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72" r:id="rId8"/>
    <p:sldId id="263" r:id="rId9"/>
    <p:sldId id="264" r:id="rId10"/>
    <p:sldId id="273" r:id="rId11"/>
    <p:sldId id="274" r:id="rId12"/>
    <p:sldId id="275" r:id="rId13"/>
    <p:sldId id="266" r:id="rId14"/>
    <p:sldId id="267" r:id="rId15"/>
    <p:sldId id="268" r:id="rId16"/>
    <p:sldId id="269" r:id="rId17"/>
    <p:sldId id="270" r:id="rId18"/>
    <p:sldId id="271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03F3"/>
    <a:srgbClr val="1C0C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76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Relationship Id="rId9" Type="http://schemas.openxmlformats.org/officeDocument/2006/relationships/image" Target="../media/image4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12" Type="http://schemas.openxmlformats.org/officeDocument/2006/relationships/image" Target="../media/image54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7.wmf"/><Relationship Id="rId10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77.wmf"/><Relationship Id="rId7" Type="http://schemas.openxmlformats.org/officeDocument/2006/relationships/image" Target="../media/image81.wmf"/><Relationship Id="rId12" Type="http://schemas.openxmlformats.org/officeDocument/2006/relationships/image" Target="../media/image86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80.wmf"/><Relationship Id="rId11" Type="http://schemas.openxmlformats.org/officeDocument/2006/relationships/image" Target="../media/image85.wmf"/><Relationship Id="rId5" Type="http://schemas.openxmlformats.org/officeDocument/2006/relationships/image" Target="../media/image79.wmf"/><Relationship Id="rId10" Type="http://schemas.openxmlformats.org/officeDocument/2006/relationships/image" Target="../media/image84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4.wmf"/><Relationship Id="rId13" Type="http://schemas.openxmlformats.org/officeDocument/2006/relationships/image" Target="../media/image99.wmf"/><Relationship Id="rId3" Type="http://schemas.openxmlformats.org/officeDocument/2006/relationships/image" Target="../media/image89.wmf"/><Relationship Id="rId7" Type="http://schemas.openxmlformats.org/officeDocument/2006/relationships/image" Target="../media/image93.wmf"/><Relationship Id="rId12" Type="http://schemas.openxmlformats.org/officeDocument/2006/relationships/image" Target="../media/image98.wmf"/><Relationship Id="rId17" Type="http://schemas.openxmlformats.org/officeDocument/2006/relationships/image" Target="../media/image103.wmf"/><Relationship Id="rId2" Type="http://schemas.openxmlformats.org/officeDocument/2006/relationships/image" Target="../media/image88.wmf"/><Relationship Id="rId16" Type="http://schemas.openxmlformats.org/officeDocument/2006/relationships/image" Target="../media/image102.wmf"/><Relationship Id="rId1" Type="http://schemas.openxmlformats.org/officeDocument/2006/relationships/image" Target="../media/image87.wmf"/><Relationship Id="rId6" Type="http://schemas.openxmlformats.org/officeDocument/2006/relationships/image" Target="../media/image92.wmf"/><Relationship Id="rId11" Type="http://schemas.openxmlformats.org/officeDocument/2006/relationships/image" Target="../media/image97.wmf"/><Relationship Id="rId5" Type="http://schemas.openxmlformats.org/officeDocument/2006/relationships/image" Target="../media/image91.wmf"/><Relationship Id="rId15" Type="http://schemas.openxmlformats.org/officeDocument/2006/relationships/image" Target="../media/image101.wmf"/><Relationship Id="rId10" Type="http://schemas.openxmlformats.org/officeDocument/2006/relationships/image" Target="../media/image96.wmf"/><Relationship Id="rId4" Type="http://schemas.openxmlformats.org/officeDocument/2006/relationships/image" Target="../media/image90.wmf"/><Relationship Id="rId9" Type="http://schemas.openxmlformats.org/officeDocument/2006/relationships/image" Target="../media/image95.wmf"/><Relationship Id="rId14" Type="http://schemas.openxmlformats.org/officeDocument/2006/relationships/image" Target="../media/image10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3" Type="http://schemas.openxmlformats.org/officeDocument/2006/relationships/image" Target="../media/image106.wmf"/><Relationship Id="rId7" Type="http://schemas.openxmlformats.org/officeDocument/2006/relationships/image" Target="../media/image110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9.wmf"/><Relationship Id="rId5" Type="http://schemas.openxmlformats.org/officeDocument/2006/relationships/image" Target="../media/image108.wmf"/><Relationship Id="rId4" Type="http://schemas.openxmlformats.org/officeDocument/2006/relationships/image" Target="../media/image107.wmf"/><Relationship Id="rId9" Type="http://schemas.openxmlformats.org/officeDocument/2006/relationships/image" Target="../media/image11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7" Type="http://schemas.openxmlformats.org/officeDocument/2006/relationships/image" Target="../media/image119.wmf"/><Relationship Id="rId2" Type="http://schemas.openxmlformats.org/officeDocument/2006/relationships/image" Target="../media/image114.wmf"/><Relationship Id="rId1" Type="http://schemas.openxmlformats.org/officeDocument/2006/relationships/image" Target="../media/image113.wmf"/><Relationship Id="rId6" Type="http://schemas.openxmlformats.org/officeDocument/2006/relationships/image" Target="../media/image118.wmf"/><Relationship Id="rId5" Type="http://schemas.openxmlformats.org/officeDocument/2006/relationships/image" Target="../media/image117.wmf"/><Relationship Id="rId4" Type="http://schemas.openxmlformats.org/officeDocument/2006/relationships/image" Target="../media/image11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7" Type="http://schemas.openxmlformats.org/officeDocument/2006/relationships/image" Target="../media/image127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Relationship Id="rId5" Type="http://schemas.openxmlformats.org/officeDocument/2006/relationships/image" Target="../media/image137.wmf"/><Relationship Id="rId4" Type="http://schemas.openxmlformats.org/officeDocument/2006/relationships/image" Target="../media/image13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Relationship Id="rId4" Type="http://schemas.openxmlformats.org/officeDocument/2006/relationships/image" Target="../media/image14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A1030-082A-43FA-8DEE-01D764A588B8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173EF-F7CA-4E2E-B84E-B9E192AB55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8.png"/><Relationship Id="rId5" Type="http://schemas.openxmlformats.org/officeDocument/2006/relationships/oleObject" Target="../embeddings/oleObject15.bin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27.bin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6.bin"/><Relationship Id="rId9" Type="http://schemas.openxmlformats.org/officeDocument/2006/relationships/oleObject" Target="../embeddings/oleObject3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oleObject" Target="../embeddings/oleObject44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7.bin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6.bin"/><Relationship Id="rId15" Type="http://schemas.openxmlformats.org/officeDocument/2006/relationships/image" Target="../media/image55.png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40.bin"/><Relationship Id="rId14" Type="http://schemas.openxmlformats.org/officeDocument/2006/relationships/oleObject" Target="../embeddings/oleObject4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58.bin"/><Relationship Id="rId9" Type="http://schemas.openxmlformats.org/officeDocument/2006/relationships/oleObject" Target="../embeddings/oleObject6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oleObject" Target="../embeddings/oleObject75.bin"/><Relationship Id="rId18" Type="http://schemas.openxmlformats.org/officeDocument/2006/relationships/oleObject" Target="../embeddings/oleObject80.bin"/><Relationship Id="rId3" Type="http://schemas.openxmlformats.org/officeDocument/2006/relationships/oleObject" Target="../embeddings/oleObject65.bin"/><Relationship Id="rId21" Type="http://schemas.openxmlformats.org/officeDocument/2006/relationships/oleObject" Target="../embeddings/oleObject83.bin"/><Relationship Id="rId7" Type="http://schemas.openxmlformats.org/officeDocument/2006/relationships/oleObject" Target="../embeddings/oleObject69.bin"/><Relationship Id="rId12" Type="http://schemas.openxmlformats.org/officeDocument/2006/relationships/oleObject" Target="../embeddings/oleObject74.bin"/><Relationship Id="rId17" Type="http://schemas.openxmlformats.org/officeDocument/2006/relationships/oleObject" Target="../embeddings/oleObject7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78.bin"/><Relationship Id="rId20" Type="http://schemas.openxmlformats.org/officeDocument/2006/relationships/oleObject" Target="../embeddings/oleObject82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8.bin"/><Relationship Id="rId11" Type="http://schemas.openxmlformats.org/officeDocument/2006/relationships/oleObject" Target="../embeddings/oleObject73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7.bin"/><Relationship Id="rId10" Type="http://schemas.openxmlformats.org/officeDocument/2006/relationships/oleObject" Target="../embeddings/oleObject72.bin"/><Relationship Id="rId19" Type="http://schemas.openxmlformats.org/officeDocument/2006/relationships/oleObject" Target="../embeddings/oleObject81.bin"/><Relationship Id="rId4" Type="http://schemas.openxmlformats.org/officeDocument/2006/relationships/oleObject" Target="../embeddings/oleObject66.bin"/><Relationship Id="rId9" Type="http://schemas.openxmlformats.org/officeDocument/2006/relationships/oleObject" Target="../embeddings/oleObject71.bin"/><Relationship Id="rId14" Type="http://schemas.openxmlformats.org/officeDocument/2006/relationships/oleObject" Target="../embeddings/oleObject7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13" Type="http://schemas.openxmlformats.org/officeDocument/2006/relationships/oleObject" Target="../embeddings/oleObject94.bin"/><Relationship Id="rId18" Type="http://schemas.openxmlformats.org/officeDocument/2006/relationships/oleObject" Target="../embeddings/oleObject99.bin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8.bin"/><Relationship Id="rId12" Type="http://schemas.openxmlformats.org/officeDocument/2006/relationships/oleObject" Target="../embeddings/oleObject93.bin"/><Relationship Id="rId17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7.bin"/><Relationship Id="rId20" Type="http://schemas.openxmlformats.org/officeDocument/2006/relationships/oleObject" Target="../embeddings/oleObject101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87.bin"/><Relationship Id="rId11" Type="http://schemas.openxmlformats.org/officeDocument/2006/relationships/oleObject" Target="../embeddings/oleObject92.bin"/><Relationship Id="rId5" Type="http://schemas.openxmlformats.org/officeDocument/2006/relationships/oleObject" Target="../embeddings/oleObject86.bin"/><Relationship Id="rId15" Type="http://schemas.openxmlformats.org/officeDocument/2006/relationships/oleObject" Target="../embeddings/oleObject96.bin"/><Relationship Id="rId10" Type="http://schemas.openxmlformats.org/officeDocument/2006/relationships/oleObject" Target="../embeddings/oleObject91.bin"/><Relationship Id="rId19" Type="http://schemas.openxmlformats.org/officeDocument/2006/relationships/oleObject" Target="../embeddings/oleObject100.bin"/><Relationship Id="rId4" Type="http://schemas.openxmlformats.org/officeDocument/2006/relationships/oleObject" Target="../embeddings/oleObject85.bin"/><Relationship Id="rId9" Type="http://schemas.openxmlformats.org/officeDocument/2006/relationships/oleObject" Target="../embeddings/oleObject90.bin"/><Relationship Id="rId14" Type="http://schemas.openxmlformats.org/officeDocument/2006/relationships/oleObject" Target="../embeddings/oleObject9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7.bin"/><Relationship Id="rId13" Type="http://schemas.openxmlformats.org/officeDocument/2006/relationships/oleObject" Target="../embeddings/oleObject112.bin"/><Relationship Id="rId3" Type="http://schemas.openxmlformats.org/officeDocument/2006/relationships/oleObject" Target="../embeddings/oleObject102.bin"/><Relationship Id="rId7" Type="http://schemas.openxmlformats.org/officeDocument/2006/relationships/oleObject" Target="../embeddings/oleObject106.bin"/><Relationship Id="rId12" Type="http://schemas.openxmlformats.org/officeDocument/2006/relationships/oleObject" Target="../embeddings/oleObject111.bin"/><Relationship Id="rId17" Type="http://schemas.openxmlformats.org/officeDocument/2006/relationships/oleObject" Target="../embeddings/oleObject11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15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05.bin"/><Relationship Id="rId11" Type="http://schemas.openxmlformats.org/officeDocument/2006/relationships/oleObject" Target="../embeddings/oleObject110.bin"/><Relationship Id="rId5" Type="http://schemas.openxmlformats.org/officeDocument/2006/relationships/oleObject" Target="../embeddings/oleObject104.bin"/><Relationship Id="rId15" Type="http://schemas.openxmlformats.org/officeDocument/2006/relationships/oleObject" Target="../embeddings/oleObject114.bin"/><Relationship Id="rId10" Type="http://schemas.openxmlformats.org/officeDocument/2006/relationships/oleObject" Target="../embeddings/oleObject109.bin"/><Relationship Id="rId4" Type="http://schemas.openxmlformats.org/officeDocument/2006/relationships/oleObject" Target="../embeddings/oleObject103.bin"/><Relationship Id="rId9" Type="http://schemas.openxmlformats.org/officeDocument/2006/relationships/oleObject" Target="../embeddings/oleObject108.bin"/><Relationship Id="rId14" Type="http://schemas.openxmlformats.org/officeDocument/2006/relationships/oleObject" Target="../embeddings/oleObject11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2.bin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20.bin"/><Relationship Id="rId5" Type="http://schemas.openxmlformats.org/officeDocument/2006/relationships/oleObject" Target="../embeddings/oleObject119.bin"/><Relationship Id="rId10" Type="http://schemas.openxmlformats.org/officeDocument/2006/relationships/image" Target="../media/image120.png"/><Relationship Id="rId4" Type="http://schemas.openxmlformats.org/officeDocument/2006/relationships/oleObject" Target="../embeddings/oleObject118.bin"/><Relationship Id="rId9" Type="http://schemas.openxmlformats.org/officeDocument/2006/relationships/oleObject" Target="../embeddings/oleObject12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27.bin"/><Relationship Id="rId5" Type="http://schemas.openxmlformats.org/officeDocument/2006/relationships/oleObject" Target="../embeddings/oleObject126.bin"/><Relationship Id="rId10" Type="http://schemas.openxmlformats.org/officeDocument/2006/relationships/image" Target="../media/image128.png"/><Relationship Id="rId4" Type="http://schemas.openxmlformats.org/officeDocument/2006/relationships/oleObject" Target="../embeddings/oleObject125.bin"/><Relationship Id="rId9" Type="http://schemas.openxmlformats.org/officeDocument/2006/relationships/oleObject" Target="../embeddings/oleObject13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7" Type="http://schemas.openxmlformats.org/officeDocument/2006/relationships/image" Target="../media/image1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34.bin"/><Relationship Id="rId5" Type="http://schemas.openxmlformats.org/officeDocument/2006/relationships/oleObject" Target="../embeddings/oleObject133.bin"/><Relationship Id="rId4" Type="http://schemas.openxmlformats.org/officeDocument/2006/relationships/oleObject" Target="../embeddings/oleObject132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7" Type="http://schemas.openxmlformats.org/officeDocument/2006/relationships/oleObject" Target="../embeddings/oleObject1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38.bin"/><Relationship Id="rId5" Type="http://schemas.openxmlformats.org/officeDocument/2006/relationships/oleObject" Target="../embeddings/oleObject137.bin"/><Relationship Id="rId4" Type="http://schemas.openxmlformats.org/officeDocument/2006/relationships/oleObject" Target="../embeddings/oleObject13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43.bin"/><Relationship Id="rId5" Type="http://schemas.openxmlformats.org/officeDocument/2006/relationships/oleObject" Target="../embeddings/oleObject142.bin"/><Relationship Id="rId4" Type="http://schemas.openxmlformats.org/officeDocument/2006/relationships/oleObject" Target="../embeddings/oleObject14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13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586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1C0CEA"/>
                </a:solidFill>
                <a:latin typeface="Arial" pitchFamily="34" charset="0"/>
                <a:cs typeface="Arial" pitchFamily="34" charset="0"/>
              </a:rPr>
              <a:t>RELATIVE MAXIMA AND MINIMA</a:t>
            </a:r>
            <a:endParaRPr lang="en-US" sz="2800" dirty="0">
              <a:solidFill>
                <a:srgbClr val="1C0CEA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0650" y="1114425"/>
            <a:ext cx="636270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304800"/>
            <a:ext cx="5757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1C0CEA"/>
                </a:solidFill>
                <a:latin typeface="Arial" pitchFamily="34" charset="0"/>
                <a:cs typeface="Arial" pitchFamily="34" charset="0"/>
              </a:rPr>
              <a:t>RELATIVE MAXIMA AND MINIMA</a:t>
            </a:r>
            <a:endParaRPr lang="en-US" sz="2800" dirty="0">
              <a:solidFill>
                <a:srgbClr val="1C0CE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228600" y="1219200"/>
            <a:ext cx="8763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519113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 function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is said to have a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relative maximum 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at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if    	there is </a:t>
            </a: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a</a:t>
            </a:r>
            <a:r>
              <a:rPr lang="en-US" sz="2400" baseline="0" dirty="0" smtClean="0">
                <a:latin typeface="Arial" pitchFamily="34" charset="0"/>
                <a:ea typeface="Times New Roman" pitchFamily="18" charset="0"/>
              </a:rPr>
              <a:t>n</a:t>
            </a: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 open interval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containing     on which          is 	the largest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value, that is,                      for all 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</a:rPr>
              <a:t>x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in the interval.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519113" algn="l"/>
              </a:tabLs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A function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is said to have a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relative minimum 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at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if    	there is </a:t>
            </a: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a</a:t>
            </a:r>
            <a:r>
              <a:rPr lang="en-US" sz="2400" baseline="0" dirty="0" smtClean="0">
                <a:latin typeface="Arial" pitchFamily="34" charset="0"/>
                <a:ea typeface="Times New Roman" pitchFamily="18" charset="0"/>
              </a:rPr>
              <a:t>n</a:t>
            </a:r>
            <a:r>
              <a:rPr lang="en-US" sz="2400" dirty="0" smtClean="0">
                <a:latin typeface="Arial" pitchFamily="34" charset="0"/>
                <a:ea typeface="Times New Roman" pitchFamily="18" charset="0"/>
              </a:rPr>
              <a:t> open interval</a:t>
            </a:r>
            <a:r>
              <a:rPr kumimoji="0" 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containing     on which          is 	the smallest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value, that is,                          for all 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</a:rPr>
              <a:t>x</a:t>
            </a:r>
            <a:r>
              <a:rPr kumimoji="0" lang="en-US" sz="24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in the 	interval</a:t>
            </a:r>
            <a:endParaRPr kumimoji="0" lang="en-US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85" name="Object 37"/>
          <p:cNvGraphicFramePr>
            <a:graphicFrameLocks noChangeAspect="1"/>
          </p:cNvGraphicFramePr>
          <p:nvPr/>
        </p:nvGraphicFramePr>
        <p:xfrm>
          <a:off x="7467600" y="1295400"/>
          <a:ext cx="304800" cy="381000"/>
        </p:xfrm>
        <a:graphic>
          <a:graphicData uri="http://schemas.openxmlformats.org/presentationml/2006/ole">
            <p:oleObj spid="_x0000_s2085" name="Equation" r:id="rId3" imgW="304668" imgH="380835" progId="">
              <p:embed/>
            </p:oleObj>
          </a:graphicData>
        </a:graphic>
      </p:graphicFrame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89" name="Object 41"/>
          <p:cNvGraphicFramePr>
            <a:graphicFrameLocks noChangeAspect="1"/>
          </p:cNvGraphicFramePr>
          <p:nvPr/>
        </p:nvGraphicFramePr>
        <p:xfrm>
          <a:off x="7162800" y="3124200"/>
          <a:ext cx="762000" cy="381000"/>
        </p:xfrm>
        <a:graphic>
          <a:graphicData uri="http://schemas.openxmlformats.org/presentationml/2006/ole">
            <p:oleObj spid="_x0000_s2089" name="Equation" r:id="rId4" imgW="761669" imgH="380835" progId="">
              <p:embed/>
            </p:oleObj>
          </a:graphicData>
        </a:graphic>
      </p:graphicFrame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94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93" name="Object 45"/>
          <p:cNvGraphicFramePr>
            <a:graphicFrameLocks noChangeAspect="1"/>
          </p:cNvGraphicFramePr>
          <p:nvPr/>
        </p:nvGraphicFramePr>
        <p:xfrm>
          <a:off x="7162800" y="1676400"/>
          <a:ext cx="762000" cy="381000"/>
        </p:xfrm>
        <a:graphic>
          <a:graphicData uri="http://schemas.openxmlformats.org/presentationml/2006/ole">
            <p:oleObj spid="_x0000_s2093" name="Equation" r:id="rId5" imgW="761669" imgH="380835" progId="">
              <p:embed/>
            </p:oleObj>
          </a:graphicData>
        </a:graphic>
      </p:graphicFrame>
      <p:graphicFrame>
        <p:nvGraphicFramePr>
          <p:cNvPr id="2095" name="Object 47"/>
          <p:cNvGraphicFramePr>
            <a:graphicFrameLocks noChangeAspect="1"/>
          </p:cNvGraphicFramePr>
          <p:nvPr/>
        </p:nvGraphicFramePr>
        <p:xfrm>
          <a:off x="5562600" y="3124200"/>
          <a:ext cx="304800" cy="381000"/>
        </p:xfrm>
        <a:graphic>
          <a:graphicData uri="http://schemas.openxmlformats.org/presentationml/2006/ole">
            <p:oleObj spid="_x0000_s2095" name="Equation" r:id="rId6" imgW="304668" imgH="380835" progId="">
              <p:embed/>
            </p:oleObj>
          </a:graphicData>
        </a:graphic>
      </p:graphicFrame>
      <p:graphicFrame>
        <p:nvGraphicFramePr>
          <p:cNvPr id="2096" name="Object 48"/>
          <p:cNvGraphicFramePr>
            <a:graphicFrameLocks noChangeAspect="1"/>
          </p:cNvGraphicFramePr>
          <p:nvPr/>
        </p:nvGraphicFramePr>
        <p:xfrm>
          <a:off x="7391400" y="2819400"/>
          <a:ext cx="304800" cy="381000"/>
        </p:xfrm>
        <a:graphic>
          <a:graphicData uri="http://schemas.openxmlformats.org/presentationml/2006/ole">
            <p:oleObj spid="_x0000_s2096" name="Equation" r:id="rId7" imgW="304668" imgH="380835" progId="">
              <p:embed/>
            </p:oleObj>
          </a:graphicData>
        </a:graphic>
      </p:graphicFrame>
      <p:graphicFrame>
        <p:nvGraphicFramePr>
          <p:cNvPr id="2097" name="Object 49"/>
          <p:cNvGraphicFramePr>
            <a:graphicFrameLocks noChangeAspect="1"/>
          </p:cNvGraphicFramePr>
          <p:nvPr/>
        </p:nvGraphicFramePr>
        <p:xfrm>
          <a:off x="5638800" y="1676400"/>
          <a:ext cx="304800" cy="381000"/>
        </p:xfrm>
        <a:graphic>
          <a:graphicData uri="http://schemas.openxmlformats.org/presentationml/2006/ole">
            <p:oleObj spid="_x0000_s2097" name="Equation" r:id="rId8" imgW="304668" imgH="380835" progId="">
              <p:embed/>
            </p:oleObj>
          </a:graphicData>
        </a:graphic>
      </p:graphicFrame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98" name="Object 50"/>
          <p:cNvGraphicFramePr>
            <a:graphicFrameLocks noChangeAspect="1"/>
          </p:cNvGraphicFramePr>
          <p:nvPr/>
        </p:nvGraphicFramePr>
        <p:xfrm>
          <a:off x="4267200" y="2057400"/>
          <a:ext cx="1647825" cy="381000"/>
        </p:xfrm>
        <a:graphic>
          <a:graphicData uri="http://schemas.openxmlformats.org/presentationml/2006/ole">
            <p:oleObj spid="_x0000_s2098" name="Equation" r:id="rId9" imgW="1651000" imgH="381000" progId="">
              <p:embed/>
            </p:oleObj>
          </a:graphicData>
        </a:graphic>
      </p:graphicFrame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00" name="Object 52"/>
          <p:cNvGraphicFramePr>
            <a:graphicFrameLocks noChangeAspect="1"/>
          </p:cNvGraphicFramePr>
          <p:nvPr/>
        </p:nvGraphicFramePr>
        <p:xfrm>
          <a:off x="4572000" y="3505200"/>
          <a:ext cx="1647825" cy="381000"/>
        </p:xfrm>
        <a:graphic>
          <a:graphicData uri="http://schemas.openxmlformats.org/presentationml/2006/ole">
            <p:oleObj spid="_x0000_s2100" name="Equation" r:id="rId10" imgW="1651000" imgH="381000" progId="">
              <p:embed/>
            </p:oleObj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838200" y="5112603"/>
            <a:ext cx="78486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If </a:t>
            </a:r>
            <a:r>
              <a:rPr lang="fr-FR" sz="2400" dirty="0" smtClean="0">
                <a:solidFill>
                  <a:srgbClr val="2503F3"/>
                </a:solidFill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has </a:t>
            </a:r>
            <a:r>
              <a:rPr lang="fr-FR" sz="2400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either</a:t>
            </a:r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a relative maximum or a relative minimum</a:t>
            </a:r>
          </a:p>
          <a:p>
            <a:r>
              <a:rPr lang="fr-FR" sz="2400" dirty="0" err="1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400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     , </a:t>
            </a:r>
            <a:r>
              <a:rPr lang="fr-FR" sz="2400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then</a:t>
            </a:r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f </a:t>
            </a:r>
            <a:r>
              <a:rPr lang="fr-FR" sz="2400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said</a:t>
            </a:r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to have a relative extremum </a:t>
            </a:r>
            <a:r>
              <a:rPr lang="fr-FR" sz="2400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rgbClr val="2503F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02" name="Object 54"/>
          <p:cNvGraphicFramePr>
            <a:graphicFrameLocks noChangeAspect="1"/>
          </p:cNvGraphicFramePr>
          <p:nvPr/>
        </p:nvGraphicFramePr>
        <p:xfrm>
          <a:off x="1371600" y="5562600"/>
          <a:ext cx="304800" cy="381000"/>
        </p:xfrm>
        <a:graphic>
          <a:graphicData uri="http://schemas.openxmlformats.org/presentationml/2006/ole">
            <p:oleObj spid="_x0000_s2102" name="Equation" r:id="rId11" imgW="304560" imgH="380880" progId="">
              <p:embed/>
            </p:oleObj>
          </a:graphicData>
        </a:graphic>
      </p:graphicFrame>
      <p:graphicFrame>
        <p:nvGraphicFramePr>
          <p:cNvPr id="2103" name="Object 55"/>
          <p:cNvGraphicFramePr>
            <a:graphicFrameLocks noChangeAspect="1"/>
          </p:cNvGraphicFramePr>
          <p:nvPr/>
        </p:nvGraphicFramePr>
        <p:xfrm>
          <a:off x="7848600" y="5562600"/>
          <a:ext cx="304800" cy="381000"/>
        </p:xfrm>
        <a:graphic>
          <a:graphicData uri="http://schemas.openxmlformats.org/presentationml/2006/ole">
            <p:oleObj spid="_x0000_s2103" name="Equation" r:id="rId12" imgW="304560" imgH="3808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657600"/>
            <a:ext cx="26193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1" y="3744570"/>
            <a:ext cx="2362200" cy="311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95975" y="2781300"/>
            <a:ext cx="31718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33400"/>
            <a:ext cx="83915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066800"/>
            <a:ext cx="77724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7675" y="1524000"/>
            <a:ext cx="2447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6" name="Picture 2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52750" y="1524000"/>
            <a:ext cx="857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1905000"/>
            <a:ext cx="82105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8" name="Picture 2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57200" y="2438400"/>
            <a:ext cx="20669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14600" y="2533650"/>
            <a:ext cx="33718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381000"/>
            <a:ext cx="26003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Critical Points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990600"/>
            <a:ext cx="86860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critical point for a function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to be a point in the domain of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which either the graph of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has a horizontal tangent line or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mbxti10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is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not  differentiable.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617" y="2209800"/>
            <a:ext cx="5883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 critical point is called stationary point of 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5791200" y="2286000"/>
          <a:ext cx="257175" cy="342900"/>
        </p:xfrm>
        <a:graphic>
          <a:graphicData uri="http://schemas.openxmlformats.org/presentationml/2006/ole">
            <p:oleObj spid="_x0000_s17412" name="Equation" r:id="rId3" imgW="253890" imgH="342751" progId="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72200" y="2209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if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414" name="Object 6"/>
          <p:cNvGraphicFramePr>
            <a:graphicFrameLocks noChangeAspect="1"/>
          </p:cNvGraphicFramePr>
          <p:nvPr/>
        </p:nvGraphicFramePr>
        <p:xfrm>
          <a:off x="6553200" y="2286000"/>
          <a:ext cx="1143000" cy="352425"/>
        </p:xfrm>
        <a:graphic>
          <a:graphicData uri="http://schemas.openxmlformats.org/presentationml/2006/ole">
            <p:oleObj spid="_x0000_s17414" name="Equation" r:id="rId4" imgW="1143000" imgH="355600" progId="">
              <p:embed/>
            </p:oleObj>
          </a:graphicData>
        </a:graphic>
      </p:graphicFrame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28888" y="2971800"/>
            <a:ext cx="5014912" cy="354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Relative extrema and </a:t>
            </a:r>
            <a:r>
              <a:rPr lang="fr-FR" sz="28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critical</a:t>
            </a:r>
            <a:r>
              <a:rPr lang="fr-FR" sz="28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points</a:t>
            </a:r>
            <a:endParaRPr lang="en-US" sz="2800" b="1" dirty="0">
              <a:solidFill>
                <a:srgbClr val="2503F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533400"/>
            <a:ext cx="2084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Suppose that </a:t>
            </a: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2105025" y="609600"/>
          <a:ext cx="257175" cy="342900"/>
        </p:xfrm>
        <a:graphic>
          <a:graphicData uri="http://schemas.openxmlformats.org/presentationml/2006/ole">
            <p:oleObj spid="_x0000_s18433" name="Equation" r:id="rId3" imgW="253890" imgH="342751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362200" y="533400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is a function defined on 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open interval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369" y="1066800"/>
            <a:ext cx="29418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containing the point 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2971800" y="1143000"/>
          <a:ext cx="390525" cy="381000"/>
        </p:xfrm>
        <a:graphic>
          <a:graphicData uri="http://schemas.openxmlformats.org/presentationml/2006/ole">
            <p:oleObj spid="_x0000_s18435" name="Equation" r:id="rId4" imgW="380835" imgH="380835" progId="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3352800" y="1143000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If 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3733800" y="1219200"/>
          <a:ext cx="257175" cy="342900"/>
        </p:xfrm>
        <a:graphic>
          <a:graphicData uri="http://schemas.openxmlformats.org/presentationml/2006/ole">
            <p:oleObj spid="_x0000_s18437" name="Equation" r:id="rId5" imgW="253890" imgH="342751" progId="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3951379" y="1138535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has a relative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extremum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at 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/>
        </p:nvGraphicFramePr>
        <p:xfrm>
          <a:off x="7696200" y="1143000"/>
          <a:ext cx="762000" cy="381000"/>
        </p:xfrm>
        <a:graphic>
          <a:graphicData uri="http://schemas.openxmlformats.org/presentationml/2006/ole">
            <p:oleObj spid="_x0000_s18439" name="Equation" r:id="rId6" imgW="761669" imgH="380835" progId="">
              <p:embed/>
            </p:oleObj>
          </a:graphicData>
        </a:graphic>
      </p:graphicFrame>
      <p:sp>
        <p:nvSpPr>
          <p:cNvPr id="16" name="Rectangle 15"/>
          <p:cNvSpPr/>
          <p:nvPr/>
        </p:nvSpPr>
        <p:spPr>
          <a:xfrm>
            <a:off x="228600" y="1524000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990600" y="1600200"/>
          <a:ext cx="762000" cy="381000"/>
        </p:xfrm>
        <a:graphic>
          <a:graphicData uri="http://schemas.openxmlformats.org/presentationml/2006/ole">
            <p:oleObj spid="_x0000_s18441" name="Equation" r:id="rId7" imgW="761669" imgH="380835" progId="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1752600" y="1595735"/>
            <a:ext cx="2802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is a critical point of 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43" name="Object 11"/>
          <p:cNvGraphicFramePr>
            <a:graphicFrameLocks noChangeAspect="1"/>
          </p:cNvGraphicFramePr>
          <p:nvPr/>
        </p:nvGraphicFramePr>
        <p:xfrm>
          <a:off x="4419600" y="1676400"/>
          <a:ext cx="257175" cy="342900"/>
        </p:xfrm>
        <a:graphic>
          <a:graphicData uri="http://schemas.openxmlformats.org/presentationml/2006/ole">
            <p:oleObj spid="_x0000_s18443" name="Equation" r:id="rId8" imgW="253890" imgH="342751" progId="">
              <p:embed/>
            </p:oleObj>
          </a:graphicData>
        </a:graphic>
      </p:graphicFrame>
      <p:sp>
        <p:nvSpPr>
          <p:cNvPr id="22" name="Rectangle 21"/>
          <p:cNvSpPr/>
          <p:nvPr/>
        </p:nvSpPr>
        <p:spPr>
          <a:xfrm>
            <a:off x="4665515" y="1600200"/>
            <a:ext cx="21162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; that is, either</a:t>
            </a: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45" name="Object 13"/>
          <p:cNvGraphicFramePr>
            <a:graphicFrameLocks noChangeAspect="1"/>
          </p:cNvGraphicFramePr>
          <p:nvPr/>
        </p:nvGraphicFramePr>
        <p:xfrm>
          <a:off x="6753225" y="1676400"/>
          <a:ext cx="1933575" cy="381000"/>
        </p:xfrm>
        <a:graphic>
          <a:graphicData uri="http://schemas.openxmlformats.org/presentationml/2006/ole">
            <p:oleObj spid="_x0000_s18445" name="Equation" r:id="rId9" imgW="1930400" imgH="381000" progId="">
              <p:embed/>
            </p:oleObj>
          </a:graphicData>
        </a:graphic>
      </p:graphicFrame>
      <p:sp>
        <p:nvSpPr>
          <p:cNvPr id="25" name="Rectangle 24"/>
          <p:cNvSpPr/>
          <p:nvPr/>
        </p:nvSpPr>
        <p:spPr>
          <a:xfrm>
            <a:off x="228600" y="1981200"/>
            <a:ext cx="31911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is not differentiable at 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47" name="Object 15"/>
          <p:cNvGraphicFramePr>
            <a:graphicFrameLocks noChangeAspect="1"/>
          </p:cNvGraphicFramePr>
          <p:nvPr/>
        </p:nvGraphicFramePr>
        <p:xfrm>
          <a:off x="3238500" y="2057400"/>
          <a:ext cx="381000" cy="381000"/>
        </p:xfrm>
        <a:graphic>
          <a:graphicData uri="http://schemas.openxmlformats.org/presentationml/2006/ole">
            <p:oleObj spid="_x0000_s18447" name="Equation" r:id="rId10" imgW="380880" imgH="380880" progId="">
              <p:embed/>
            </p:oleObj>
          </a:graphicData>
        </a:graphic>
      </p:graphicFrame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58" name="Picture 2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00050" y="2619375"/>
            <a:ext cx="83439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957935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auto">
          <a:xfrm>
            <a:off x="2133600" y="4029075"/>
            <a:ext cx="358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Find all critical points of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5534025" y="4029075"/>
          <a:ext cx="2162175" cy="466725"/>
        </p:xfrm>
        <a:graphic>
          <a:graphicData uri="http://schemas.openxmlformats.org/presentationml/2006/ole">
            <p:oleObj spid="_x0000_s25602" name="Equation" r:id="rId3" imgW="2159000" imgH="457200" progId="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456753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</a:p>
        </p:txBody>
      </p:sp>
      <p:graphicFrame>
        <p:nvGraphicFramePr>
          <p:cNvPr id="6" name="Object 20"/>
          <p:cNvGraphicFramePr>
            <a:graphicFrameLocks noChangeAspect="1"/>
          </p:cNvGraphicFramePr>
          <p:nvPr/>
        </p:nvGraphicFramePr>
        <p:xfrm>
          <a:off x="2209800" y="4562475"/>
          <a:ext cx="2162175" cy="466725"/>
        </p:xfrm>
        <a:graphic>
          <a:graphicData uri="http://schemas.openxmlformats.org/presentationml/2006/ole">
            <p:oleObj spid="_x0000_s25603" name="Equation" r:id="rId4" imgW="2159000" imgH="45720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1828800" y="5100935"/>
            <a:ext cx="29695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Differentiating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w.r.t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endParaRPr lang="en-US" sz="2400" dirty="0">
              <a:latin typeface="cmbxti10" pitchFamily="34" charset="0"/>
              <a:cs typeface="Arial" pitchFamily="34" charset="0"/>
            </a:endParaRPr>
          </a:p>
        </p:txBody>
      </p:sp>
      <p:graphicFrame>
        <p:nvGraphicFramePr>
          <p:cNvPr id="8" name="Object 22"/>
          <p:cNvGraphicFramePr>
            <a:graphicFrameLocks noChangeAspect="1"/>
          </p:cNvGraphicFramePr>
          <p:nvPr/>
        </p:nvGraphicFramePr>
        <p:xfrm>
          <a:off x="2057400" y="5629275"/>
          <a:ext cx="1847850" cy="466725"/>
        </p:xfrm>
        <a:graphic>
          <a:graphicData uri="http://schemas.openxmlformats.org/presentationml/2006/ole">
            <p:oleObj spid="_x0000_s25604" name="Equation" r:id="rId5" imgW="1854200" imgH="457200" progId="">
              <p:embed/>
            </p:oleObj>
          </a:graphicData>
        </a:graphic>
      </p:graphicFrame>
      <p:graphicFrame>
        <p:nvGraphicFramePr>
          <p:cNvPr id="9" name="Object 24"/>
          <p:cNvGraphicFramePr>
            <a:graphicFrameLocks noChangeAspect="1"/>
          </p:cNvGraphicFramePr>
          <p:nvPr/>
        </p:nvGraphicFramePr>
        <p:xfrm>
          <a:off x="2057400" y="6096000"/>
          <a:ext cx="2076450" cy="609600"/>
        </p:xfrm>
        <a:graphic>
          <a:graphicData uri="http://schemas.openxmlformats.org/presentationml/2006/ole">
            <p:oleObj spid="_x0000_s25605" name="Equation" r:id="rId6" imgW="2070100" imgH="609600" progId="">
              <p:embed/>
            </p:oleObj>
          </a:graphicData>
        </a:graphic>
      </p:graphicFrame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850" y="104775"/>
            <a:ext cx="84963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3795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To find critical point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setting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3962400" y="333375"/>
          <a:ext cx="1143000" cy="352425"/>
        </p:xfrm>
        <a:graphic>
          <a:graphicData uri="http://schemas.openxmlformats.org/presentationml/2006/ole">
            <p:oleObj spid="_x0000_s19457" name="Equation" r:id="rId3" imgW="1143000" imgH="355600" progId="">
              <p:embed/>
            </p:oleObj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3533775" y="914400"/>
          <a:ext cx="1571625" cy="609600"/>
        </p:xfrm>
        <a:graphic>
          <a:graphicData uri="http://schemas.openxmlformats.org/presentationml/2006/ole">
            <p:oleObj spid="_x0000_s19459" name="Equation" r:id="rId4" imgW="1562100" imgH="609600" progId="">
              <p:embed/>
            </p:oleObj>
          </a:graphicData>
        </a:graphic>
      </p:graphicFrame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4352925" y="1600200"/>
          <a:ext cx="752475" cy="390525"/>
        </p:xfrm>
        <a:graphic>
          <a:graphicData uri="http://schemas.openxmlformats.org/presentationml/2006/ole">
            <p:oleObj spid="_x0000_s19461" name="Equation" r:id="rId5" imgW="748975" imgH="393529" progId="">
              <p:embed/>
            </p:oleObj>
          </a:graphicData>
        </a:graphic>
      </p:graphicFrame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4495800" y="2133600"/>
          <a:ext cx="790575" cy="276225"/>
        </p:xfrm>
        <a:graphic>
          <a:graphicData uri="http://schemas.openxmlformats.org/presentationml/2006/ole">
            <p:oleObj spid="_x0000_s19463" name="Equation" r:id="rId6" imgW="800100" imgH="279400" progId="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228600" y="2429470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81000" y="2891135"/>
            <a:ext cx="358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Find all critical points of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365313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3733800" y="2771775"/>
          <a:ext cx="2552700" cy="581025"/>
        </p:xfrm>
        <a:graphic>
          <a:graphicData uri="http://schemas.openxmlformats.org/presentationml/2006/ole">
            <p:oleObj spid="_x0000_s19465" name="Equation" r:id="rId7" imgW="2552700" imgH="584200" progId="">
              <p:embed/>
            </p:oleObj>
          </a:graphicData>
        </a:graphic>
      </p:graphicFrame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2362200" y="3962400"/>
          <a:ext cx="2552700" cy="581025"/>
        </p:xfrm>
        <a:graphic>
          <a:graphicData uri="http://schemas.openxmlformats.org/presentationml/2006/ole">
            <p:oleObj spid="_x0000_s19467" name="Equation" r:id="rId8" imgW="2552700" imgH="584200" progId="">
              <p:embed/>
            </p:oleObj>
          </a:graphicData>
        </a:graphic>
      </p:graphicFrame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438400" y="4648200"/>
            <a:ext cx="29695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Differentiating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w.r.t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x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473" name="Object 17"/>
          <p:cNvGraphicFramePr>
            <a:graphicFrameLocks noChangeAspect="1"/>
          </p:cNvGraphicFramePr>
          <p:nvPr/>
        </p:nvGraphicFramePr>
        <p:xfrm>
          <a:off x="2209800" y="5486400"/>
          <a:ext cx="914400" cy="352425"/>
        </p:xfrm>
        <a:graphic>
          <a:graphicData uri="http://schemas.openxmlformats.org/presentationml/2006/ole">
            <p:oleObj spid="_x0000_s19473" name="Equation" r:id="rId9" imgW="926698" imgH="355446" progId="">
              <p:embed/>
            </p:oleObj>
          </a:graphicData>
        </a:graphic>
      </p:graphicFrame>
      <p:graphicFrame>
        <p:nvGraphicFramePr>
          <p:cNvPr id="19472" name="Object 16"/>
          <p:cNvGraphicFramePr>
            <a:graphicFrameLocks noChangeAspect="1"/>
          </p:cNvGraphicFramePr>
          <p:nvPr/>
        </p:nvGraphicFramePr>
        <p:xfrm>
          <a:off x="3143250" y="5238750"/>
          <a:ext cx="1428750" cy="857250"/>
        </p:xfrm>
        <a:graphic>
          <a:graphicData uri="http://schemas.openxmlformats.org/presentationml/2006/ole">
            <p:oleObj spid="_x0000_s19472" name="Equation" r:id="rId10" imgW="1422400" imgH="863600" progId="">
              <p:embed/>
            </p:oleObj>
          </a:graphicData>
        </a:graphic>
      </p:graphicFrame>
      <p:graphicFrame>
        <p:nvGraphicFramePr>
          <p:cNvPr id="19471" name="Object 15"/>
          <p:cNvGraphicFramePr>
            <a:graphicFrameLocks noChangeAspect="1"/>
          </p:cNvGraphicFramePr>
          <p:nvPr/>
        </p:nvGraphicFramePr>
        <p:xfrm>
          <a:off x="4600575" y="5238750"/>
          <a:ext cx="1495425" cy="857250"/>
        </p:xfrm>
        <a:graphic>
          <a:graphicData uri="http://schemas.openxmlformats.org/presentationml/2006/ole">
            <p:oleObj spid="_x0000_s19471" name="Equation" r:id="rId11" imgW="1497950" imgH="863225" progId="">
              <p:embed/>
            </p:oleObj>
          </a:graphicData>
        </a:graphic>
      </p:graphicFrame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0" y="1666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0" y="2524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6" name="Object 6"/>
          <p:cNvGraphicFramePr>
            <a:graphicFrameLocks noChangeAspect="1"/>
          </p:cNvGraphicFramePr>
          <p:nvPr/>
        </p:nvGraphicFramePr>
        <p:xfrm>
          <a:off x="2133600" y="457200"/>
          <a:ext cx="923925" cy="352425"/>
        </p:xfrm>
        <a:graphic>
          <a:graphicData uri="http://schemas.openxmlformats.org/presentationml/2006/ole">
            <p:oleObj spid="_x0000_s20486" name="Equation" r:id="rId3" imgW="926698" imgH="355446" progId="">
              <p:embed/>
            </p:oleObj>
          </a:graphicData>
        </a:graphic>
      </p:graphicFrame>
      <p:graphicFrame>
        <p:nvGraphicFramePr>
          <p:cNvPr id="20485" name="Object 5"/>
          <p:cNvGraphicFramePr>
            <a:graphicFrameLocks noChangeAspect="1"/>
          </p:cNvGraphicFramePr>
          <p:nvPr/>
        </p:nvGraphicFramePr>
        <p:xfrm>
          <a:off x="3124200" y="228600"/>
          <a:ext cx="895350" cy="523875"/>
        </p:xfrm>
        <a:graphic>
          <a:graphicData uri="http://schemas.openxmlformats.org/presentationml/2006/ole">
            <p:oleObj spid="_x0000_s20485" name="Equation" r:id="rId4" imgW="889000" imgH="520700" progId="">
              <p:embed/>
            </p:oleObj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4038600" y="228600"/>
          <a:ext cx="914400" cy="523875"/>
        </p:xfrm>
        <a:graphic>
          <a:graphicData uri="http://schemas.openxmlformats.org/presentationml/2006/ole">
            <p:oleObj spid="_x0000_s20484" name="Equation" r:id="rId5" imgW="914400" imgH="520700" progId="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819400" y="914400"/>
          <a:ext cx="981075" cy="523875"/>
        </p:xfrm>
        <a:graphic>
          <a:graphicData uri="http://schemas.openxmlformats.org/presentationml/2006/ole">
            <p:oleObj spid="_x0000_s20483" name="Equation" r:id="rId6" imgW="977900" imgH="520700" progId="">
              <p:embed/>
            </p:oleObj>
          </a:graphicData>
        </a:graphic>
      </p:graphicFrame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3810000" y="1066800"/>
          <a:ext cx="828675" cy="342900"/>
        </p:xfrm>
        <a:graphic>
          <a:graphicData uri="http://schemas.openxmlformats.org/presentationml/2006/ole">
            <p:oleObj spid="_x0000_s20482" name="Equation" r:id="rId7" imgW="825500" imgH="342900" progId="">
              <p:embed/>
            </p:oleObj>
          </a:graphicData>
        </a:graphic>
      </p:graphicFrame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2819400" y="1600200"/>
          <a:ext cx="1257300" cy="914400"/>
        </p:xfrm>
        <a:graphic>
          <a:graphicData uri="http://schemas.openxmlformats.org/presentationml/2006/ole">
            <p:oleObj spid="_x0000_s20481" name="Equation" r:id="rId8" imgW="1257300" imgH="914400" progId="">
              <p:embed/>
            </p:oleObj>
          </a:graphicData>
        </a:graphic>
      </p:graphicFrame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1666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0" y="2524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2876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0" y="3400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0" y="4905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4267200" y="2743200"/>
            <a:ext cx="10406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and 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19200" y="2819400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At </a:t>
            </a:r>
          </a:p>
        </p:txBody>
      </p:sp>
      <p:graphicFrame>
        <p:nvGraphicFramePr>
          <p:cNvPr id="20500" name="Object 20"/>
          <p:cNvGraphicFramePr>
            <a:graphicFrameLocks noChangeAspect="1"/>
          </p:cNvGraphicFramePr>
          <p:nvPr/>
        </p:nvGraphicFramePr>
        <p:xfrm>
          <a:off x="1828800" y="2895600"/>
          <a:ext cx="723900" cy="333375"/>
        </p:xfrm>
        <a:graphic>
          <a:graphicData uri="http://schemas.openxmlformats.org/presentationml/2006/ole">
            <p:oleObj spid="_x0000_s20500" name="Equation" r:id="rId9" imgW="723586" imgH="330057" progId="">
              <p:embed/>
            </p:oleObj>
          </a:graphicData>
        </a:graphic>
      </p:graphicFrame>
      <p:graphicFrame>
        <p:nvGraphicFramePr>
          <p:cNvPr id="20499" name="Object 19"/>
          <p:cNvGraphicFramePr>
            <a:graphicFrameLocks noChangeAspect="1"/>
          </p:cNvGraphicFramePr>
          <p:nvPr/>
        </p:nvGraphicFramePr>
        <p:xfrm>
          <a:off x="2971800" y="2895600"/>
          <a:ext cx="1143000" cy="352425"/>
        </p:xfrm>
        <a:graphic>
          <a:graphicData uri="http://schemas.openxmlformats.org/presentationml/2006/ole">
            <p:oleObj spid="_x0000_s20499" name="Equation" r:id="rId10" imgW="1143000" imgH="355600" progId="">
              <p:embed/>
            </p:oleObj>
          </a:graphicData>
        </a:graphic>
      </p:graphicFrame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02" name="Rectangle 22"/>
          <p:cNvSpPr>
            <a:spLocks noChangeArrowheads="1"/>
          </p:cNvSpPr>
          <p:nvPr/>
        </p:nvSpPr>
        <p:spPr bwMode="auto">
          <a:xfrm>
            <a:off x="0" y="333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3" name="Rectangle 23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0505" name="Object 25"/>
          <p:cNvGraphicFramePr>
            <a:graphicFrameLocks noChangeAspect="1"/>
          </p:cNvGraphicFramePr>
          <p:nvPr/>
        </p:nvGraphicFramePr>
        <p:xfrm>
          <a:off x="5334000" y="2819400"/>
          <a:ext cx="723900" cy="333375"/>
        </p:xfrm>
        <a:graphic>
          <a:graphicData uri="http://schemas.openxmlformats.org/presentationml/2006/ole">
            <p:oleObj spid="_x0000_s20505" name="Equation" r:id="rId11" imgW="723586" imgH="330057" progId="">
              <p:embed/>
            </p:oleObj>
          </a:graphicData>
        </a:graphic>
      </p:graphicFrame>
      <p:graphicFrame>
        <p:nvGraphicFramePr>
          <p:cNvPr id="20504" name="Object 24"/>
          <p:cNvGraphicFramePr>
            <a:graphicFrameLocks noChangeAspect="1"/>
          </p:cNvGraphicFramePr>
          <p:nvPr/>
        </p:nvGraphicFramePr>
        <p:xfrm>
          <a:off x="6248400" y="2743200"/>
          <a:ext cx="704850" cy="352425"/>
        </p:xfrm>
        <a:graphic>
          <a:graphicData uri="http://schemas.openxmlformats.org/presentationml/2006/ole">
            <p:oleObj spid="_x0000_s20504" name="Equation" r:id="rId12" imgW="685502" imgH="355446" progId="">
              <p:embed/>
            </p:oleObj>
          </a:graphicData>
        </a:graphic>
      </p:graphicFrame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07" name="Rectangle 27"/>
          <p:cNvSpPr>
            <a:spLocks noChangeArrowheads="1"/>
          </p:cNvSpPr>
          <p:nvPr/>
        </p:nvSpPr>
        <p:spPr bwMode="auto">
          <a:xfrm>
            <a:off x="0" y="333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19200" y="342900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Thus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10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2057400" y="3581400"/>
          <a:ext cx="657225" cy="276225"/>
        </p:xfrm>
        <a:graphic>
          <a:graphicData uri="http://schemas.openxmlformats.org/presentationml/2006/ole">
            <p:oleObj spid="_x0000_s20509" name="Equation" r:id="rId13" imgW="647700" imgH="279400" progId="">
              <p:embed/>
            </p:oleObj>
          </a:graphicData>
        </a:graphic>
      </p:graphicFrame>
      <p:sp>
        <p:nvSpPr>
          <p:cNvPr id="34" name="Rectangle 33"/>
          <p:cNvSpPr/>
          <p:nvPr/>
        </p:nvSpPr>
        <p:spPr>
          <a:xfrm>
            <a:off x="2743200" y="3429000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and</a:t>
            </a:r>
          </a:p>
        </p:txBody>
      </p:sp>
      <p:sp>
        <p:nvSpPr>
          <p:cNvPr id="2051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3429000" y="3505200"/>
          <a:ext cx="657225" cy="276225"/>
        </p:xfrm>
        <a:graphic>
          <a:graphicData uri="http://schemas.openxmlformats.org/presentationml/2006/ole">
            <p:oleObj spid="_x0000_s20511" name="Equation" r:id="rId14" imgW="647700" imgH="279400" progId="">
              <p:embed/>
            </p:oleObj>
          </a:graphicData>
        </a:graphic>
      </p:graphicFrame>
      <p:sp>
        <p:nvSpPr>
          <p:cNvPr id="37" name="Rectangle 36"/>
          <p:cNvSpPr/>
          <p:nvPr/>
        </p:nvSpPr>
        <p:spPr>
          <a:xfrm>
            <a:off x="4045439" y="3352800"/>
            <a:ext cx="2050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critical points.</a:t>
            </a:r>
          </a:p>
        </p:txBody>
      </p:sp>
      <p:pic>
        <p:nvPicPr>
          <p:cNvPr id="20513" name="Picture 3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200400" y="4267200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Rectangle 34"/>
          <p:cNvSpPr/>
          <p:nvPr/>
        </p:nvSpPr>
        <p:spPr>
          <a:xfrm>
            <a:off x="6934200" y="2667000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does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not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exist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8" grpId="0"/>
      <p:bldP spid="20" grpId="0"/>
      <p:bldP spid="31" grpId="0"/>
      <p:bldP spid="34" grpId="0"/>
      <p:bldP spid="37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91308" y="457200"/>
            <a:ext cx="84192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Locate the critical points and identify which critical points are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stationary points.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76200" y="152400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Example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2438400" y="1295400"/>
          <a:ext cx="1714500" cy="771525"/>
        </p:xfrm>
        <a:graphic>
          <a:graphicData uri="http://schemas.openxmlformats.org/presentationml/2006/ole">
            <p:oleObj spid="_x0000_s31746" name="Equation" r:id="rId3" imgW="1701800" imgH="774700" progId="">
              <p:embed/>
            </p:oleObj>
          </a:graphicData>
        </a:graphic>
      </p:graphicFrame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2028825" y="2733675"/>
          <a:ext cx="2409825" cy="847725"/>
        </p:xfrm>
        <a:graphic>
          <a:graphicData uri="http://schemas.openxmlformats.org/presentationml/2006/ole">
            <p:oleObj spid="_x0000_s31751" name="Equation" r:id="rId4" imgW="2413000" imgH="838200" progId="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2028825" y="3829050"/>
          <a:ext cx="4752975" cy="1171575"/>
        </p:xfrm>
        <a:graphic>
          <a:graphicData uri="http://schemas.openxmlformats.org/presentationml/2006/ole">
            <p:oleObj spid="_x0000_s31750" name="Equation" r:id="rId5" imgW="4749800" imgH="1181100" progId="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2028825" y="5457825"/>
          <a:ext cx="3086100" cy="1171575"/>
        </p:xfrm>
        <a:graphic>
          <a:graphicData uri="http://schemas.openxmlformats.org/presentationml/2006/ole">
            <p:oleObj spid="_x0000_s31749" name="Equation" r:id="rId6" imgW="3086100" imgH="1181100" progId="">
              <p:embed/>
            </p:oleObj>
          </a:graphicData>
        </a:graphic>
      </p:graphicFrame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0" y="1304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152400" y="2057400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Differentiating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w.r.t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1756" name="Object 12"/>
          <p:cNvGraphicFramePr>
            <a:graphicFrameLocks noChangeAspect="1"/>
          </p:cNvGraphicFramePr>
          <p:nvPr/>
        </p:nvGraphicFramePr>
        <p:xfrm>
          <a:off x="2819400" y="2238375"/>
          <a:ext cx="190500" cy="200025"/>
        </p:xfrm>
        <a:graphic>
          <a:graphicData uri="http://schemas.openxmlformats.org/presentationml/2006/ole">
            <p:oleObj spid="_x0000_s31756" name="Equation" r:id="rId7" imgW="190417" imgH="203112" progId="">
              <p:embed/>
            </p:oleObj>
          </a:graphicData>
        </a:graphic>
      </p:graphicFrame>
      <p:sp>
        <p:nvSpPr>
          <p:cNvPr id="31758" name="Rectangle 14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3" grpId="0"/>
      <p:bldP spid="317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1771650" y="152400"/>
          <a:ext cx="3086100" cy="923925"/>
        </p:xfrm>
        <a:graphic>
          <a:graphicData uri="http://schemas.openxmlformats.org/presentationml/2006/ole">
            <p:oleObj spid="_x0000_s32772" name="Equation" r:id="rId3" imgW="3085920" imgH="927000" progId="">
              <p:embed/>
            </p:oleObj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2228850" y="1209675"/>
          <a:ext cx="1809750" cy="923925"/>
        </p:xfrm>
        <a:graphic>
          <a:graphicData uri="http://schemas.openxmlformats.org/presentationml/2006/ole">
            <p:oleObj spid="_x0000_s32771" name="Equation" r:id="rId4" imgW="1803400" imgH="927100" progId="">
              <p:embed/>
            </p:oleObj>
          </a:graphicData>
        </a:graphic>
      </p:graphicFrame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247900" y="2276475"/>
          <a:ext cx="2019300" cy="923925"/>
        </p:xfrm>
        <a:graphic>
          <a:graphicData uri="http://schemas.openxmlformats.org/presentationml/2006/ole">
            <p:oleObj spid="_x0000_s32770" name="Equation" r:id="rId5" imgW="2019300" imgH="927100" progId="">
              <p:embed/>
            </p:oleObj>
          </a:graphicData>
        </a:graphic>
      </p:graphicFrame>
      <p:graphicFrame>
        <p:nvGraphicFramePr>
          <p:cNvPr id="32769" name="Object 1"/>
          <p:cNvGraphicFramePr>
            <a:graphicFrameLocks noChangeAspect="1"/>
          </p:cNvGraphicFramePr>
          <p:nvPr/>
        </p:nvGraphicFramePr>
        <p:xfrm>
          <a:off x="2257425" y="3429000"/>
          <a:ext cx="2619375" cy="1066800"/>
        </p:xfrm>
        <a:graphic>
          <a:graphicData uri="http://schemas.openxmlformats.org/presentationml/2006/ole">
            <p:oleObj spid="_x0000_s32769" name="Equation" r:id="rId6" imgW="2616200" imgH="1066800" progId="">
              <p:embed/>
            </p:oleObj>
          </a:graphicData>
        </a:graphic>
      </p:graphicFrame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13811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0" y="2762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41433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2314575" y="4819650"/>
          <a:ext cx="2790825" cy="895350"/>
        </p:xfrm>
        <a:graphic>
          <a:graphicData uri="http://schemas.openxmlformats.org/presentationml/2006/ole">
            <p:oleObj spid="_x0000_s32778" name="Equation" r:id="rId7" imgW="2794000" imgH="889000" progId="">
              <p:embed/>
            </p:oleObj>
          </a:graphicData>
        </a:graphic>
      </p:graphicFrame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2314575" y="5934075"/>
          <a:ext cx="2009775" cy="847725"/>
        </p:xfrm>
        <a:graphic>
          <a:graphicData uri="http://schemas.openxmlformats.org/presentationml/2006/ole">
            <p:oleObj spid="_x0000_s32777" name="Equation" r:id="rId8" imgW="2006600" imgH="838200" progId="">
              <p:embed/>
            </p:oleObj>
          </a:graphicData>
        </a:graphic>
      </p:graphicFrame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80" name="Rectangle 12"/>
          <p:cNvSpPr>
            <a:spLocks noChangeArrowheads="1"/>
          </p:cNvSpPr>
          <p:nvPr/>
        </p:nvSpPr>
        <p:spPr bwMode="auto">
          <a:xfrm>
            <a:off x="0" y="1352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2133600" y="457200"/>
          <a:ext cx="1143000" cy="352425"/>
        </p:xfrm>
        <a:graphic>
          <a:graphicData uri="http://schemas.openxmlformats.org/presentationml/2006/ole">
            <p:oleObj spid="_x0000_s33798" name="Equation" r:id="rId3" imgW="1143000" imgH="355600" progId="">
              <p:embed/>
            </p:oleObj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2133600" y="1266825"/>
          <a:ext cx="2219325" cy="847725"/>
        </p:xfrm>
        <a:graphic>
          <a:graphicData uri="http://schemas.openxmlformats.org/presentationml/2006/ole">
            <p:oleObj spid="_x0000_s33797" name="Equation" r:id="rId4" imgW="2222500" imgH="838200" progId="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2133600" y="2571750"/>
          <a:ext cx="2171700" cy="342900"/>
        </p:xfrm>
        <a:graphic>
          <a:graphicData uri="http://schemas.openxmlformats.org/presentationml/2006/ole">
            <p:oleObj spid="_x0000_s33796" name="Equation" r:id="rId5" imgW="2171700" imgH="342900" progId="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1866900" y="3371850"/>
          <a:ext cx="1790700" cy="342900"/>
        </p:xfrm>
        <a:graphic>
          <a:graphicData uri="http://schemas.openxmlformats.org/presentationml/2006/ole">
            <p:oleObj spid="_x0000_s33795" name="Equation" r:id="rId6" imgW="1790700" imgH="342900" progId="">
              <p:embed/>
            </p:oleObj>
          </a:graphicData>
        </a:graphic>
      </p:graphicFrame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810000" y="3429000"/>
          <a:ext cx="1000125" cy="276225"/>
        </p:xfrm>
        <a:graphic>
          <a:graphicData uri="http://schemas.openxmlformats.org/presentationml/2006/ole">
            <p:oleObj spid="_x0000_s33794" name="Equation" r:id="rId7" imgW="1002865" imgH="279279" progId="">
              <p:embed/>
            </p:oleObj>
          </a:graphicData>
        </a:graphic>
      </p:graphicFrame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2133600" y="3990975"/>
          <a:ext cx="1914525" cy="276225"/>
        </p:xfrm>
        <a:graphic>
          <a:graphicData uri="http://schemas.openxmlformats.org/presentationml/2006/ole">
            <p:oleObj spid="_x0000_s33793" name="Equation" r:id="rId8" imgW="1917700" imgH="279400" progId="">
              <p:embed/>
            </p:oleObj>
          </a:graphicData>
        </a:graphic>
      </p:graphicFrame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809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2114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0" y="3714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399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38200" y="228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setting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44958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=1 and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=-3 are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stationary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points.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3806" name="Object 14"/>
          <p:cNvGraphicFramePr>
            <a:graphicFrameLocks noChangeAspect="1"/>
          </p:cNvGraphicFramePr>
          <p:nvPr/>
        </p:nvGraphicFramePr>
        <p:xfrm>
          <a:off x="3657600" y="5334000"/>
          <a:ext cx="809625" cy="276225"/>
        </p:xfrm>
        <a:graphic>
          <a:graphicData uri="http://schemas.openxmlformats.org/presentationml/2006/ole">
            <p:oleObj spid="_x0000_s33806" name="Equation" r:id="rId9" imgW="812447" imgH="279279" progId="">
              <p:embed/>
            </p:oleObj>
          </a:graphicData>
        </a:graphic>
      </p:graphicFrame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2819400" y="5334000"/>
          <a:ext cx="609600" cy="276225"/>
        </p:xfrm>
        <a:graphic>
          <a:graphicData uri="http://schemas.openxmlformats.org/presentationml/2006/ole">
            <p:oleObj spid="_x0000_s33805" name="Equation" r:id="rId10" imgW="596900" imgH="279400" progId="">
              <p:embed/>
            </p:oleObj>
          </a:graphicData>
        </a:graphic>
      </p:graphicFrame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304800" y="5181600"/>
            <a:ext cx="28194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Stationary points: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338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1C0CEA"/>
                </a:solidFill>
                <a:latin typeface="Arial" pitchFamily="34" charset="0"/>
                <a:cs typeface="Arial" pitchFamily="34" charset="0"/>
              </a:rPr>
              <a:t>First Derivative Test</a:t>
            </a:r>
            <a:br>
              <a:rPr lang="en-US" sz="2800" b="1" dirty="0">
                <a:solidFill>
                  <a:srgbClr val="1C0CEA"/>
                </a:solidFill>
                <a:latin typeface="Arial" pitchFamily="34" charset="0"/>
                <a:cs typeface="Arial" pitchFamily="34" charset="0"/>
              </a:rPr>
            </a:br>
            <a:endParaRPr lang="en-US" sz="2800" b="1" dirty="0">
              <a:solidFill>
                <a:srgbClr val="1C0CE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457200"/>
            <a:ext cx="20842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Suppose that </a:t>
            </a: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2133600" y="495300"/>
          <a:ext cx="257175" cy="342900"/>
        </p:xfrm>
        <a:graphic>
          <a:graphicData uri="http://schemas.openxmlformats.org/presentationml/2006/ole">
            <p:oleObj spid="_x0000_s22529" name="Equation" r:id="rId3" imgW="253890" imgH="342751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362200" y="457200"/>
            <a:ext cx="4293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is continuous at a critical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point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6619875" y="533400"/>
          <a:ext cx="390525" cy="381000"/>
        </p:xfrm>
        <a:graphic>
          <a:graphicData uri="http://schemas.openxmlformats.org/presentationml/2006/ole">
            <p:oleObj spid="_x0000_s22531" name="Equation" r:id="rId4" imgW="380835" imgH="380835" progId="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457200" y="990600"/>
            <a:ext cx="696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1. If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143000" y="1066800"/>
          <a:ext cx="1143000" cy="352425"/>
        </p:xfrm>
        <a:graphic>
          <a:graphicData uri="http://schemas.openxmlformats.org/presentationml/2006/ole">
            <p:oleObj spid="_x0000_s22533" name="Equation" r:id="rId5" imgW="1143000" imgH="355600" progId="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2286000" y="990600"/>
            <a:ext cx="5508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on an open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interval extending left from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7620000" y="990600"/>
          <a:ext cx="304800" cy="381000"/>
        </p:xfrm>
        <a:graphic>
          <a:graphicData uri="http://schemas.openxmlformats.org/presentationml/2006/ole">
            <p:oleObj spid="_x0000_s22535" name="Equation" r:id="rId6" imgW="304668" imgH="380835" progId="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001000" y="9906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533400" y="1676400"/>
          <a:ext cx="1143000" cy="352425"/>
        </p:xfrm>
        <a:graphic>
          <a:graphicData uri="http://schemas.openxmlformats.org/presentationml/2006/ole">
            <p:oleObj spid="_x0000_s22537" name="Equation" r:id="rId7" imgW="1143000" imgH="355320" progId="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1752600" y="1600200"/>
            <a:ext cx="5697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right from </a:t>
            </a:r>
          </a:p>
        </p:txBody>
      </p:sp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7327900" y="1524000"/>
          <a:ext cx="508000" cy="476250"/>
        </p:xfrm>
        <a:graphic>
          <a:graphicData uri="http://schemas.openxmlformats.org/presentationml/2006/ole">
            <p:oleObj spid="_x0000_s22539" name="Equation" r:id="rId8" imgW="406080" imgH="380880" progId="">
              <p:embed/>
            </p:oleObj>
          </a:graphicData>
        </a:graphic>
      </p:graphicFrame>
      <p:sp>
        <p:nvSpPr>
          <p:cNvPr id="22" name="Rectangle 21"/>
          <p:cNvSpPr/>
          <p:nvPr/>
        </p:nvSpPr>
        <p:spPr>
          <a:xfrm>
            <a:off x="7848600" y="1600200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533400" y="2171700"/>
          <a:ext cx="257175" cy="342900"/>
        </p:xfrm>
        <a:graphic>
          <a:graphicData uri="http://schemas.openxmlformats.org/presentationml/2006/ole">
            <p:oleObj spid="_x0000_s22540" name="Equation" r:id="rId9" imgW="253890" imgH="342751" progId="">
              <p:embed/>
            </p:oleObj>
          </a:graphicData>
        </a:graphic>
      </p:graphicFrame>
      <p:sp>
        <p:nvSpPr>
          <p:cNvPr id="25" name="Rectangle 24"/>
          <p:cNvSpPr/>
          <p:nvPr/>
        </p:nvSpPr>
        <p:spPr>
          <a:xfrm>
            <a:off x="838200" y="2133600"/>
            <a:ext cx="3863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has a relative maximum at </a:t>
            </a:r>
          </a:p>
        </p:txBody>
      </p:sp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4533900" y="2133600"/>
          <a:ext cx="381000" cy="381000"/>
        </p:xfrm>
        <a:graphic>
          <a:graphicData uri="http://schemas.openxmlformats.org/presentationml/2006/ole">
            <p:oleObj spid="_x0000_s22542" name="Equation" r:id="rId10" imgW="380880" imgH="380880" progId="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457200" y="2743200"/>
            <a:ext cx="696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If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62200" y="2743200"/>
            <a:ext cx="5508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on an open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interval extending left from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43" name="Object 15"/>
          <p:cNvGraphicFramePr>
            <a:graphicFrameLocks noChangeAspect="1"/>
          </p:cNvGraphicFramePr>
          <p:nvPr/>
        </p:nvGraphicFramePr>
        <p:xfrm>
          <a:off x="1219200" y="2819400"/>
          <a:ext cx="1143000" cy="352425"/>
        </p:xfrm>
        <a:graphic>
          <a:graphicData uri="http://schemas.openxmlformats.org/presentationml/2006/ole">
            <p:oleObj spid="_x0000_s22543" name="Equation" r:id="rId11" imgW="1143000" imgH="355600" progId="">
              <p:embed/>
            </p:oleObj>
          </a:graphicData>
        </a:graphic>
      </p:graphicFrame>
      <p:graphicFrame>
        <p:nvGraphicFramePr>
          <p:cNvPr id="22545" name="Object 17"/>
          <p:cNvGraphicFramePr>
            <a:graphicFrameLocks noChangeAspect="1"/>
          </p:cNvGraphicFramePr>
          <p:nvPr/>
        </p:nvGraphicFramePr>
        <p:xfrm>
          <a:off x="7696200" y="2743200"/>
          <a:ext cx="304800" cy="381000"/>
        </p:xfrm>
        <a:graphic>
          <a:graphicData uri="http://schemas.openxmlformats.org/presentationml/2006/ole">
            <p:oleObj spid="_x0000_s22545" name="Equation" r:id="rId12" imgW="304668" imgH="380835" progId="">
              <p:embed/>
            </p:oleObj>
          </a:graphicData>
        </a:graphic>
      </p:graphicFrame>
      <p:graphicFrame>
        <p:nvGraphicFramePr>
          <p:cNvPr id="22546" name="Object 18"/>
          <p:cNvGraphicFramePr>
            <a:graphicFrameLocks noChangeAspect="1"/>
          </p:cNvGraphicFramePr>
          <p:nvPr/>
        </p:nvGraphicFramePr>
        <p:xfrm>
          <a:off x="4800600" y="3810000"/>
          <a:ext cx="381000" cy="381000"/>
        </p:xfrm>
        <a:graphic>
          <a:graphicData uri="http://schemas.openxmlformats.org/presentationml/2006/ole">
            <p:oleObj spid="_x0000_s22546" name="Equation" r:id="rId13" imgW="380880" imgH="380880" progId="">
              <p:embed/>
            </p:oleObj>
          </a:graphicData>
        </a:graphic>
      </p:graphicFrame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7747000" y="3352800"/>
          <a:ext cx="406400" cy="381000"/>
        </p:xfrm>
        <a:graphic>
          <a:graphicData uri="http://schemas.openxmlformats.org/presentationml/2006/ole">
            <p:oleObj spid="_x0000_s22547" name="Equation" r:id="rId14" imgW="406080" imgH="380880" progId="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8077200" y="2667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48" name="Object 20"/>
          <p:cNvGraphicFramePr>
            <a:graphicFrameLocks noChangeAspect="1"/>
          </p:cNvGraphicFramePr>
          <p:nvPr/>
        </p:nvGraphicFramePr>
        <p:xfrm>
          <a:off x="914400" y="3352800"/>
          <a:ext cx="1143000" cy="352425"/>
        </p:xfrm>
        <a:graphic>
          <a:graphicData uri="http://schemas.openxmlformats.org/presentationml/2006/ole">
            <p:oleObj spid="_x0000_s22548" name="Equation" r:id="rId15" imgW="1143000" imgH="355600" progId="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2209800" y="3276600"/>
            <a:ext cx="5697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right from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53400" y="3352800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</a:t>
            </a:r>
          </a:p>
        </p:txBody>
      </p:sp>
      <p:graphicFrame>
        <p:nvGraphicFramePr>
          <p:cNvPr id="22549" name="Object 21"/>
          <p:cNvGraphicFramePr>
            <a:graphicFrameLocks noChangeAspect="1"/>
          </p:cNvGraphicFramePr>
          <p:nvPr/>
        </p:nvGraphicFramePr>
        <p:xfrm>
          <a:off x="838200" y="3810000"/>
          <a:ext cx="257175" cy="342900"/>
        </p:xfrm>
        <a:graphic>
          <a:graphicData uri="http://schemas.openxmlformats.org/presentationml/2006/ole">
            <p:oleObj spid="_x0000_s22549" name="Equation" r:id="rId16" imgW="253890" imgH="342751" progId="">
              <p:embed/>
            </p:oleObj>
          </a:graphicData>
        </a:graphic>
      </p:graphicFrame>
      <p:sp>
        <p:nvSpPr>
          <p:cNvPr id="39" name="Rectangle 38"/>
          <p:cNvSpPr/>
          <p:nvPr/>
        </p:nvSpPr>
        <p:spPr>
          <a:xfrm>
            <a:off x="1143000" y="3733800"/>
            <a:ext cx="3778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has a relative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minimum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at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81000" y="4191000"/>
            <a:ext cx="696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3. If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2550" name="Object 22"/>
          <p:cNvGraphicFramePr>
            <a:graphicFrameLocks noChangeAspect="1"/>
          </p:cNvGraphicFramePr>
          <p:nvPr/>
        </p:nvGraphicFramePr>
        <p:xfrm>
          <a:off x="1066800" y="4267200"/>
          <a:ext cx="704850" cy="352425"/>
        </p:xfrm>
        <a:graphic>
          <a:graphicData uri="http://schemas.openxmlformats.org/presentationml/2006/ole">
            <p:oleObj spid="_x0000_s22550" name="Equation" r:id="rId17" imgW="685502" imgH="355446" progId="">
              <p:embed/>
            </p:oleObj>
          </a:graphicData>
        </a:graphic>
      </p:graphicFrame>
      <p:sp>
        <p:nvSpPr>
          <p:cNvPr id="43" name="Rectangle 42"/>
          <p:cNvSpPr/>
          <p:nvPr/>
        </p:nvSpPr>
        <p:spPr>
          <a:xfrm>
            <a:off x="1828800" y="4191000"/>
            <a:ext cx="71352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 same sign on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left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85800" y="4648200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from</a:t>
            </a:r>
            <a:endParaRPr lang="en-US" sz="2400" dirty="0"/>
          </a:p>
        </p:txBody>
      </p:sp>
      <p:graphicFrame>
        <p:nvGraphicFramePr>
          <p:cNvPr id="22552" name="Object 24"/>
          <p:cNvGraphicFramePr>
            <a:graphicFrameLocks noChangeAspect="1"/>
          </p:cNvGraphicFramePr>
          <p:nvPr/>
        </p:nvGraphicFramePr>
        <p:xfrm>
          <a:off x="1447800" y="4648200"/>
          <a:ext cx="304800" cy="381000"/>
        </p:xfrm>
        <a:graphic>
          <a:graphicData uri="http://schemas.openxmlformats.org/presentationml/2006/ole">
            <p:oleObj spid="_x0000_s22552" name="Equation" r:id="rId18" imgW="304668" imgH="380835" progId="">
              <p:embed/>
            </p:oleObj>
          </a:graphicData>
        </a:graphic>
      </p:graphicFrame>
      <p:sp>
        <p:nvSpPr>
          <p:cNvPr id="46" name="Rectangle 45"/>
          <p:cNvSpPr/>
          <p:nvPr/>
        </p:nvSpPr>
        <p:spPr>
          <a:xfrm>
            <a:off x="1752600" y="4643735"/>
            <a:ext cx="7133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 it does on 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open interval extending right from </a:t>
            </a:r>
          </a:p>
        </p:txBody>
      </p:sp>
      <p:graphicFrame>
        <p:nvGraphicFramePr>
          <p:cNvPr id="22553" name="Object 25"/>
          <p:cNvGraphicFramePr>
            <a:graphicFrameLocks noChangeAspect="1"/>
          </p:cNvGraphicFramePr>
          <p:nvPr/>
        </p:nvGraphicFramePr>
        <p:xfrm>
          <a:off x="762000" y="5029200"/>
          <a:ext cx="406400" cy="381000"/>
        </p:xfrm>
        <a:graphic>
          <a:graphicData uri="http://schemas.openxmlformats.org/presentationml/2006/ole">
            <p:oleObj spid="_x0000_s22553" name="Equation" r:id="rId19" imgW="406080" imgH="380880" progId="">
              <p:embed/>
            </p:oleObj>
          </a:graphicData>
        </a:graphic>
      </p:graphicFrame>
      <p:sp>
        <p:nvSpPr>
          <p:cNvPr id="48" name="Rectangle 47"/>
          <p:cNvSpPr/>
          <p:nvPr/>
        </p:nvSpPr>
        <p:spPr>
          <a:xfrm>
            <a:off x="1219200" y="502920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then </a:t>
            </a:r>
          </a:p>
        </p:txBody>
      </p:sp>
      <p:graphicFrame>
        <p:nvGraphicFramePr>
          <p:cNvPr id="22554" name="Object 26"/>
          <p:cNvGraphicFramePr>
            <a:graphicFrameLocks noChangeAspect="1"/>
          </p:cNvGraphicFramePr>
          <p:nvPr/>
        </p:nvGraphicFramePr>
        <p:xfrm>
          <a:off x="1981200" y="5105400"/>
          <a:ext cx="257175" cy="342900"/>
        </p:xfrm>
        <a:graphic>
          <a:graphicData uri="http://schemas.openxmlformats.org/presentationml/2006/ole">
            <p:oleObj spid="_x0000_s22554" name="Equation" r:id="rId20" imgW="253890" imgH="342751" progId="">
              <p:embed/>
            </p:oleObj>
          </a:graphicData>
        </a:graphic>
      </p:graphicFrame>
      <p:sp>
        <p:nvSpPr>
          <p:cNvPr id="50" name="Rectangle 49"/>
          <p:cNvSpPr/>
          <p:nvPr/>
        </p:nvSpPr>
        <p:spPr>
          <a:xfrm>
            <a:off x="2362200" y="5029200"/>
            <a:ext cx="4652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does not have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relative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extrema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555" name="Object 27"/>
          <p:cNvGraphicFramePr>
            <a:graphicFrameLocks noChangeAspect="1"/>
          </p:cNvGraphicFramePr>
          <p:nvPr/>
        </p:nvGraphicFramePr>
        <p:xfrm>
          <a:off x="7010400" y="5105400"/>
          <a:ext cx="381000" cy="381000"/>
        </p:xfrm>
        <a:graphic>
          <a:graphicData uri="http://schemas.openxmlformats.org/presentationml/2006/ole">
            <p:oleObj spid="_x0000_s22555" name="Equation" r:id="rId21" imgW="380880" imgH="3808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228600"/>
            <a:ext cx="5639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Use the first derivative test to show that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152400" y="152400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Example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21" name="Object 1"/>
          <p:cNvGraphicFramePr>
            <a:graphicFrameLocks noChangeAspect="1"/>
          </p:cNvGraphicFramePr>
          <p:nvPr/>
        </p:nvGraphicFramePr>
        <p:xfrm>
          <a:off x="685800" y="838200"/>
          <a:ext cx="2324100" cy="466725"/>
        </p:xfrm>
        <a:graphic>
          <a:graphicData uri="http://schemas.openxmlformats.org/presentationml/2006/ole">
            <p:oleObj spid="_x0000_s30721" name="Equation" r:id="rId3" imgW="2324100" imgH="45720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971800" y="838200"/>
            <a:ext cx="4368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has a relative minimum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=1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1714500" y="1600200"/>
          <a:ext cx="2324100" cy="466725"/>
        </p:xfrm>
        <a:graphic>
          <a:graphicData uri="http://schemas.openxmlformats.org/presentationml/2006/ole">
            <p:oleObj spid="_x0000_s30725" name="Equation" r:id="rId4" imgW="2324100" imgH="457200" progId="">
              <p:embed/>
            </p:oleObj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752600" y="2133600"/>
          <a:ext cx="1704975" cy="352425"/>
        </p:xfrm>
        <a:graphic>
          <a:graphicData uri="http://schemas.openxmlformats.org/presentationml/2006/ole">
            <p:oleObj spid="_x0000_s30724" name="Equation" r:id="rId5" imgW="1713756" imgH="355446" progId="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2495550" y="2590800"/>
          <a:ext cx="1162050" cy="342900"/>
        </p:xfrm>
        <a:graphic>
          <a:graphicData uri="http://schemas.openxmlformats.org/presentationml/2006/ole">
            <p:oleObj spid="_x0000_s30723" name="Equation" r:id="rId6" imgW="1155700" imgH="342900" progId="">
              <p:embed/>
            </p:oleObj>
          </a:graphicData>
        </a:graphic>
      </p:graphicFrame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6248400" y="1683603"/>
            <a:ext cx="2514600" cy="83099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has relative minima </a:t>
            </a:r>
            <a:r>
              <a:rPr lang="fr-FR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x=1</a:t>
            </a: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" y="13716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" y="29210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=1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critical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point as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746500" y="2895600"/>
          <a:ext cx="2501900" cy="406400"/>
        </p:xfrm>
        <a:graphic>
          <a:graphicData uri="http://schemas.openxmlformats.org/presentationml/2006/ole">
            <p:oleObj spid="_x0000_s30730" name="Equation" r:id="rId7" imgW="2501640" imgH="406080" progId="">
              <p:embed/>
            </p:oleObj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33401" y="3581400"/>
          <a:ext cx="8153399" cy="3154680"/>
        </p:xfrm>
        <a:graphic>
          <a:graphicData uri="http://schemas.openxmlformats.org/drawingml/2006/table">
            <a:tbl>
              <a:tblPr/>
              <a:tblGrid>
                <a:gridCol w="2660583"/>
                <a:gridCol w="2630803"/>
                <a:gridCol w="2862013"/>
              </a:tblGrid>
              <a:tr h="4314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Interval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4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43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Test Value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3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95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Sing of  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latin typeface="Arial"/>
                          <a:ea typeface="Times New Roman"/>
                          <a:cs typeface="Times New Roman"/>
                        </a:rPr>
                        <a:t>+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5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latin typeface="Arial"/>
                          <a:ea typeface="Times New Roman"/>
                          <a:cs typeface="Times New Roman"/>
                        </a:rPr>
                        <a:t>Conclusion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latin typeface="Arial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decreasing on</a:t>
                      </a:r>
                      <a:r>
                        <a:rPr lang="en-US" sz="1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 dirty="0" smtClean="0">
                          <a:latin typeface="Arial"/>
                          <a:ea typeface="Times New Roman"/>
                          <a:cs typeface="Times New Roman"/>
                        </a:rPr>
                        <a:t>is </a:t>
                      </a:r>
                      <a:r>
                        <a:rPr lang="en-US" sz="2300" dirty="0">
                          <a:latin typeface="Arial"/>
                          <a:ea typeface="Times New Roman"/>
                          <a:cs typeface="Times New Roman"/>
                        </a:rPr>
                        <a:t>decreasing on</a:t>
                      </a:r>
                      <a:r>
                        <a:rPr lang="en-US" sz="1000" dirty="0"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34" marR="649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0743" name="Object 23"/>
          <p:cNvGraphicFramePr>
            <a:graphicFrameLocks noChangeAspect="1"/>
          </p:cNvGraphicFramePr>
          <p:nvPr/>
        </p:nvGraphicFramePr>
        <p:xfrm>
          <a:off x="3810000" y="3810000"/>
          <a:ext cx="581025" cy="276225"/>
        </p:xfrm>
        <a:graphic>
          <a:graphicData uri="http://schemas.openxmlformats.org/presentationml/2006/ole">
            <p:oleObj spid="_x0000_s30743" name="Equation" r:id="rId8" imgW="583947" imgH="279279" progId="">
              <p:embed/>
            </p:oleObj>
          </a:graphicData>
        </a:graphic>
      </p:graphicFrame>
      <p:graphicFrame>
        <p:nvGraphicFramePr>
          <p:cNvPr id="30742" name="Object 22"/>
          <p:cNvGraphicFramePr>
            <a:graphicFrameLocks noChangeAspect="1"/>
          </p:cNvGraphicFramePr>
          <p:nvPr/>
        </p:nvGraphicFramePr>
        <p:xfrm>
          <a:off x="7010400" y="3733800"/>
          <a:ext cx="609600" cy="276225"/>
        </p:xfrm>
        <a:graphic>
          <a:graphicData uri="http://schemas.openxmlformats.org/presentationml/2006/ole">
            <p:oleObj spid="_x0000_s30742" name="Equation" r:id="rId9" imgW="596880" imgH="279360" progId="">
              <p:embed/>
            </p:oleObj>
          </a:graphicData>
        </a:graphic>
      </p:graphicFrame>
      <p:graphicFrame>
        <p:nvGraphicFramePr>
          <p:cNvPr id="30741" name="Object 21"/>
          <p:cNvGraphicFramePr>
            <a:graphicFrameLocks noChangeAspect="1"/>
          </p:cNvGraphicFramePr>
          <p:nvPr/>
        </p:nvGraphicFramePr>
        <p:xfrm>
          <a:off x="1447800" y="4419600"/>
          <a:ext cx="180975" cy="200025"/>
        </p:xfrm>
        <a:graphic>
          <a:graphicData uri="http://schemas.openxmlformats.org/presentationml/2006/ole">
            <p:oleObj spid="_x0000_s30741" name="Equation" r:id="rId10" imgW="177569" imgH="202936" progId="">
              <p:embed/>
            </p:oleObj>
          </a:graphicData>
        </a:graphic>
      </p:graphicFrame>
      <p:graphicFrame>
        <p:nvGraphicFramePr>
          <p:cNvPr id="30740" name="Object 20"/>
          <p:cNvGraphicFramePr>
            <a:graphicFrameLocks noChangeAspect="1"/>
          </p:cNvGraphicFramePr>
          <p:nvPr/>
        </p:nvGraphicFramePr>
        <p:xfrm>
          <a:off x="4076700" y="4267200"/>
          <a:ext cx="190500" cy="276225"/>
        </p:xfrm>
        <a:graphic>
          <a:graphicData uri="http://schemas.openxmlformats.org/presentationml/2006/ole">
            <p:oleObj spid="_x0000_s30740" name="Equation" r:id="rId11" imgW="190500" imgH="279400" progId="">
              <p:embed/>
            </p:oleObj>
          </a:graphicData>
        </a:graphic>
      </p:graphicFrame>
      <p:graphicFrame>
        <p:nvGraphicFramePr>
          <p:cNvPr id="30739" name="Object 19"/>
          <p:cNvGraphicFramePr>
            <a:graphicFrameLocks noChangeAspect="1"/>
          </p:cNvGraphicFramePr>
          <p:nvPr/>
        </p:nvGraphicFramePr>
        <p:xfrm>
          <a:off x="7429500" y="4343400"/>
          <a:ext cx="190500" cy="257175"/>
        </p:xfrm>
        <a:graphic>
          <a:graphicData uri="http://schemas.openxmlformats.org/presentationml/2006/ole">
            <p:oleObj spid="_x0000_s30739" name="Equation" r:id="rId12" imgW="190335" imgH="266469" progId="">
              <p:embed/>
            </p:oleObj>
          </a:graphicData>
        </a:graphic>
      </p:graphicFrame>
      <p:graphicFrame>
        <p:nvGraphicFramePr>
          <p:cNvPr id="30738" name="Object 18"/>
          <p:cNvGraphicFramePr>
            <a:graphicFrameLocks noChangeAspect="1"/>
          </p:cNvGraphicFramePr>
          <p:nvPr/>
        </p:nvGraphicFramePr>
        <p:xfrm>
          <a:off x="1524000" y="5334000"/>
          <a:ext cx="676275" cy="352425"/>
        </p:xfrm>
        <a:graphic>
          <a:graphicData uri="http://schemas.openxmlformats.org/presentationml/2006/ole">
            <p:oleObj spid="_x0000_s30738" name="Equation" r:id="rId13" imgW="672808" imgH="355446" progId="">
              <p:embed/>
            </p:oleObj>
          </a:graphicData>
        </a:graphic>
      </p:graphicFrame>
      <p:graphicFrame>
        <p:nvGraphicFramePr>
          <p:cNvPr id="30737" name="Object 17"/>
          <p:cNvGraphicFramePr>
            <a:graphicFrameLocks noChangeAspect="1"/>
          </p:cNvGraphicFramePr>
          <p:nvPr/>
        </p:nvGraphicFramePr>
        <p:xfrm>
          <a:off x="3343275" y="4800600"/>
          <a:ext cx="1762125" cy="352425"/>
        </p:xfrm>
        <a:graphic>
          <a:graphicData uri="http://schemas.openxmlformats.org/presentationml/2006/ole">
            <p:oleObj spid="_x0000_s30737" name="Equation" r:id="rId14" imgW="1752600" imgH="355600" progId="">
              <p:embed/>
            </p:oleObj>
          </a:graphicData>
        </a:graphic>
      </p:graphicFrame>
      <p:graphicFrame>
        <p:nvGraphicFramePr>
          <p:cNvPr id="30736" name="Object 16"/>
          <p:cNvGraphicFramePr>
            <a:graphicFrameLocks noChangeAspect="1"/>
          </p:cNvGraphicFramePr>
          <p:nvPr/>
        </p:nvGraphicFramePr>
        <p:xfrm>
          <a:off x="6086475" y="4724400"/>
          <a:ext cx="1762125" cy="352425"/>
        </p:xfrm>
        <a:graphic>
          <a:graphicData uri="http://schemas.openxmlformats.org/presentationml/2006/ole">
            <p:oleObj spid="_x0000_s30736" name="Equation" r:id="rId15" imgW="1764534" imgH="355446" progId="">
              <p:embed/>
            </p:oleObj>
          </a:graphicData>
        </a:graphic>
      </p:graphicFrame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2133600" y="4724400"/>
          <a:ext cx="676275" cy="352425"/>
        </p:xfrm>
        <a:graphic>
          <a:graphicData uri="http://schemas.openxmlformats.org/presentationml/2006/ole">
            <p:oleObj spid="_x0000_s30735" name="Equation" r:id="rId16" imgW="672808" imgH="355446" progId="">
              <p:embed/>
            </p:oleObj>
          </a:graphicData>
        </a:graphic>
      </p:graphicFrame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3200400" y="5791200"/>
          <a:ext cx="257175" cy="342900"/>
        </p:xfrm>
        <a:graphic>
          <a:graphicData uri="http://schemas.openxmlformats.org/presentationml/2006/ole">
            <p:oleObj spid="_x0000_s30734" name="Equation" r:id="rId17" imgW="253890" imgH="342751" progId="">
              <p:embed/>
            </p:oleObj>
          </a:graphicData>
        </a:graphic>
      </p:graphicFrame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3962400" y="6172200"/>
          <a:ext cx="581025" cy="276225"/>
        </p:xfrm>
        <a:graphic>
          <a:graphicData uri="http://schemas.openxmlformats.org/presentationml/2006/ole">
            <p:oleObj spid="_x0000_s30733" name="Equation" r:id="rId18" imgW="583947" imgH="279279" progId="">
              <p:embed/>
            </p:oleObj>
          </a:graphicData>
        </a:graphic>
      </p:graphicFrame>
      <p:graphicFrame>
        <p:nvGraphicFramePr>
          <p:cNvPr id="30732" name="Object 12"/>
          <p:cNvGraphicFramePr>
            <a:graphicFrameLocks noChangeAspect="1"/>
          </p:cNvGraphicFramePr>
          <p:nvPr/>
        </p:nvGraphicFramePr>
        <p:xfrm>
          <a:off x="5867400" y="5943600"/>
          <a:ext cx="257175" cy="342900"/>
        </p:xfrm>
        <a:graphic>
          <a:graphicData uri="http://schemas.openxmlformats.org/presentationml/2006/ole">
            <p:oleObj spid="_x0000_s30732" name="Equation" r:id="rId19" imgW="253890" imgH="342751" progId="">
              <p:embed/>
            </p:oleObj>
          </a:graphicData>
        </a:graphic>
      </p:graphicFrame>
      <p:graphicFrame>
        <p:nvGraphicFramePr>
          <p:cNvPr id="30731" name="Object 11"/>
          <p:cNvGraphicFramePr>
            <a:graphicFrameLocks noChangeAspect="1"/>
          </p:cNvGraphicFramePr>
          <p:nvPr/>
        </p:nvGraphicFramePr>
        <p:xfrm>
          <a:off x="6781800" y="6353175"/>
          <a:ext cx="609600" cy="276225"/>
        </p:xfrm>
        <a:graphic>
          <a:graphicData uri="http://schemas.openxmlformats.org/presentationml/2006/ole">
            <p:oleObj spid="_x0000_s30731" name="Equation" r:id="rId20" imgW="596900" imgH="2794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32593" y="0"/>
            <a:ext cx="41158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1C0CEA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Second Derivative Test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1C0CEA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533400"/>
            <a:ext cx="6047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Suppose that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is twice differentiable at the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5943600" y="533400"/>
          <a:ext cx="390525" cy="381000"/>
        </p:xfrm>
        <a:graphic>
          <a:graphicData uri="http://schemas.openxmlformats.org/presentationml/2006/ole">
            <p:oleObj spid="_x0000_s29698" name="Equation" r:id="rId3" imgW="380835" imgH="380835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76200" y="990600"/>
            <a:ext cx="106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(a)  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990600" y="1066800"/>
          <a:ext cx="1285875" cy="381000"/>
        </p:xfrm>
        <a:graphic>
          <a:graphicData uri="http://schemas.openxmlformats.org/presentationml/2006/ole">
            <p:oleObj spid="_x0000_s29700" name="Equation" r:id="rId4" imgW="1282700" imgH="381000" progId="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2209800" y="990600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2895600" y="1066800"/>
          <a:ext cx="1400175" cy="381000"/>
        </p:xfrm>
        <a:graphic>
          <a:graphicData uri="http://schemas.openxmlformats.org/presentationml/2006/ole">
            <p:oleObj spid="_x0000_s29702" name="Equation" r:id="rId5" imgW="1397000" imgH="381000" progId="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4267200" y="99060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then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5029200" y="1066800"/>
          <a:ext cx="257175" cy="342900"/>
        </p:xfrm>
        <a:graphic>
          <a:graphicData uri="http://schemas.openxmlformats.org/presentationml/2006/ole">
            <p:oleObj spid="_x0000_s29704" name="Equation" r:id="rId6" imgW="253890" imgH="342751" progId="">
              <p:embed/>
            </p:oleObj>
          </a:graphicData>
        </a:graphic>
      </p:graphicFrame>
      <p:sp>
        <p:nvSpPr>
          <p:cNvPr id="15" name="Rectangle 14"/>
          <p:cNvSpPr/>
          <p:nvPr/>
        </p:nvSpPr>
        <p:spPr>
          <a:xfrm>
            <a:off x="5257800" y="986135"/>
            <a:ext cx="3522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has relative minimum at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8601075" y="990600"/>
          <a:ext cx="390525" cy="381000"/>
        </p:xfrm>
        <a:graphic>
          <a:graphicData uri="http://schemas.openxmlformats.org/presentationml/2006/ole">
            <p:oleObj spid="_x0000_s29706" name="Equation" r:id="rId7" imgW="380835" imgH="380835" progId="">
              <p:embed/>
            </p:oleObj>
          </a:graphicData>
        </a:graphic>
      </p:graphicFrame>
      <p:sp>
        <p:nvSpPr>
          <p:cNvPr id="17" name="Rectangle 16"/>
          <p:cNvSpPr/>
          <p:nvPr/>
        </p:nvSpPr>
        <p:spPr>
          <a:xfrm>
            <a:off x="76200" y="1600200"/>
            <a:ext cx="106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(b)  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990600" y="1676400"/>
          <a:ext cx="1285875" cy="381000"/>
        </p:xfrm>
        <a:graphic>
          <a:graphicData uri="http://schemas.openxmlformats.org/presentationml/2006/ole">
            <p:oleObj spid="_x0000_s29707" name="Equation" r:id="rId8" imgW="1282700" imgH="381000" progId="">
              <p:embed/>
            </p:oleObj>
          </a:graphicData>
        </a:graphic>
      </p:graphicFrame>
      <p:sp>
        <p:nvSpPr>
          <p:cNvPr id="19" name="Rectangle 18"/>
          <p:cNvSpPr/>
          <p:nvPr/>
        </p:nvSpPr>
        <p:spPr>
          <a:xfrm>
            <a:off x="2286000" y="1524000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8" name="Object 12"/>
          <p:cNvGraphicFramePr>
            <a:graphicFrameLocks noChangeAspect="1"/>
          </p:cNvGraphicFramePr>
          <p:nvPr/>
        </p:nvGraphicFramePr>
        <p:xfrm>
          <a:off x="2901950" y="1600200"/>
          <a:ext cx="1387475" cy="381000"/>
        </p:xfrm>
        <a:graphic>
          <a:graphicData uri="http://schemas.openxmlformats.org/presentationml/2006/ole">
            <p:oleObj spid="_x0000_s29708" name="Equation" r:id="rId9" imgW="1384200" imgH="380880" progId="">
              <p:embed/>
            </p:oleObj>
          </a:graphicData>
        </a:graphic>
      </p:graphicFrame>
      <p:sp>
        <p:nvSpPr>
          <p:cNvPr id="21" name="Rectangle 20"/>
          <p:cNvSpPr/>
          <p:nvPr/>
        </p:nvSpPr>
        <p:spPr>
          <a:xfrm>
            <a:off x="4267200" y="1524000"/>
            <a:ext cx="869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then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09" name="Object 13"/>
          <p:cNvGraphicFramePr>
            <a:graphicFrameLocks noChangeAspect="1"/>
          </p:cNvGraphicFramePr>
          <p:nvPr/>
        </p:nvGraphicFramePr>
        <p:xfrm>
          <a:off x="4953000" y="1600200"/>
          <a:ext cx="257175" cy="342900"/>
        </p:xfrm>
        <a:graphic>
          <a:graphicData uri="http://schemas.openxmlformats.org/presentationml/2006/ole">
            <p:oleObj spid="_x0000_s29709" name="Equation" r:id="rId10" imgW="253890" imgH="342751" progId="">
              <p:embed/>
            </p:oleObj>
          </a:graphicData>
        </a:graphic>
      </p:graphicFrame>
      <p:sp>
        <p:nvSpPr>
          <p:cNvPr id="23" name="Rectangle 22"/>
          <p:cNvSpPr/>
          <p:nvPr/>
        </p:nvSpPr>
        <p:spPr>
          <a:xfrm>
            <a:off x="5181600" y="1519535"/>
            <a:ext cx="3607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has relative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maximum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0" name="Object 14"/>
          <p:cNvGraphicFramePr>
            <a:graphicFrameLocks noChangeAspect="1"/>
          </p:cNvGraphicFramePr>
          <p:nvPr/>
        </p:nvGraphicFramePr>
        <p:xfrm>
          <a:off x="8610600" y="1524000"/>
          <a:ext cx="390525" cy="381000"/>
        </p:xfrm>
        <a:graphic>
          <a:graphicData uri="http://schemas.openxmlformats.org/presentationml/2006/ole">
            <p:oleObj spid="_x0000_s29710" name="Equation" r:id="rId11" imgW="380835" imgH="380835" progId="">
              <p:embed/>
            </p:oleObj>
          </a:graphicData>
        </a:graphic>
      </p:graphicFrame>
      <p:sp>
        <p:nvSpPr>
          <p:cNvPr id="25" name="Rectangle 24"/>
          <p:cNvSpPr/>
          <p:nvPr/>
        </p:nvSpPr>
        <p:spPr>
          <a:xfrm>
            <a:off x="76200" y="2129135"/>
            <a:ext cx="106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(c)  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1" name="Object 15"/>
          <p:cNvGraphicFramePr>
            <a:graphicFrameLocks noChangeAspect="1"/>
          </p:cNvGraphicFramePr>
          <p:nvPr/>
        </p:nvGraphicFramePr>
        <p:xfrm>
          <a:off x="1066800" y="2133600"/>
          <a:ext cx="1285875" cy="381000"/>
        </p:xfrm>
        <a:graphic>
          <a:graphicData uri="http://schemas.openxmlformats.org/presentationml/2006/ole">
            <p:oleObj spid="_x0000_s29711" name="Equation" r:id="rId12" imgW="1282700" imgH="381000" progId="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2438400" y="2052935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2" name="Object 16"/>
          <p:cNvGraphicFramePr>
            <a:graphicFrameLocks noChangeAspect="1"/>
          </p:cNvGraphicFramePr>
          <p:nvPr/>
        </p:nvGraphicFramePr>
        <p:xfrm>
          <a:off x="3048000" y="2133600"/>
          <a:ext cx="1400175" cy="381000"/>
        </p:xfrm>
        <a:graphic>
          <a:graphicData uri="http://schemas.openxmlformats.org/presentationml/2006/ole">
            <p:oleObj spid="_x0000_s29712" name="Equation" r:id="rId13" imgW="1396800" imgH="380880" progId="">
              <p:embed/>
            </p:oleObj>
          </a:graphicData>
        </a:graphic>
      </p:graphicFrame>
      <p:sp>
        <p:nvSpPr>
          <p:cNvPr id="29" name="Rectangle 28"/>
          <p:cNvSpPr/>
          <p:nvPr/>
        </p:nvSpPr>
        <p:spPr>
          <a:xfrm>
            <a:off x="4419600" y="2052935"/>
            <a:ext cx="4204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then the test is inconclusive;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25908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may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have a relative maximum, a relative minimum,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32004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or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neither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9713" name="Object 17"/>
          <p:cNvGraphicFramePr>
            <a:graphicFrameLocks noChangeAspect="1"/>
          </p:cNvGraphicFramePr>
          <p:nvPr/>
        </p:nvGraphicFramePr>
        <p:xfrm>
          <a:off x="2362200" y="3276600"/>
          <a:ext cx="390525" cy="381000"/>
        </p:xfrm>
        <a:graphic>
          <a:graphicData uri="http://schemas.openxmlformats.org/presentationml/2006/ole">
            <p:oleObj spid="_x0000_s29713" name="Equation" r:id="rId14" imgW="380835" imgH="380835" progId="">
              <p:embed/>
            </p:oleObj>
          </a:graphicData>
        </a:graphic>
      </p:graphicFrame>
      <p:sp>
        <p:nvSpPr>
          <p:cNvPr id="33" name="Rectangle 4"/>
          <p:cNvSpPr txBox="1">
            <a:spLocks noChangeArrowheads="1"/>
          </p:cNvSpPr>
          <p:nvPr/>
        </p:nvSpPr>
        <p:spPr>
          <a:xfrm>
            <a:off x="152400" y="3627438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Example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524000" y="3881735"/>
            <a:ext cx="3999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Find the relative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extrema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14" name="Object 18"/>
          <p:cNvGraphicFramePr>
            <a:graphicFrameLocks noChangeAspect="1"/>
          </p:cNvGraphicFramePr>
          <p:nvPr/>
        </p:nvGraphicFramePr>
        <p:xfrm>
          <a:off x="5410200" y="3886200"/>
          <a:ext cx="2057400" cy="466725"/>
        </p:xfrm>
        <a:graphic>
          <a:graphicData uri="http://schemas.openxmlformats.org/presentationml/2006/ole">
            <p:oleObj spid="_x0000_s29714" name="Equation" r:id="rId15" imgW="2057400" imgH="457200" progId="">
              <p:embed/>
            </p:oleObj>
          </a:graphicData>
        </a:graphic>
      </p:graphicFrame>
      <p:sp>
        <p:nvSpPr>
          <p:cNvPr id="37" name="Rectangle 36"/>
          <p:cNvSpPr/>
          <p:nvPr/>
        </p:nvSpPr>
        <p:spPr>
          <a:xfrm>
            <a:off x="152400" y="449133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</a:p>
        </p:txBody>
      </p:sp>
      <p:graphicFrame>
        <p:nvGraphicFramePr>
          <p:cNvPr id="29717" name="Object 21"/>
          <p:cNvGraphicFramePr>
            <a:graphicFrameLocks noChangeAspect="1"/>
          </p:cNvGraphicFramePr>
          <p:nvPr/>
        </p:nvGraphicFramePr>
        <p:xfrm>
          <a:off x="1905000" y="4876800"/>
          <a:ext cx="2409825" cy="466725"/>
        </p:xfrm>
        <a:graphic>
          <a:graphicData uri="http://schemas.openxmlformats.org/presentationml/2006/ole">
            <p:oleObj spid="_x0000_s29717" name="Equation" r:id="rId16" imgW="2413000" imgH="457200" progId="">
              <p:embed/>
            </p:oleObj>
          </a:graphicData>
        </a:graphic>
      </p:graphicFrame>
      <p:graphicFrame>
        <p:nvGraphicFramePr>
          <p:cNvPr id="29716" name="Object 20"/>
          <p:cNvGraphicFramePr>
            <a:graphicFrameLocks noChangeAspect="1"/>
          </p:cNvGraphicFramePr>
          <p:nvPr/>
        </p:nvGraphicFramePr>
        <p:xfrm>
          <a:off x="2657475" y="5638800"/>
          <a:ext cx="1762125" cy="466725"/>
        </p:xfrm>
        <a:graphic>
          <a:graphicData uri="http://schemas.openxmlformats.org/presentationml/2006/ole">
            <p:oleObj spid="_x0000_s29716" name="Equation" r:id="rId17" imgW="1752600" imgH="457200" progId="">
              <p:embed/>
            </p:oleObj>
          </a:graphicData>
        </a:graphic>
      </p:graphicFrame>
      <p:sp>
        <p:nvSpPr>
          <p:cNvPr id="29718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778000" y="152400"/>
          <a:ext cx="3055938" cy="466725"/>
        </p:xfrm>
        <a:graphic>
          <a:graphicData uri="http://schemas.openxmlformats.org/presentationml/2006/ole">
            <p:oleObj spid="_x0000_s28675" name="Equation" r:id="rId3" imgW="3047760" imgH="457200" progId="">
              <p:embed/>
            </p:oleObj>
          </a:graphicData>
        </a:graphic>
      </p:graphicFrame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2133600" y="914400"/>
          <a:ext cx="2362200" cy="466725"/>
        </p:xfrm>
        <a:graphic>
          <a:graphicData uri="http://schemas.openxmlformats.org/presentationml/2006/ole">
            <p:oleObj spid="_x0000_s28674" name="Equation" r:id="rId4" imgW="2362200" imgH="457200" progId="">
              <p:embed/>
            </p:oleObj>
          </a:graphicData>
        </a:graphic>
      </p:graphicFrame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2933700" y="1524000"/>
          <a:ext cx="1790700" cy="466725"/>
        </p:xfrm>
        <a:graphic>
          <a:graphicData uri="http://schemas.openxmlformats.org/presentationml/2006/ole">
            <p:oleObj spid="_x0000_s28673" name="Equation" r:id="rId5" imgW="1790700" imgH="457200" progId="">
              <p:embed/>
            </p:oleObj>
          </a:graphicData>
        </a:graphic>
      </p:graphicFrame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19812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C0CEA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Critical Points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1C0CEA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2514600"/>
            <a:ext cx="1228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Setting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1447800" y="2590800"/>
          <a:ext cx="1143000" cy="352425"/>
        </p:xfrm>
        <a:graphic>
          <a:graphicData uri="http://schemas.openxmlformats.org/presentationml/2006/ole">
            <p:oleObj spid="_x0000_s28680" name="Equation" r:id="rId6" imgW="1143000" imgH="355600" progId="">
              <p:embed/>
            </p:oleObj>
          </a:graphicData>
        </a:graphic>
      </p:graphicFrame>
      <p:graphicFrame>
        <p:nvGraphicFramePr>
          <p:cNvPr id="28683" name="Object 11"/>
          <p:cNvGraphicFramePr>
            <a:graphicFrameLocks noChangeAspect="1"/>
          </p:cNvGraphicFramePr>
          <p:nvPr/>
        </p:nvGraphicFramePr>
        <p:xfrm>
          <a:off x="3048000" y="3105150"/>
          <a:ext cx="2552700" cy="466725"/>
        </p:xfrm>
        <a:graphic>
          <a:graphicData uri="http://schemas.openxmlformats.org/presentationml/2006/ole">
            <p:oleObj spid="_x0000_s28683" name="Equation" r:id="rId7" imgW="2552700" imgH="457200" progId="">
              <p:embed/>
            </p:oleObj>
          </a:graphicData>
        </a:graphic>
      </p:graphicFrame>
      <p:graphicFrame>
        <p:nvGraphicFramePr>
          <p:cNvPr id="28682" name="Object 10"/>
          <p:cNvGraphicFramePr>
            <a:graphicFrameLocks noChangeAspect="1"/>
          </p:cNvGraphicFramePr>
          <p:nvPr/>
        </p:nvGraphicFramePr>
        <p:xfrm>
          <a:off x="3048000" y="3657600"/>
          <a:ext cx="4495800" cy="390525"/>
        </p:xfrm>
        <a:graphic>
          <a:graphicData uri="http://schemas.openxmlformats.org/presentationml/2006/ole">
            <p:oleObj spid="_x0000_s28682" name="Equation" r:id="rId8" imgW="4508500" imgH="393700" progId="">
              <p:embed/>
            </p:oleObj>
          </a:graphicData>
        </a:graphic>
      </p:graphicFrame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686" name="Object 14"/>
          <p:cNvGraphicFramePr>
            <a:graphicFrameLocks noChangeAspect="1"/>
          </p:cNvGraphicFramePr>
          <p:nvPr/>
        </p:nvGraphicFramePr>
        <p:xfrm>
          <a:off x="3095625" y="4162425"/>
          <a:ext cx="1247775" cy="333375"/>
        </p:xfrm>
        <a:graphic>
          <a:graphicData uri="http://schemas.openxmlformats.org/presentationml/2006/ole">
            <p:oleObj spid="_x0000_s28686" name="Equation" r:id="rId9" imgW="1244600" imgH="330200" progId="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4419600" y="4110335"/>
            <a:ext cx="2496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are critical points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88" name="Picture 1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19400" y="4642866"/>
            <a:ext cx="2895600" cy="221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  <p:bldP spid="9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-1" y="228600"/>
          <a:ext cx="8915401" cy="3246610"/>
        </p:xfrm>
        <a:graphic>
          <a:graphicData uri="http://schemas.openxmlformats.org/drawingml/2006/table">
            <a:tbl>
              <a:tblPr/>
              <a:tblGrid>
                <a:gridCol w="1524001"/>
                <a:gridCol w="3416100"/>
                <a:gridCol w="1003500"/>
                <a:gridCol w="2971800"/>
              </a:tblGrid>
              <a:tr h="740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Stationary Point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Second Derivative Test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1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-30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Arial"/>
                          <a:ea typeface="Times New Roman"/>
                          <a:cs typeface="Times New Roman"/>
                        </a:rPr>
                        <a:t>has </a:t>
                      </a: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a relative maximum</a:t>
                      </a: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28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latin typeface="Arial"/>
                          <a:ea typeface="Times New Roman"/>
                          <a:cs typeface="Times New Roman"/>
                        </a:rPr>
                        <a:t>0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Arial"/>
                          <a:ea typeface="Times New Roman"/>
                          <a:cs typeface="Times New Roman"/>
                        </a:rPr>
                        <a:t>Inconclusive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69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</a:t>
                      </a: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+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Arial"/>
                          <a:ea typeface="Times New Roman"/>
                          <a:cs typeface="Times New Roman"/>
                        </a:rPr>
                        <a:t> has a relative minimum</a:t>
                      </a:r>
                    </a:p>
                  </a:txBody>
                  <a:tcPr marL="60379" marR="603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7655" name="Object 7"/>
          <p:cNvGraphicFramePr>
            <a:graphicFrameLocks noChangeAspect="1"/>
          </p:cNvGraphicFramePr>
          <p:nvPr/>
        </p:nvGraphicFramePr>
        <p:xfrm>
          <a:off x="2281238" y="381000"/>
          <a:ext cx="1544637" cy="466725"/>
        </p:xfrm>
        <a:graphic>
          <a:graphicData uri="http://schemas.openxmlformats.org/presentationml/2006/ole">
            <p:oleObj spid="_x0000_s27655" name="Equation" r:id="rId3" imgW="1549080" imgH="457200" progId="">
              <p:embed/>
            </p:oleObj>
          </a:graphicData>
        </a:graphic>
      </p:graphicFrame>
      <p:graphicFrame>
        <p:nvGraphicFramePr>
          <p:cNvPr id="27654" name="Object 6"/>
          <p:cNvGraphicFramePr>
            <a:graphicFrameLocks noChangeAspect="1"/>
          </p:cNvGraphicFramePr>
          <p:nvPr/>
        </p:nvGraphicFramePr>
        <p:xfrm>
          <a:off x="5029200" y="533400"/>
          <a:ext cx="723900" cy="352425"/>
        </p:xfrm>
        <a:graphic>
          <a:graphicData uri="http://schemas.openxmlformats.org/presentationml/2006/ole">
            <p:oleObj spid="_x0000_s27654" name="Equation" r:id="rId4" imgW="723586" imgH="355446" progId="">
              <p:embed/>
            </p:oleObj>
          </a:graphicData>
        </a:graphic>
      </p:graphicFrame>
      <p:graphicFrame>
        <p:nvGraphicFramePr>
          <p:cNvPr id="27653" name="Object 5"/>
          <p:cNvGraphicFramePr>
            <a:graphicFrameLocks noChangeAspect="1"/>
          </p:cNvGraphicFramePr>
          <p:nvPr/>
        </p:nvGraphicFramePr>
        <p:xfrm>
          <a:off x="381000" y="1295400"/>
          <a:ext cx="790575" cy="276225"/>
        </p:xfrm>
        <a:graphic>
          <a:graphicData uri="http://schemas.openxmlformats.org/presentationml/2006/ole">
            <p:oleObj spid="_x0000_s27653" name="Equation" r:id="rId5" imgW="800100" imgH="279400" progId="">
              <p:embed/>
            </p:oleObj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6096000" y="2743200"/>
          <a:ext cx="257175" cy="342900"/>
        </p:xfrm>
        <a:graphic>
          <a:graphicData uri="http://schemas.openxmlformats.org/presentationml/2006/ole">
            <p:oleObj spid="_x0000_s27652" name="Equation" r:id="rId6" imgW="253890" imgH="342751" progId="">
              <p:embed/>
            </p:oleObj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81000" y="2133600"/>
          <a:ext cx="657225" cy="276225"/>
        </p:xfrm>
        <a:graphic>
          <a:graphicData uri="http://schemas.openxmlformats.org/presentationml/2006/ole">
            <p:oleObj spid="_x0000_s27651" name="Equation" r:id="rId7" imgW="647700" imgH="279400" progId="">
              <p:embed/>
            </p:oleObj>
          </a:graphicData>
        </a:graphic>
      </p:graphicFrame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304800" y="2819400"/>
          <a:ext cx="609600" cy="276225"/>
        </p:xfrm>
        <a:graphic>
          <a:graphicData uri="http://schemas.openxmlformats.org/presentationml/2006/ole">
            <p:oleObj spid="_x0000_s27650" name="Equation" r:id="rId8" imgW="596900" imgH="279400" progId="">
              <p:embed/>
            </p:oleObj>
          </a:graphicData>
        </a:graphic>
      </p:graphicFrame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6096000" y="1143000"/>
          <a:ext cx="257175" cy="342900"/>
        </p:xfrm>
        <a:graphic>
          <a:graphicData uri="http://schemas.openxmlformats.org/presentationml/2006/ole">
            <p:oleObj spid="_x0000_s27649" name="Equation" r:id="rId9" imgW="253890" imgH="342751" progId="">
              <p:embed/>
            </p:oleObj>
          </a:graphicData>
        </a:graphic>
      </p:graphicFrame>
      <p:pic>
        <p:nvPicPr>
          <p:cNvPr id="27657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309938" y="3552825"/>
            <a:ext cx="2204447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930607" y="0"/>
            <a:ext cx="32415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503F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Absolute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2503F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Extrema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2503F3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85800"/>
            <a:ext cx="8747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domain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function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say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 </a:t>
            </a:r>
          </a:p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has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maximum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point     in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if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5240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for all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say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has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minimum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  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98120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if                       for all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fr-FR" sz="2400" i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8382000" y="1524000"/>
          <a:ext cx="304800" cy="381000"/>
        </p:xfrm>
        <a:graphic>
          <a:graphicData uri="http://schemas.openxmlformats.org/presentationml/2006/ole">
            <p:oleObj spid="_x0000_s26628" name="Equation" r:id="rId3" imgW="304668" imgH="380835" progId="">
              <p:embed/>
            </p:oleObj>
          </a:graphicData>
        </a:graphic>
      </p:graphicFrame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5257800" y="1143000"/>
          <a:ext cx="304800" cy="381000"/>
        </p:xfrm>
        <a:graphic>
          <a:graphicData uri="http://schemas.openxmlformats.org/presentationml/2006/ole">
            <p:oleObj spid="_x0000_s26630" name="Equation" r:id="rId4" imgW="304668" imgH="380835" progId="">
              <p:embed/>
            </p:oleObj>
          </a:graphicData>
        </a:graphic>
      </p:graphicFrame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34" name="Object 10"/>
          <p:cNvGraphicFramePr>
            <a:graphicFrameLocks noChangeAspect="1"/>
          </p:cNvGraphicFramePr>
          <p:nvPr/>
        </p:nvGraphicFramePr>
        <p:xfrm>
          <a:off x="6581775" y="1143000"/>
          <a:ext cx="1647825" cy="381000"/>
        </p:xfrm>
        <a:graphic>
          <a:graphicData uri="http://schemas.openxmlformats.org/presentationml/2006/ole">
            <p:oleObj spid="_x0000_s26634" name="Equation" r:id="rId5" imgW="1651000" imgH="381000" progId="">
              <p:embed/>
            </p:oleObj>
          </a:graphicData>
        </a:graphic>
      </p:graphicFrame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36" name="Object 12"/>
          <p:cNvGraphicFramePr>
            <a:graphicFrameLocks noChangeAspect="1"/>
          </p:cNvGraphicFramePr>
          <p:nvPr/>
        </p:nvGraphicFramePr>
        <p:xfrm>
          <a:off x="762000" y="1981200"/>
          <a:ext cx="1647825" cy="381000"/>
        </p:xfrm>
        <a:graphic>
          <a:graphicData uri="http://schemas.openxmlformats.org/presentationml/2006/ole">
            <p:oleObj spid="_x0000_s26636" name="Equation" r:id="rId6" imgW="1651000" imgH="381000" progId="">
              <p:embed/>
            </p:oleObj>
          </a:graphicData>
        </a:graphic>
      </p:graphicFrame>
      <p:pic>
        <p:nvPicPr>
          <p:cNvPr id="26639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400" y="2895599"/>
            <a:ext cx="8363498" cy="297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465337" y="0"/>
            <a:ext cx="42402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503F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Extreme value Theorem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2503F3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609600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If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function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continuous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finite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closed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[a, b]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has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both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maximum and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absolute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minimum on  [a, b].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981200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Procedure for finding the absolute </a:t>
            </a:r>
            <a:r>
              <a:rPr lang="en-US" sz="2400" b="1" dirty="0" err="1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extrema</a:t>
            </a:r>
            <a:r>
              <a:rPr lang="en-US" sz="2400" b="1" dirty="0" smtClean="0">
                <a:solidFill>
                  <a:srgbClr val="2503F3"/>
                </a:solidFill>
                <a:latin typeface="Arial" pitchFamily="34" charset="0"/>
                <a:cs typeface="Arial" pitchFamily="34" charset="0"/>
              </a:rPr>
              <a:t> of a continuous function f on a finite closed interval [a, b]</a:t>
            </a:r>
            <a:endParaRPr lang="en-US" sz="2400" b="1" dirty="0">
              <a:solidFill>
                <a:srgbClr val="2503F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3119735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Step  1. Find the critical points of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in (a, b).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3893403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Step 2. Evaluate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at all the critical points and at the end points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4819471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Step 3.  The largest of the value in step 2 is the absolute  	maximum value of f on [a, b] and the smallest value is 	the absolute minimum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85800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Find the absolute maximum and minimum values of the function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0" y="152400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Example</a:t>
            </a: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2362200" y="1219200"/>
          <a:ext cx="2971800" cy="466725"/>
        </p:xfrm>
        <a:graphic>
          <a:graphicData uri="http://schemas.openxmlformats.org/presentationml/2006/ole">
            <p:oleObj spid="_x0000_s36865" name="Equation" r:id="rId3" imgW="2971800" imgH="45720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1600200"/>
            <a:ext cx="8605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on the interval [1, 5], and determine where these values occur.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28600" y="2133600"/>
            <a:ext cx="1447800" cy="4111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solution</a:t>
            </a:r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2200275" y="2409825"/>
          <a:ext cx="2752725" cy="466725"/>
        </p:xfrm>
        <a:graphic>
          <a:graphicData uri="http://schemas.openxmlformats.org/presentationml/2006/ole">
            <p:oleObj spid="_x0000_s36870" name="Equation" r:id="rId4" imgW="2755900" imgH="457200" progId="">
              <p:embed/>
            </p:oleObj>
          </a:graphicData>
        </a:graphic>
      </p:graphicFrame>
      <p:graphicFrame>
        <p:nvGraphicFramePr>
          <p:cNvPr id="36869" name="Object 5"/>
          <p:cNvGraphicFramePr>
            <a:graphicFrameLocks noChangeAspect="1"/>
          </p:cNvGraphicFramePr>
          <p:nvPr/>
        </p:nvGraphicFramePr>
        <p:xfrm>
          <a:off x="2200275" y="3124200"/>
          <a:ext cx="2676525" cy="466725"/>
        </p:xfrm>
        <a:graphic>
          <a:graphicData uri="http://schemas.openxmlformats.org/presentationml/2006/ole">
            <p:oleObj spid="_x0000_s36869" name="Equation" r:id="rId5" imgW="2667000" imgH="457200" progId="">
              <p:embed/>
            </p:oleObj>
          </a:graphicData>
        </a:graphic>
      </p:graphicFrame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2895600" y="3886200"/>
          <a:ext cx="1981200" cy="342900"/>
        </p:xfrm>
        <a:graphic>
          <a:graphicData uri="http://schemas.openxmlformats.org/presentationml/2006/ole">
            <p:oleObj spid="_x0000_s36868" name="Equation" r:id="rId6" imgW="1981200" imgH="342900" progId="">
              <p:embed/>
            </p:oleObj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762000" y="4600575"/>
          <a:ext cx="1143000" cy="352425"/>
        </p:xfrm>
        <a:graphic>
          <a:graphicData uri="http://schemas.openxmlformats.org/presentationml/2006/ole">
            <p:oleObj spid="_x0000_s36867" name="Equation" r:id="rId7" imgW="1143000" imgH="355600" progId="">
              <p:embed/>
            </p:oleObj>
          </a:graphicData>
        </a:graphic>
      </p:graphicFrame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0" y="2647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057400" y="4495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=2 and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=3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5105400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So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=2 and </a:t>
            </a:r>
            <a:r>
              <a:rPr lang="fr-FR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=3 are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stationary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points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5717" y="5715000"/>
            <a:ext cx="89482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Evaluating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at the end points,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=2 and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=3 and at the ends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points of the interval.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1828800" y="457200"/>
          <a:ext cx="3962400" cy="466725"/>
        </p:xfrm>
        <a:graphic>
          <a:graphicData uri="http://schemas.openxmlformats.org/presentationml/2006/ole">
            <p:oleObj spid="_x0000_s35844" name="Equation" r:id="rId3" imgW="3962400" imgH="457200" progId="">
              <p:embed/>
            </p:oleObj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1828800" y="1381125"/>
          <a:ext cx="4191000" cy="466725"/>
        </p:xfrm>
        <a:graphic>
          <a:graphicData uri="http://schemas.openxmlformats.org/presentationml/2006/ole">
            <p:oleObj spid="_x0000_s35843" name="Equation" r:id="rId4" imgW="4191000" imgH="457200" progId="">
              <p:embed/>
            </p:oleObj>
          </a:graphicData>
        </a:graphic>
      </p:graphicFrame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1828800" y="2305050"/>
          <a:ext cx="4133850" cy="466725"/>
        </p:xfrm>
        <a:graphic>
          <a:graphicData uri="http://schemas.openxmlformats.org/presentationml/2006/ole">
            <p:oleObj spid="_x0000_s35842" name="Equation" r:id="rId5" imgW="4127500" imgH="457200" progId="">
              <p:embed/>
            </p:oleObj>
          </a:graphicData>
        </a:graphic>
      </p:graphicFrame>
      <p:graphicFrame>
        <p:nvGraphicFramePr>
          <p:cNvPr id="35841" name="Object 1"/>
          <p:cNvGraphicFramePr>
            <a:graphicFrameLocks noChangeAspect="1"/>
          </p:cNvGraphicFramePr>
          <p:nvPr/>
        </p:nvGraphicFramePr>
        <p:xfrm>
          <a:off x="1828800" y="3228975"/>
          <a:ext cx="4133850" cy="466725"/>
        </p:xfrm>
        <a:graphic>
          <a:graphicData uri="http://schemas.openxmlformats.org/presentationml/2006/ole">
            <p:oleObj spid="_x0000_s35841" name="Equation" r:id="rId6" imgW="4127500" imgH="457200" progId="">
              <p:embed/>
            </p:oleObj>
          </a:graphicData>
        </a:graphic>
      </p:graphicFrame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923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0" y="1847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2771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81200" y="4191000"/>
            <a:ext cx="4386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Absolute minimum is 23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=1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4724400"/>
            <a:ext cx="4386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Absolute minimum is 55 at </a:t>
            </a:r>
            <a:r>
              <a:rPr lang="en-US" sz="2400" dirty="0" smtClean="0">
                <a:latin typeface="cmbxti10" pitchFamily="34" charset="0"/>
                <a:cs typeface="Arial" pitchFamily="34" charset="0"/>
              </a:rPr>
              <a:t>x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=5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672</Words>
  <Application>Microsoft Office PowerPoint</Application>
  <PresentationFormat>On-screen Show (4:3)</PresentationFormat>
  <Paragraphs>151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Equation</vt:lpstr>
      <vt:lpstr>Calculus and Analytical   Geometry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First Derivative Test 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81</cp:revision>
  <dcterms:created xsi:type="dcterms:W3CDTF">2012-04-19T12:36:48Z</dcterms:created>
  <dcterms:modified xsi:type="dcterms:W3CDTF">2012-04-20T18:28:40Z</dcterms:modified>
</cp:coreProperties>
</file>