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F2918-63F4-448C-B881-F3561621889E}" type="datetimeFigureOut">
              <a:rPr lang="en-US" smtClean="0"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BB28F-4622-4E19-9B86-F8ECE466C16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NATURAL RESOURCE PLANNING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Aneel</a:t>
            </a:r>
            <a:r>
              <a:rPr lang="en-US" dirty="0" smtClean="0"/>
              <a:t> SALMAN</a:t>
            </a:r>
          </a:p>
          <a:p>
            <a:r>
              <a:rPr lang="en-US" dirty="0" smtClean="0"/>
              <a:t>Department of Management Sciences</a:t>
            </a:r>
          </a:p>
          <a:p>
            <a:r>
              <a:rPr lang="en-US" dirty="0" smtClean="0"/>
              <a:t>COMSATS Institute of Information Technology, Islamabad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</a:p>
          <a:p>
            <a:r>
              <a:rPr lang="en-US" dirty="0" smtClean="0"/>
              <a:t>Experience</a:t>
            </a:r>
          </a:p>
          <a:p>
            <a:r>
              <a:rPr lang="en-US" dirty="0" smtClean="0"/>
              <a:t>Research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 Code : MPA 514</a:t>
            </a:r>
          </a:p>
          <a:p>
            <a:r>
              <a:rPr lang="en-US" dirty="0" smtClean="0"/>
              <a:t>Title: Natural Resource Planning and Management</a:t>
            </a:r>
          </a:p>
          <a:p>
            <a:r>
              <a:rPr lang="en-US" dirty="0" smtClean="0"/>
              <a:t>Credit Units: 3</a:t>
            </a:r>
          </a:p>
          <a:p>
            <a:r>
              <a:rPr lang="en-US" dirty="0" smtClean="0"/>
              <a:t>Prerequisite: MPA 403 (</a:t>
            </a:r>
            <a:r>
              <a:rPr lang="en-US" dirty="0" smtClean="0">
                <a:cs typeface="Aharoni" pitchFamily="2" charset="-79"/>
              </a:rPr>
              <a:t>Development Planning &amp; Administration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Course Objectives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Outcomes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Recommended Books and Additional Learning Materials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Topics for discussion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Environment Matter?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Environment and Development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Sustainability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Environmental Degradation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“Resource scarcity and inequitable distribution of resources emerge as key factor of insecurity and violent conflicts”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Basic Concepts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746375"/>
          </a:xfrm>
        </p:spPr>
        <p:txBody>
          <a:bodyPr>
            <a:normAutofit fontScale="90000"/>
          </a:bodyPr>
          <a:lstStyle/>
          <a:p>
            <a:r>
              <a:rPr lang="en-US" sz="7300" dirty="0" smtClean="0"/>
              <a:t>Natural Resources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Renewable (Soil, Forest, Water, Wildlife) and Non Renewable (Oil, Metal, Minerals)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Dependence on Natural Resources</a:t>
            </a:r>
            <a:endParaRPr lang="en-US" sz="6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Transportation, Housing, Agriculture, Culture, Intergovernmental Cooperation, Land use, Economic Development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Key Components</a:t>
            </a:r>
            <a:endParaRPr lang="en-US" sz="6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Regional Cooperation</a:t>
            </a:r>
          </a:p>
          <a:p>
            <a:r>
              <a:rPr lang="en-US" sz="4800" dirty="0" smtClean="0"/>
              <a:t>Natural Resource Inventory</a:t>
            </a:r>
          </a:p>
          <a:p>
            <a:r>
              <a:rPr lang="en-US" sz="4800" dirty="0" smtClean="0"/>
              <a:t>Education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Limiting Factors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Time Frame</a:t>
            </a:r>
          </a:p>
          <a:p>
            <a:r>
              <a:rPr lang="en-US" sz="4400" dirty="0" smtClean="0"/>
              <a:t>Scarcity of Information</a:t>
            </a:r>
          </a:p>
          <a:p>
            <a:r>
              <a:rPr lang="en-US" sz="4400" dirty="0" smtClean="0"/>
              <a:t>Lack of proper Funding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How the </a:t>
            </a:r>
            <a:r>
              <a:rPr lang="en-US" sz="4800" dirty="0"/>
              <a:t>C</a:t>
            </a:r>
            <a:r>
              <a:rPr lang="en-US" sz="4800" dirty="0" smtClean="0"/>
              <a:t>ourse Proceeds?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Planning processes</a:t>
            </a:r>
          </a:p>
          <a:p>
            <a:r>
              <a:rPr lang="en-US" dirty="0" smtClean="0"/>
              <a:t>Management</a:t>
            </a:r>
          </a:p>
          <a:p>
            <a:r>
              <a:rPr lang="en-US" dirty="0" smtClean="0"/>
              <a:t>Natural Resource Management</a:t>
            </a:r>
          </a:p>
          <a:p>
            <a:r>
              <a:rPr lang="en-US" dirty="0" smtClean="0"/>
              <a:t>Natural Resource Planning</a:t>
            </a:r>
          </a:p>
          <a:p>
            <a:r>
              <a:rPr lang="en-US" dirty="0" smtClean="0"/>
              <a:t>Institutions</a:t>
            </a:r>
          </a:p>
          <a:p>
            <a:r>
              <a:rPr lang="en-US" dirty="0" smtClean="0"/>
              <a:t>Gender</a:t>
            </a:r>
          </a:p>
          <a:p>
            <a:r>
              <a:rPr lang="en-US" dirty="0" smtClean="0"/>
              <a:t>Current Issues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154</Words>
  <Application>Microsoft Office PowerPoint</Application>
  <PresentationFormat>On-screen Show (4:3)</PresentationFormat>
  <Paragraphs>42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NATURAL RESOURCE PLANNING AND MANAGEMENT</vt:lpstr>
      <vt:lpstr>Instructor</vt:lpstr>
      <vt:lpstr>Introduction to Course</vt:lpstr>
      <vt:lpstr>Course Objectives</vt:lpstr>
      <vt:lpstr>Outcomes</vt:lpstr>
      <vt:lpstr>Recommended Books and Additional Learning Materials</vt:lpstr>
      <vt:lpstr>Topics for discussion</vt:lpstr>
      <vt:lpstr>Why Environment Matter?</vt:lpstr>
      <vt:lpstr>Environment and Development</vt:lpstr>
      <vt:lpstr>Sustainability</vt:lpstr>
      <vt:lpstr>Environmental Degradation</vt:lpstr>
      <vt:lpstr>Basic Concepts</vt:lpstr>
      <vt:lpstr>Natural Resources Renewable (Soil, Forest, Water, Wildlife) and Non Renewable (Oil, Metal, Minerals)</vt:lpstr>
      <vt:lpstr>Dependence on Natural Resources</vt:lpstr>
      <vt:lpstr>Key Components</vt:lpstr>
      <vt:lpstr>Limiting Factors</vt:lpstr>
      <vt:lpstr>How the Course Proceeds?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2014-05-01T06:46:16Z</dcterms:created>
  <dcterms:modified xsi:type="dcterms:W3CDTF">2014-05-01T08:37:21Z</dcterms:modified>
</cp:coreProperties>
</file>