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85" r:id="rId3"/>
    <p:sldId id="286" r:id="rId4"/>
    <p:sldId id="287" r:id="rId5"/>
    <p:sldId id="289" r:id="rId6"/>
    <p:sldId id="288" r:id="rId7"/>
    <p:sldId id="290" r:id="rId8"/>
    <p:sldId id="291" r:id="rId9"/>
    <p:sldId id="292" r:id="rId10"/>
    <p:sldId id="293" r:id="rId11"/>
    <p:sldId id="294" r:id="rId12"/>
    <p:sldId id="259" r:id="rId13"/>
    <p:sldId id="295" r:id="rId14"/>
    <p:sldId id="297"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 d="1"/>
        <a:sy n="1" d="1"/>
      </p:scale>
      <p:origin x="0" y="0"/>
    </p:cViewPr>
  </p:notesTextViewPr>
  <p:sorterViewPr>
    <p:cViewPr>
      <p:scale>
        <a:sx n="50" d="100"/>
        <a:sy n="5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FAB2E3-DF16-4412-BC3C-10D23728CB16}" type="datetimeFigureOut">
              <a:rPr lang="en-US" smtClean="0"/>
              <a:pPr/>
              <a:t>12/19/2013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DB7860-CD4F-4CD4-85F4-3F1AB2644A7A}" type="slidenum">
              <a:rPr lang="en-US" smtClean="0"/>
              <a:pPr/>
              <a:t>‹#›</a:t>
            </a:fld>
            <a:endParaRPr lang="en-US"/>
          </a:p>
        </p:txBody>
      </p:sp>
    </p:spTree>
    <p:extLst>
      <p:ext uri="{BB962C8B-B14F-4D97-AF65-F5344CB8AC3E}">
        <p14:creationId xmlns="" xmlns:p14="http://schemas.microsoft.com/office/powerpoint/2010/main" val="35042838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lvl1pPr defTabSz="906463" eaLnBrk="0" hangingPunct="0">
              <a:defRPr sz="4000" b="1">
                <a:solidFill>
                  <a:schemeClr val="tx1"/>
                </a:solidFill>
                <a:latin typeface="Arial" charset="0"/>
              </a:defRPr>
            </a:lvl1pPr>
            <a:lvl2pPr marL="742950" indent="-285750" defTabSz="906463" eaLnBrk="0" hangingPunct="0">
              <a:defRPr sz="4000" b="1">
                <a:solidFill>
                  <a:schemeClr val="tx1"/>
                </a:solidFill>
                <a:latin typeface="Arial" charset="0"/>
              </a:defRPr>
            </a:lvl2pPr>
            <a:lvl3pPr marL="1143000" indent="-228600" defTabSz="906463" eaLnBrk="0" hangingPunct="0">
              <a:defRPr sz="4000" b="1">
                <a:solidFill>
                  <a:schemeClr val="tx1"/>
                </a:solidFill>
                <a:latin typeface="Arial" charset="0"/>
              </a:defRPr>
            </a:lvl3pPr>
            <a:lvl4pPr marL="1600200" indent="-228600" defTabSz="906463" eaLnBrk="0" hangingPunct="0">
              <a:defRPr sz="4000" b="1">
                <a:solidFill>
                  <a:schemeClr val="tx1"/>
                </a:solidFill>
                <a:latin typeface="Arial" charset="0"/>
              </a:defRPr>
            </a:lvl4pPr>
            <a:lvl5pPr marL="2057400" indent="-228600" defTabSz="906463" eaLnBrk="0" hangingPunct="0">
              <a:defRPr sz="4000" b="1">
                <a:solidFill>
                  <a:schemeClr val="tx1"/>
                </a:solidFill>
                <a:latin typeface="Arial" charset="0"/>
              </a:defRPr>
            </a:lvl5pPr>
            <a:lvl6pPr marL="2514600" indent="-228600" defTabSz="906463" eaLnBrk="0" fontAlgn="base" hangingPunct="0">
              <a:spcBef>
                <a:spcPct val="0"/>
              </a:spcBef>
              <a:spcAft>
                <a:spcPct val="0"/>
              </a:spcAft>
              <a:defRPr sz="4000" b="1">
                <a:solidFill>
                  <a:schemeClr val="tx1"/>
                </a:solidFill>
                <a:latin typeface="Arial" charset="0"/>
              </a:defRPr>
            </a:lvl6pPr>
            <a:lvl7pPr marL="2971800" indent="-228600" defTabSz="906463" eaLnBrk="0" fontAlgn="base" hangingPunct="0">
              <a:spcBef>
                <a:spcPct val="0"/>
              </a:spcBef>
              <a:spcAft>
                <a:spcPct val="0"/>
              </a:spcAft>
              <a:defRPr sz="4000" b="1">
                <a:solidFill>
                  <a:schemeClr val="tx1"/>
                </a:solidFill>
                <a:latin typeface="Arial" charset="0"/>
              </a:defRPr>
            </a:lvl7pPr>
            <a:lvl8pPr marL="3429000" indent="-228600" defTabSz="906463" eaLnBrk="0" fontAlgn="base" hangingPunct="0">
              <a:spcBef>
                <a:spcPct val="0"/>
              </a:spcBef>
              <a:spcAft>
                <a:spcPct val="0"/>
              </a:spcAft>
              <a:defRPr sz="4000" b="1">
                <a:solidFill>
                  <a:schemeClr val="tx1"/>
                </a:solidFill>
                <a:latin typeface="Arial" charset="0"/>
              </a:defRPr>
            </a:lvl8pPr>
            <a:lvl9pPr marL="3886200" indent="-228600" defTabSz="906463" eaLnBrk="0" fontAlgn="base" hangingPunct="0">
              <a:spcBef>
                <a:spcPct val="0"/>
              </a:spcBef>
              <a:spcAft>
                <a:spcPct val="0"/>
              </a:spcAft>
              <a:defRPr sz="4000" b="1">
                <a:solidFill>
                  <a:schemeClr val="tx1"/>
                </a:solidFill>
                <a:latin typeface="Arial" charset="0"/>
              </a:defRPr>
            </a:lvl9pPr>
          </a:lstStyle>
          <a:p>
            <a:pPr eaLnBrk="1" hangingPunct="1"/>
            <a:fld id="{3083E431-697C-4E72-A783-3EE0F2B48690}" type="slidenum">
              <a:rPr lang="en-US" sz="1200" b="0"/>
              <a:pPr eaLnBrk="1" hangingPunct="1"/>
              <a:t>13</a:t>
            </a:fld>
            <a:endParaRPr lang="en-US" sz="1200" b="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p:spPr>
        <p:txBody>
          <a:bodyPr/>
          <a:lstStyle/>
          <a:p>
            <a:pPr eaLnBrk="1" hangingPunct="1"/>
            <a:r>
              <a:rPr lang="en-US" smtClean="0"/>
              <a:t>The Overall Model consists of five major phases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F816AA58-37BA-43A4-B62D-182678B84A4D}" type="slidenum">
              <a:rPr lang="en-GB"/>
              <a:pPr fontAlgn="base">
                <a:spcBef>
                  <a:spcPct val="0"/>
                </a:spcBef>
                <a:spcAft>
                  <a:spcPct val="0"/>
                </a:spcAft>
              </a:pPr>
              <a:t>14</a:t>
            </a:fld>
            <a:endParaRPr lang="en-GB"/>
          </a:p>
        </p:txBody>
      </p:sp>
      <p:sp>
        <p:nvSpPr>
          <p:cNvPr id="153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5363"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C38DC72-0975-4F9B-8890-607924EFD5C1}" type="datetimeFigureOut">
              <a:rPr lang="en-US" smtClean="0"/>
              <a:pPr/>
              <a:t>12/19/2013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C36488-617A-4077-AA28-C504429AFC9F}" type="slidenum">
              <a:rPr lang="en-US" smtClean="0"/>
              <a:pPr/>
              <a:t>‹#›</a:t>
            </a:fld>
            <a:endParaRPr lang="en-US"/>
          </a:p>
        </p:txBody>
      </p:sp>
    </p:spTree>
    <p:extLst>
      <p:ext uri="{BB962C8B-B14F-4D97-AF65-F5344CB8AC3E}">
        <p14:creationId xmlns="" xmlns:p14="http://schemas.microsoft.com/office/powerpoint/2010/main" val="3896817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38DC72-0975-4F9B-8890-607924EFD5C1}" type="datetimeFigureOut">
              <a:rPr lang="en-US" smtClean="0"/>
              <a:pPr/>
              <a:t>12/19/2013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C36488-617A-4077-AA28-C504429AFC9F}" type="slidenum">
              <a:rPr lang="en-US" smtClean="0"/>
              <a:pPr/>
              <a:t>‹#›</a:t>
            </a:fld>
            <a:endParaRPr lang="en-US"/>
          </a:p>
        </p:txBody>
      </p:sp>
    </p:spTree>
    <p:extLst>
      <p:ext uri="{BB962C8B-B14F-4D97-AF65-F5344CB8AC3E}">
        <p14:creationId xmlns="" xmlns:p14="http://schemas.microsoft.com/office/powerpoint/2010/main" val="1354147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38DC72-0975-4F9B-8890-607924EFD5C1}" type="datetimeFigureOut">
              <a:rPr lang="en-US" smtClean="0"/>
              <a:pPr/>
              <a:t>12/19/2013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C36488-617A-4077-AA28-C504429AFC9F}" type="slidenum">
              <a:rPr lang="en-US" smtClean="0"/>
              <a:pPr/>
              <a:t>‹#›</a:t>
            </a:fld>
            <a:endParaRPr lang="en-US"/>
          </a:p>
        </p:txBody>
      </p:sp>
    </p:spTree>
    <p:extLst>
      <p:ext uri="{BB962C8B-B14F-4D97-AF65-F5344CB8AC3E}">
        <p14:creationId xmlns="" xmlns:p14="http://schemas.microsoft.com/office/powerpoint/2010/main" val="3731287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C38DC72-0975-4F9B-8890-607924EFD5C1}" type="datetimeFigureOut">
              <a:rPr lang="en-US" smtClean="0"/>
              <a:pPr/>
              <a:t>12/19/2013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C36488-617A-4077-AA28-C504429AFC9F}" type="slidenum">
              <a:rPr lang="en-US" smtClean="0"/>
              <a:pPr/>
              <a:t>‹#›</a:t>
            </a:fld>
            <a:endParaRPr lang="en-US"/>
          </a:p>
        </p:txBody>
      </p:sp>
    </p:spTree>
    <p:extLst>
      <p:ext uri="{BB962C8B-B14F-4D97-AF65-F5344CB8AC3E}">
        <p14:creationId xmlns="" xmlns:p14="http://schemas.microsoft.com/office/powerpoint/2010/main" val="1808765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C38DC72-0975-4F9B-8890-607924EFD5C1}" type="datetimeFigureOut">
              <a:rPr lang="en-US" smtClean="0"/>
              <a:pPr/>
              <a:t>12/19/2013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C36488-617A-4077-AA28-C504429AFC9F}" type="slidenum">
              <a:rPr lang="en-US" smtClean="0"/>
              <a:pPr/>
              <a:t>‹#›</a:t>
            </a:fld>
            <a:endParaRPr lang="en-US"/>
          </a:p>
        </p:txBody>
      </p:sp>
    </p:spTree>
    <p:extLst>
      <p:ext uri="{BB962C8B-B14F-4D97-AF65-F5344CB8AC3E}">
        <p14:creationId xmlns="" xmlns:p14="http://schemas.microsoft.com/office/powerpoint/2010/main" val="3276394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C38DC72-0975-4F9B-8890-607924EFD5C1}" type="datetimeFigureOut">
              <a:rPr lang="en-US" smtClean="0"/>
              <a:pPr/>
              <a:t>12/19/2013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C36488-617A-4077-AA28-C504429AFC9F}" type="slidenum">
              <a:rPr lang="en-US" smtClean="0"/>
              <a:pPr/>
              <a:t>‹#›</a:t>
            </a:fld>
            <a:endParaRPr lang="en-US"/>
          </a:p>
        </p:txBody>
      </p:sp>
    </p:spTree>
    <p:extLst>
      <p:ext uri="{BB962C8B-B14F-4D97-AF65-F5344CB8AC3E}">
        <p14:creationId xmlns="" xmlns:p14="http://schemas.microsoft.com/office/powerpoint/2010/main" val="8136319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38DC72-0975-4F9B-8890-607924EFD5C1}" type="datetimeFigureOut">
              <a:rPr lang="en-US" smtClean="0"/>
              <a:pPr/>
              <a:t>12/19/2013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0C36488-617A-4077-AA28-C504429AFC9F}" type="slidenum">
              <a:rPr lang="en-US" smtClean="0"/>
              <a:pPr/>
              <a:t>‹#›</a:t>
            </a:fld>
            <a:endParaRPr lang="en-US"/>
          </a:p>
        </p:txBody>
      </p:sp>
    </p:spTree>
    <p:extLst>
      <p:ext uri="{BB962C8B-B14F-4D97-AF65-F5344CB8AC3E}">
        <p14:creationId xmlns="" xmlns:p14="http://schemas.microsoft.com/office/powerpoint/2010/main" val="28180642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38DC72-0975-4F9B-8890-607924EFD5C1}" type="datetimeFigureOut">
              <a:rPr lang="en-US" smtClean="0"/>
              <a:pPr/>
              <a:t>12/19/2013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C36488-617A-4077-AA28-C504429AFC9F}" type="slidenum">
              <a:rPr lang="en-US" smtClean="0"/>
              <a:pPr/>
              <a:t>‹#›</a:t>
            </a:fld>
            <a:endParaRPr lang="en-US"/>
          </a:p>
        </p:txBody>
      </p:sp>
    </p:spTree>
    <p:extLst>
      <p:ext uri="{BB962C8B-B14F-4D97-AF65-F5344CB8AC3E}">
        <p14:creationId xmlns="" xmlns:p14="http://schemas.microsoft.com/office/powerpoint/2010/main" val="3562315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38DC72-0975-4F9B-8890-607924EFD5C1}" type="datetimeFigureOut">
              <a:rPr lang="en-US" smtClean="0"/>
              <a:pPr/>
              <a:t>12/19/2013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C36488-617A-4077-AA28-C504429AFC9F}" type="slidenum">
              <a:rPr lang="en-US" smtClean="0"/>
              <a:pPr/>
              <a:t>‹#›</a:t>
            </a:fld>
            <a:endParaRPr lang="en-US"/>
          </a:p>
        </p:txBody>
      </p:sp>
    </p:spTree>
    <p:extLst>
      <p:ext uri="{BB962C8B-B14F-4D97-AF65-F5344CB8AC3E}">
        <p14:creationId xmlns="" xmlns:p14="http://schemas.microsoft.com/office/powerpoint/2010/main" val="30499380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38DC72-0975-4F9B-8890-607924EFD5C1}" type="datetimeFigureOut">
              <a:rPr lang="en-US" smtClean="0"/>
              <a:pPr/>
              <a:t>12/19/2013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C36488-617A-4077-AA28-C504429AFC9F}" type="slidenum">
              <a:rPr lang="en-US" smtClean="0"/>
              <a:pPr/>
              <a:t>‹#›</a:t>
            </a:fld>
            <a:endParaRPr lang="en-US"/>
          </a:p>
        </p:txBody>
      </p:sp>
    </p:spTree>
    <p:extLst>
      <p:ext uri="{BB962C8B-B14F-4D97-AF65-F5344CB8AC3E}">
        <p14:creationId xmlns="" xmlns:p14="http://schemas.microsoft.com/office/powerpoint/2010/main" val="296708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38DC72-0975-4F9B-8890-607924EFD5C1}" type="datetimeFigureOut">
              <a:rPr lang="en-US" smtClean="0"/>
              <a:pPr/>
              <a:t>12/19/2013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C36488-617A-4077-AA28-C504429AFC9F}" type="slidenum">
              <a:rPr lang="en-US" smtClean="0"/>
              <a:pPr/>
              <a:t>‹#›</a:t>
            </a:fld>
            <a:endParaRPr lang="en-US"/>
          </a:p>
        </p:txBody>
      </p:sp>
    </p:spTree>
    <p:extLst>
      <p:ext uri="{BB962C8B-B14F-4D97-AF65-F5344CB8AC3E}">
        <p14:creationId xmlns="" xmlns:p14="http://schemas.microsoft.com/office/powerpoint/2010/main" val="2724316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38DC72-0975-4F9B-8890-607924EFD5C1}" type="datetimeFigureOut">
              <a:rPr lang="en-US" smtClean="0"/>
              <a:pPr/>
              <a:t>12/19/2013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C36488-617A-4077-AA28-C504429AFC9F}" type="slidenum">
              <a:rPr lang="en-US" smtClean="0"/>
              <a:pPr/>
              <a:t>‹#›</a:t>
            </a:fld>
            <a:endParaRPr lang="en-US"/>
          </a:p>
        </p:txBody>
      </p:sp>
    </p:spTree>
    <p:extLst>
      <p:ext uri="{BB962C8B-B14F-4D97-AF65-F5344CB8AC3E}">
        <p14:creationId xmlns="" xmlns:p14="http://schemas.microsoft.com/office/powerpoint/2010/main" val="1354177104"/>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676400"/>
            <a:ext cx="7772400" cy="2765425"/>
          </a:xfrm>
        </p:spPr>
        <p:txBody>
          <a:bodyPr>
            <a:normAutofit fontScale="90000"/>
          </a:bodyPr>
          <a:lstStyle/>
          <a:p>
            <a:r>
              <a:rPr lang="en-US" dirty="0" smtClean="0"/>
              <a:t>Role of Public Administration </a:t>
            </a:r>
            <a:br>
              <a:rPr lang="en-US" dirty="0" smtClean="0"/>
            </a:br>
            <a:r>
              <a:rPr lang="en-US" dirty="0">
                <a:solidFill>
                  <a:schemeClr val="bg2">
                    <a:lumMod val="60000"/>
                    <a:lumOff val="40000"/>
                  </a:schemeClr>
                </a:solidFill>
              </a:rPr>
              <a:t>MPA 509</a:t>
            </a:r>
            <a:r>
              <a:rPr lang="en-US" dirty="0" smtClean="0">
                <a:solidFill>
                  <a:schemeClr val="bg2">
                    <a:lumMod val="60000"/>
                    <a:lumOff val="40000"/>
                  </a:schemeClr>
                </a:solidFill>
              </a:rPr>
              <a:t/>
            </a:r>
            <a:br>
              <a:rPr lang="en-US" dirty="0" smtClean="0">
                <a:solidFill>
                  <a:schemeClr val="bg2">
                    <a:lumMod val="60000"/>
                    <a:lumOff val="40000"/>
                  </a:schemeClr>
                </a:solidFill>
              </a:rPr>
            </a:br>
            <a:r>
              <a:rPr lang="en-US" dirty="0" smtClean="0"/>
              <a:t>Lecture </a:t>
            </a:r>
            <a:r>
              <a:rPr lang="en-US" dirty="0"/>
              <a:t>03</a:t>
            </a:r>
            <a:r>
              <a:rPr lang="en-US" dirty="0" smtClean="0"/>
              <a:t/>
            </a:r>
            <a:br>
              <a:rPr lang="en-US" dirty="0" smtClean="0"/>
            </a:br>
            <a:endParaRPr lang="en-US" dirty="0"/>
          </a:p>
        </p:txBody>
      </p:sp>
    </p:spTree>
    <p:extLst>
      <p:ext uri="{BB962C8B-B14F-4D97-AF65-F5344CB8AC3E}">
        <p14:creationId xmlns="" xmlns:p14="http://schemas.microsoft.com/office/powerpoint/2010/main" val="31759217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a:t>
            </a:r>
            <a:endParaRPr lang="en-US" dirty="0"/>
          </a:p>
        </p:txBody>
      </p:sp>
      <p:sp>
        <p:nvSpPr>
          <p:cNvPr id="3" name="Content Placeholder 2"/>
          <p:cNvSpPr>
            <a:spLocks noGrp="1"/>
          </p:cNvSpPr>
          <p:nvPr>
            <p:ph idx="1"/>
          </p:nvPr>
        </p:nvSpPr>
        <p:spPr>
          <a:xfrm>
            <a:off x="457200" y="1295400"/>
            <a:ext cx="8229600" cy="5181600"/>
          </a:xfrm>
        </p:spPr>
        <p:txBody>
          <a:bodyPr>
            <a:normAutofit fontScale="92500" lnSpcReduction="10000"/>
          </a:bodyPr>
          <a:lstStyle/>
          <a:p>
            <a:r>
              <a:rPr lang="en-US" dirty="0" smtClean="0"/>
              <a:t>Preview of the Last Lecture </a:t>
            </a:r>
          </a:p>
          <a:p>
            <a:r>
              <a:rPr lang="en-US" dirty="0" smtClean="0"/>
              <a:t>Public Administration </a:t>
            </a:r>
          </a:p>
          <a:p>
            <a:r>
              <a:rPr lang="en-US" dirty="0" smtClean="0"/>
              <a:t>Role of Public Administration</a:t>
            </a:r>
          </a:p>
          <a:p>
            <a:r>
              <a:rPr lang="en-US" sz="2400" dirty="0"/>
              <a:t>Role as Basis of the </a:t>
            </a:r>
            <a:r>
              <a:rPr lang="en-US" sz="2400" dirty="0" smtClean="0"/>
              <a:t>Government</a:t>
            </a:r>
          </a:p>
          <a:p>
            <a:r>
              <a:rPr lang="en-US" sz="2400" dirty="0"/>
              <a:t>Role in a </a:t>
            </a:r>
            <a:r>
              <a:rPr lang="en-US" sz="2400" dirty="0" smtClean="0"/>
              <a:t>Democracy</a:t>
            </a:r>
          </a:p>
          <a:p>
            <a:r>
              <a:rPr lang="en-US" sz="2400" dirty="0"/>
              <a:t>Role as an Instrument of Public </a:t>
            </a:r>
            <a:r>
              <a:rPr lang="en-US" sz="2400" dirty="0" smtClean="0"/>
              <a:t>Policy</a:t>
            </a:r>
          </a:p>
          <a:p>
            <a:r>
              <a:rPr lang="en-US" sz="2400" dirty="0"/>
              <a:t>Role as Instrument of Social and Economic </a:t>
            </a:r>
            <a:r>
              <a:rPr lang="en-US" sz="2400" dirty="0" smtClean="0"/>
              <a:t>Development</a:t>
            </a:r>
          </a:p>
          <a:p>
            <a:r>
              <a:rPr lang="en-US" sz="2400" dirty="0"/>
              <a:t>Role as a Subject of </a:t>
            </a:r>
            <a:r>
              <a:rPr lang="en-US" sz="2400" dirty="0" smtClean="0"/>
              <a:t>Study</a:t>
            </a:r>
          </a:p>
          <a:p>
            <a:r>
              <a:rPr lang="en-US" sz="2400" dirty="0" smtClean="0"/>
              <a:t>PA Concerns</a:t>
            </a:r>
          </a:p>
          <a:p>
            <a:r>
              <a:rPr lang="en-US" sz="2400" dirty="0" smtClean="0"/>
              <a:t>Public Administration Model</a:t>
            </a:r>
          </a:p>
          <a:p>
            <a:r>
              <a:rPr lang="en-US" sz="2400" dirty="0" smtClean="0"/>
              <a:t>4 D Cycle</a:t>
            </a:r>
          </a:p>
          <a:p>
            <a:r>
              <a:rPr lang="en-US" dirty="0" smtClean="0"/>
              <a:t>Quote of the Day </a:t>
            </a:r>
            <a:endParaRPr lang="en-US" dirty="0"/>
          </a:p>
        </p:txBody>
      </p:sp>
    </p:spTree>
    <p:extLst>
      <p:ext uri="{BB962C8B-B14F-4D97-AF65-F5344CB8AC3E}">
        <p14:creationId xmlns="" xmlns:p14="http://schemas.microsoft.com/office/powerpoint/2010/main" val="6584534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Preview of the Last Lecture</a:t>
            </a:r>
            <a:endParaRPr lang="en-US" dirty="0"/>
          </a:p>
        </p:txBody>
      </p:sp>
      <p:sp>
        <p:nvSpPr>
          <p:cNvPr id="3" name="Content Placeholder 2"/>
          <p:cNvSpPr>
            <a:spLocks noGrp="1"/>
          </p:cNvSpPr>
          <p:nvPr>
            <p:ph idx="1"/>
          </p:nvPr>
        </p:nvSpPr>
        <p:spPr/>
        <p:txBody>
          <a:bodyPr>
            <a:normAutofit fontScale="55000" lnSpcReduction="20000"/>
          </a:bodyPr>
          <a:lstStyle/>
          <a:p>
            <a:pPr marL="0" indent="0">
              <a:buNone/>
            </a:pPr>
            <a:r>
              <a:rPr lang="en-US" sz="4400" dirty="0"/>
              <a:t>(1) </a:t>
            </a:r>
            <a:r>
              <a:rPr lang="en-US" sz="4400" dirty="0" smtClean="0"/>
              <a:t>Public </a:t>
            </a:r>
            <a:r>
              <a:rPr lang="en-US" sz="4400" dirty="0"/>
              <a:t>administration is an administration in the </a:t>
            </a:r>
          </a:p>
          <a:p>
            <a:pPr marL="0" indent="0">
              <a:buNone/>
            </a:pPr>
            <a:r>
              <a:rPr lang="en-US" sz="4400" dirty="0" smtClean="0"/>
              <a:t>      public </a:t>
            </a:r>
            <a:r>
              <a:rPr lang="en-US" sz="4400" dirty="0"/>
              <a:t>sector. </a:t>
            </a:r>
          </a:p>
          <a:p>
            <a:pPr marL="0" indent="0">
              <a:buNone/>
            </a:pPr>
            <a:r>
              <a:rPr lang="en-US" sz="4400" dirty="0"/>
              <a:t>(2) </a:t>
            </a:r>
            <a:r>
              <a:rPr lang="en-US" sz="4400" dirty="0" smtClean="0"/>
              <a:t>It </a:t>
            </a:r>
            <a:r>
              <a:rPr lang="en-US" sz="4400" dirty="0"/>
              <a:t>is the administration by the state. </a:t>
            </a:r>
          </a:p>
          <a:p>
            <a:pPr marL="0" indent="0">
              <a:buNone/>
            </a:pPr>
            <a:r>
              <a:rPr lang="en-US" sz="4400" dirty="0"/>
              <a:t>(3) </a:t>
            </a:r>
            <a:r>
              <a:rPr lang="en-US" sz="4400" dirty="0" smtClean="0"/>
              <a:t>Public </a:t>
            </a:r>
            <a:r>
              <a:rPr lang="en-US" sz="4400" dirty="0"/>
              <a:t>administration is governmental administration. </a:t>
            </a:r>
          </a:p>
          <a:p>
            <a:pPr marL="0" indent="0">
              <a:buNone/>
            </a:pPr>
            <a:r>
              <a:rPr lang="en-US" sz="4400" dirty="0"/>
              <a:t>(4) </a:t>
            </a:r>
            <a:r>
              <a:rPr lang="en-US" sz="4400" dirty="0" smtClean="0"/>
              <a:t>It </a:t>
            </a:r>
            <a:r>
              <a:rPr lang="en-US" sz="4400" dirty="0"/>
              <a:t>is the administration of the public authorities. </a:t>
            </a:r>
          </a:p>
          <a:p>
            <a:pPr marL="0" indent="0">
              <a:buNone/>
            </a:pPr>
            <a:r>
              <a:rPr lang="en-US" sz="4400" dirty="0"/>
              <a:t>(5) </a:t>
            </a:r>
            <a:r>
              <a:rPr lang="en-US" sz="4400" dirty="0" smtClean="0"/>
              <a:t>Public </a:t>
            </a:r>
            <a:r>
              <a:rPr lang="en-US" sz="4400" dirty="0"/>
              <a:t>administration should be the study of </a:t>
            </a:r>
            <a:r>
              <a:rPr lang="en-US" sz="4400" dirty="0" smtClean="0"/>
              <a:t>administration, </a:t>
            </a:r>
            <a:endParaRPr lang="en-US" sz="4400" dirty="0"/>
          </a:p>
          <a:p>
            <a:pPr marL="0" indent="0">
              <a:buNone/>
            </a:pPr>
            <a:r>
              <a:rPr lang="en-US" sz="4400" dirty="0"/>
              <a:t> </a:t>
            </a:r>
            <a:r>
              <a:rPr lang="en-US" sz="4400" dirty="0" smtClean="0"/>
              <a:t>     descriptive</a:t>
            </a:r>
            <a:r>
              <a:rPr lang="en-US" sz="4400" dirty="0"/>
              <a:t>, theoretical and normative. </a:t>
            </a:r>
            <a:endParaRPr lang="en-US" sz="4400" dirty="0" smtClean="0"/>
          </a:p>
          <a:p>
            <a:pPr marL="0" indent="0">
              <a:buNone/>
            </a:pPr>
            <a:r>
              <a:rPr lang="en-US" sz="4400" dirty="0"/>
              <a:t>(</a:t>
            </a:r>
            <a:r>
              <a:rPr lang="en-US" sz="4400" dirty="0" smtClean="0"/>
              <a:t>6)  </a:t>
            </a:r>
            <a:r>
              <a:rPr lang="en-US" sz="4400" dirty="0"/>
              <a:t>It is multi-dimensional in nature. </a:t>
            </a:r>
          </a:p>
          <a:p>
            <a:pPr marL="0" indent="0">
              <a:buNone/>
            </a:pPr>
            <a:r>
              <a:rPr lang="en-US" sz="4400" dirty="0"/>
              <a:t>(7)  Public administration is the accomplishment of </a:t>
            </a:r>
          </a:p>
          <a:p>
            <a:pPr marL="0" indent="0">
              <a:buNone/>
            </a:pPr>
            <a:r>
              <a:rPr lang="en-US" sz="4400" dirty="0"/>
              <a:t>       politically determined objectives. </a:t>
            </a:r>
          </a:p>
          <a:p>
            <a:endParaRPr lang="en-US" dirty="0"/>
          </a:p>
          <a:p>
            <a:pPr marL="0" indent="0">
              <a:buNone/>
            </a:pPr>
            <a:endParaRPr lang="en-US" dirty="0"/>
          </a:p>
        </p:txBody>
      </p:sp>
    </p:spTree>
    <p:extLst>
      <p:ext uri="{BB962C8B-B14F-4D97-AF65-F5344CB8AC3E}">
        <p14:creationId xmlns="" xmlns:p14="http://schemas.microsoft.com/office/powerpoint/2010/main" val="16753944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81000"/>
            <a:ext cx="8686800" cy="6278642"/>
          </a:xfrm>
          <a:prstGeom prst="rect">
            <a:avLst/>
          </a:prstGeom>
        </p:spPr>
        <p:txBody>
          <a:bodyPr wrap="square">
            <a:spAutoFit/>
          </a:bodyPr>
          <a:lstStyle/>
          <a:p>
            <a:endParaRPr lang="en-US" dirty="0" smtClean="0"/>
          </a:p>
          <a:p>
            <a:endParaRPr lang="en-US" sz="2400" dirty="0"/>
          </a:p>
          <a:p>
            <a:r>
              <a:rPr lang="en-US" sz="2400" dirty="0" smtClean="0"/>
              <a:t>     (8</a:t>
            </a:r>
            <a:r>
              <a:rPr lang="en-US" sz="2400" dirty="0"/>
              <a:t>) </a:t>
            </a:r>
            <a:r>
              <a:rPr lang="en-US" sz="2400" dirty="0" smtClean="0"/>
              <a:t>It is concerned with the </a:t>
            </a:r>
            <a:r>
              <a:rPr lang="en-US" sz="2400" dirty="0"/>
              <a:t>effectiveness, </a:t>
            </a:r>
            <a:r>
              <a:rPr lang="en-US" sz="2400" dirty="0" smtClean="0"/>
              <a:t>efficiency and </a:t>
            </a:r>
            <a:r>
              <a:rPr lang="en-US" sz="2400" dirty="0"/>
              <a:t>economy </a:t>
            </a:r>
            <a:r>
              <a:rPr lang="en-US" sz="2400" dirty="0" smtClean="0"/>
              <a:t>        	with </a:t>
            </a:r>
            <a:r>
              <a:rPr lang="en-US" sz="2400" dirty="0"/>
              <a:t>which all the services are provided </a:t>
            </a:r>
            <a:r>
              <a:rPr lang="en-US" sz="2400" dirty="0" smtClean="0"/>
              <a:t> to the people. </a:t>
            </a:r>
            <a:endParaRPr lang="en-US" sz="2400" dirty="0"/>
          </a:p>
          <a:p>
            <a:r>
              <a:rPr lang="en-US" sz="2400" dirty="0"/>
              <a:t> </a:t>
            </a:r>
            <a:r>
              <a:rPr lang="en-US" sz="2400" dirty="0" smtClean="0"/>
              <a:t>    (</a:t>
            </a:r>
            <a:r>
              <a:rPr lang="en-US" sz="2400" dirty="0"/>
              <a:t>9) </a:t>
            </a:r>
            <a:r>
              <a:rPr lang="en-US" sz="2400" dirty="0" smtClean="0"/>
              <a:t> Public  administration </a:t>
            </a:r>
            <a:r>
              <a:rPr lang="en-US" sz="2400" dirty="0"/>
              <a:t>is a coherent well-knit and </a:t>
            </a:r>
            <a:r>
              <a:rPr lang="en-US" sz="2400" dirty="0" smtClean="0"/>
              <a:t>integrated             	discipline </a:t>
            </a:r>
            <a:r>
              <a:rPr lang="en-US" sz="2400" dirty="0"/>
              <a:t>like other disciplines of social </a:t>
            </a:r>
            <a:r>
              <a:rPr lang="en-US" sz="2400" dirty="0" smtClean="0"/>
              <a:t>sciences</a:t>
            </a:r>
            <a:r>
              <a:rPr lang="en-US" sz="2400" dirty="0"/>
              <a:t>. </a:t>
            </a:r>
          </a:p>
          <a:p>
            <a:r>
              <a:rPr lang="en-US" sz="2400" dirty="0" smtClean="0"/>
              <a:t>    (</a:t>
            </a:r>
            <a:r>
              <a:rPr lang="en-US" sz="2400" dirty="0"/>
              <a:t>10) </a:t>
            </a:r>
            <a:r>
              <a:rPr lang="en-US" sz="2400" dirty="0" smtClean="0"/>
              <a:t>Public </a:t>
            </a:r>
            <a:r>
              <a:rPr lang="en-US" sz="2400" dirty="0"/>
              <a:t>administration is a science in the same sense as </a:t>
            </a:r>
          </a:p>
          <a:p>
            <a:r>
              <a:rPr lang="en-US" sz="2400" dirty="0" smtClean="0"/>
              <a:t>    	political </a:t>
            </a:r>
            <a:r>
              <a:rPr lang="en-US" sz="2400" dirty="0"/>
              <a:t>science is a science or economic is treated as a </a:t>
            </a:r>
          </a:p>
          <a:p>
            <a:r>
              <a:rPr lang="en-US" sz="2400" dirty="0" smtClean="0"/>
              <a:t>    	science. </a:t>
            </a:r>
          </a:p>
          <a:p>
            <a:r>
              <a:rPr lang="en-US" sz="2400" dirty="0"/>
              <a:t> </a:t>
            </a:r>
            <a:r>
              <a:rPr lang="en-US" sz="2400" dirty="0" smtClean="0"/>
              <a:t>   (11) Public </a:t>
            </a:r>
            <a:r>
              <a:rPr lang="en-US" sz="2400" dirty="0"/>
              <a:t>administration has theories to </a:t>
            </a:r>
            <a:r>
              <a:rPr lang="en-US" sz="2400" dirty="0" smtClean="0"/>
              <a:t>explain administrative 	phenomenon</a:t>
            </a:r>
            <a:r>
              <a:rPr lang="en-US" sz="2400" dirty="0"/>
              <a:t>.</a:t>
            </a:r>
          </a:p>
          <a:p>
            <a:r>
              <a:rPr lang="en-US" sz="2400" dirty="0" smtClean="0"/>
              <a:t>     (12) </a:t>
            </a:r>
            <a:r>
              <a:rPr lang="en-US" sz="2400" dirty="0"/>
              <a:t>Public administration has principles</a:t>
            </a:r>
            <a:r>
              <a:rPr lang="en-US" sz="2400" dirty="0" smtClean="0"/>
              <a:t>.</a:t>
            </a:r>
          </a:p>
          <a:p>
            <a:r>
              <a:rPr lang="en-US" sz="2400" dirty="0"/>
              <a:t> </a:t>
            </a:r>
            <a:r>
              <a:rPr lang="en-US" sz="2400" dirty="0" smtClean="0"/>
              <a:t>    (13) Public </a:t>
            </a:r>
            <a:r>
              <a:rPr lang="en-US" sz="2400" dirty="0"/>
              <a:t>administration is the </a:t>
            </a:r>
            <a:r>
              <a:rPr lang="en-US" sz="2400" dirty="0" smtClean="0"/>
              <a:t>marshaling </a:t>
            </a:r>
            <a:r>
              <a:rPr lang="en-US" sz="2400" dirty="0"/>
              <a:t>of men, materials</a:t>
            </a:r>
          </a:p>
          <a:p>
            <a:r>
              <a:rPr lang="en-US" sz="2400" dirty="0" smtClean="0"/>
              <a:t>	and </a:t>
            </a:r>
            <a:r>
              <a:rPr lang="en-US" sz="2400" dirty="0"/>
              <a:t>money in a joint </a:t>
            </a:r>
            <a:r>
              <a:rPr lang="en-US" sz="2400" dirty="0" smtClean="0"/>
              <a:t>endeavor </a:t>
            </a:r>
            <a:r>
              <a:rPr lang="en-US" sz="2400" dirty="0"/>
              <a:t>to achieve the ends of public</a:t>
            </a:r>
          </a:p>
          <a:p>
            <a:r>
              <a:rPr lang="en-US" sz="2400" dirty="0" smtClean="0"/>
              <a:t>	policy</a:t>
            </a:r>
            <a:r>
              <a:rPr lang="en-US" sz="2400" dirty="0"/>
              <a:t>. </a:t>
            </a:r>
            <a:endParaRPr lang="en-US" sz="2400" dirty="0" smtClean="0"/>
          </a:p>
          <a:p>
            <a:r>
              <a:rPr lang="en-US" sz="2400" dirty="0"/>
              <a:t> </a:t>
            </a:r>
            <a:r>
              <a:rPr lang="en-US" sz="2400" dirty="0" smtClean="0"/>
              <a:t>     (14) It </a:t>
            </a:r>
            <a:r>
              <a:rPr lang="en-US" sz="2400" dirty="0"/>
              <a:t>works not for profit but for public welfare</a:t>
            </a:r>
            <a:r>
              <a:rPr lang="en-US" sz="2400" dirty="0" smtClean="0"/>
              <a:t>.</a:t>
            </a:r>
          </a:p>
          <a:p>
            <a:r>
              <a:rPr lang="en-US" sz="2400" dirty="0" smtClean="0"/>
              <a:t>      (15) It </a:t>
            </a:r>
            <a:r>
              <a:rPr lang="en-US" sz="2400" dirty="0"/>
              <a:t>is </a:t>
            </a:r>
            <a:r>
              <a:rPr lang="en-US" sz="2400" b="1" dirty="0"/>
              <a:t>an Instrument </a:t>
            </a:r>
            <a:r>
              <a:rPr lang="en-US" sz="2400" dirty="0"/>
              <a:t>of Providing Services</a:t>
            </a:r>
          </a:p>
        </p:txBody>
      </p:sp>
    </p:spTree>
    <p:extLst>
      <p:ext uri="{BB962C8B-B14F-4D97-AF65-F5344CB8AC3E}">
        <p14:creationId xmlns="" xmlns:p14="http://schemas.microsoft.com/office/powerpoint/2010/main" val="24251001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590800"/>
            <a:ext cx="8229600" cy="1143000"/>
          </a:xfrm>
        </p:spPr>
        <p:txBody>
          <a:bodyPr/>
          <a:lstStyle/>
          <a:p>
            <a:r>
              <a:rPr lang="en-US" dirty="0" smtClean="0"/>
              <a:t>Role of Public Administration</a:t>
            </a:r>
            <a:endParaRPr lang="en-US" dirty="0"/>
          </a:p>
        </p:txBody>
      </p:sp>
    </p:spTree>
    <p:extLst>
      <p:ext uri="{BB962C8B-B14F-4D97-AF65-F5344CB8AC3E}">
        <p14:creationId xmlns="" xmlns:p14="http://schemas.microsoft.com/office/powerpoint/2010/main" val="35936715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Role as Basis </a:t>
            </a:r>
            <a:r>
              <a:rPr lang="en-US" sz="3600" dirty="0"/>
              <a:t>of </a:t>
            </a:r>
            <a:r>
              <a:rPr lang="en-US" sz="3600" dirty="0" smtClean="0"/>
              <a:t>the Government</a:t>
            </a:r>
            <a:endParaRPr lang="en-US" sz="3600" dirty="0"/>
          </a:p>
        </p:txBody>
      </p:sp>
      <p:sp>
        <p:nvSpPr>
          <p:cNvPr id="3" name="Content Placeholder 2"/>
          <p:cNvSpPr>
            <a:spLocks noGrp="1"/>
          </p:cNvSpPr>
          <p:nvPr>
            <p:ph idx="1"/>
          </p:nvPr>
        </p:nvSpPr>
        <p:spPr>
          <a:xfrm>
            <a:off x="457200" y="1219200"/>
            <a:ext cx="8229600" cy="5562600"/>
          </a:xfrm>
        </p:spPr>
        <p:txBody>
          <a:bodyPr>
            <a:normAutofit fontScale="85000" lnSpcReduction="10000"/>
          </a:bodyPr>
          <a:lstStyle/>
          <a:p>
            <a:r>
              <a:rPr lang="en-US" dirty="0"/>
              <a:t>Professor Appleby </a:t>
            </a:r>
            <a:r>
              <a:rPr lang="en-US" dirty="0" smtClean="0"/>
              <a:t>says that without </a:t>
            </a:r>
            <a:r>
              <a:rPr lang="en-US" dirty="0"/>
              <a:t>administration </a:t>
            </a:r>
            <a:r>
              <a:rPr lang="en-US" dirty="0" smtClean="0"/>
              <a:t>government would </a:t>
            </a:r>
            <a:r>
              <a:rPr lang="en-US" dirty="0"/>
              <a:t>be a discussion club</a:t>
            </a:r>
            <a:r>
              <a:rPr lang="en-US" dirty="0" smtClean="0"/>
              <a:t>.</a:t>
            </a:r>
          </a:p>
          <a:p>
            <a:r>
              <a:rPr lang="en-US" dirty="0"/>
              <a:t>It maintains stability of </a:t>
            </a:r>
            <a:r>
              <a:rPr lang="en-US" dirty="0" smtClean="0"/>
              <a:t>social institutions</a:t>
            </a:r>
            <a:r>
              <a:rPr lang="en-US" dirty="0"/>
              <a:t>. </a:t>
            </a:r>
            <a:endParaRPr lang="en-US" dirty="0" smtClean="0"/>
          </a:p>
          <a:p>
            <a:r>
              <a:rPr lang="en-US" dirty="0" smtClean="0"/>
              <a:t>It </a:t>
            </a:r>
            <a:r>
              <a:rPr lang="en-US" dirty="0"/>
              <a:t>is a </a:t>
            </a:r>
            <a:r>
              <a:rPr lang="en-US" dirty="0" smtClean="0"/>
              <a:t>stabilizing </a:t>
            </a:r>
            <a:r>
              <a:rPr lang="en-US" dirty="0"/>
              <a:t>force in society. </a:t>
            </a:r>
            <a:endParaRPr lang="en-US" dirty="0" smtClean="0"/>
          </a:p>
          <a:p>
            <a:r>
              <a:rPr lang="en-US" dirty="0" smtClean="0"/>
              <a:t>It maintains social </a:t>
            </a:r>
            <a:r>
              <a:rPr lang="en-US" dirty="0"/>
              <a:t>unity and harmony by solving social problems</a:t>
            </a:r>
            <a:r>
              <a:rPr lang="en-US" dirty="0" smtClean="0"/>
              <a:t>.</a:t>
            </a:r>
          </a:p>
          <a:p>
            <a:r>
              <a:rPr lang="en-US" dirty="0"/>
              <a:t>It is possible for a state to exist without a legislature, or an</a:t>
            </a:r>
          </a:p>
          <a:p>
            <a:r>
              <a:rPr lang="en-US" dirty="0"/>
              <a:t>independent judiciary, but it is difficult for it to exist without</a:t>
            </a:r>
          </a:p>
          <a:p>
            <a:r>
              <a:rPr lang="en-US" dirty="0"/>
              <a:t>administration</a:t>
            </a:r>
            <a:r>
              <a:rPr lang="en-US" dirty="0" smtClean="0"/>
              <a:t>.</a:t>
            </a:r>
          </a:p>
          <a:p>
            <a:r>
              <a:rPr lang="en-US" dirty="0"/>
              <a:t>It is independent of the executive </a:t>
            </a:r>
            <a:r>
              <a:rPr lang="en-US" dirty="0" smtClean="0"/>
              <a:t>and legislature </a:t>
            </a:r>
            <a:r>
              <a:rPr lang="en-US" dirty="0"/>
              <a:t>in its day-to-day working.</a:t>
            </a:r>
          </a:p>
        </p:txBody>
      </p:sp>
    </p:spTree>
    <p:extLst>
      <p:ext uri="{BB962C8B-B14F-4D97-AF65-F5344CB8AC3E}">
        <p14:creationId xmlns="" xmlns:p14="http://schemas.microsoft.com/office/powerpoint/2010/main" val="13268250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 in a Democracy</a:t>
            </a:r>
          </a:p>
        </p:txBody>
      </p:sp>
      <p:sp>
        <p:nvSpPr>
          <p:cNvPr id="3" name="Content Placeholder 2"/>
          <p:cNvSpPr>
            <a:spLocks noGrp="1"/>
          </p:cNvSpPr>
          <p:nvPr>
            <p:ph idx="1"/>
          </p:nvPr>
        </p:nvSpPr>
        <p:spPr>
          <a:xfrm>
            <a:off x="152400" y="1295400"/>
            <a:ext cx="8915400" cy="5562600"/>
          </a:xfrm>
        </p:spPr>
        <p:txBody>
          <a:bodyPr>
            <a:noAutofit/>
          </a:bodyPr>
          <a:lstStyle/>
          <a:p>
            <a:r>
              <a:rPr lang="en-US" sz="2400" dirty="0"/>
              <a:t>The ideals of democracy </a:t>
            </a:r>
            <a:r>
              <a:rPr lang="en-US" sz="2400" i="1" dirty="0"/>
              <a:t>i.e. </a:t>
            </a:r>
            <a:r>
              <a:rPr lang="en-US" sz="2400" dirty="0"/>
              <a:t>the </a:t>
            </a:r>
            <a:r>
              <a:rPr lang="en-US" sz="2400" dirty="0" smtClean="0"/>
              <a:t>welfare of </a:t>
            </a:r>
            <a:r>
              <a:rPr lang="en-US" sz="2400" dirty="0"/>
              <a:t>the people, sovereignty of the people, progress, </a:t>
            </a:r>
            <a:r>
              <a:rPr lang="en-US" sz="2400" dirty="0" smtClean="0"/>
              <a:t>prosperity and </a:t>
            </a:r>
            <a:r>
              <a:rPr lang="en-US" sz="2400" dirty="0"/>
              <a:t>protection of common men can be obtained only </a:t>
            </a:r>
            <a:r>
              <a:rPr lang="en-US" sz="2400" dirty="0" smtClean="0"/>
              <a:t>through </a:t>
            </a:r>
            <a:r>
              <a:rPr lang="en-US" sz="2400" dirty="0"/>
              <a:t>impartial, </a:t>
            </a:r>
            <a:r>
              <a:rPr lang="en-US" sz="2400" dirty="0" smtClean="0"/>
              <a:t>honest and efficient </a:t>
            </a:r>
            <a:r>
              <a:rPr lang="en-US" sz="2400" dirty="0"/>
              <a:t>administration. </a:t>
            </a:r>
            <a:endParaRPr lang="en-US" sz="2400" dirty="0" smtClean="0"/>
          </a:p>
          <a:p>
            <a:r>
              <a:rPr lang="en-US" sz="2400" dirty="0"/>
              <a:t>If democracy </a:t>
            </a:r>
            <a:r>
              <a:rPr lang="en-US" sz="2400" dirty="0" smtClean="0"/>
              <a:t>is defined </a:t>
            </a:r>
            <a:r>
              <a:rPr lang="en-US" sz="2400" dirty="0"/>
              <a:t>as the government of the people, by the people </a:t>
            </a:r>
            <a:r>
              <a:rPr lang="en-US" sz="2400" dirty="0" smtClean="0"/>
              <a:t>and for </a:t>
            </a:r>
            <a:r>
              <a:rPr lang="en-US" sz="2400" dirty="0"/>
              <a:t>the people, the system of administration must </a:t>
            </a:r>
            <a:r>
              <a:rPr lang="en-US" sz="2400" dirty="0" smtClean="0"/>
              <a:t>be democratic </a:t>
            </a:r>
            <a:r>
              <a:rPr lang="en-US" sz="2400" dirty="0"/>
              <a:t>to uphold democratic ideals of liberty, </a:t>
            </a:r>
            <a:r>
              <a:rPr lang="en-US" sz="2400" dirty="0" smtClean="0"/>
              <a:t>equality and </a:t>
            </a:r>
            <a:r>
              <a:rPr lang="en-US" sz="2400" dirty="0"/>
              <a:t>fraternity.</a:t>
            </a:r>
            <a:endParaRPr lang="en-US" sz="2400" dirty="0" smtClean="0"/>
          </a:p>
          <a:p>
            <a:r>
              <a:rPr lang="en-US" sz="2400" dirty="0" smtClean="0"/>
              <a:t>Democracy stands </a:t>
            </a:r>
            <a:r>
              <a:rPr lang="en-US" sz="2400" dirty="0"/>
              <a:t>for the liberty and equality</a:t>
            </a:r>
            <a:r>
              <a:rPr lang="en-US" sz="2400" dirty="0" smtClean="0"/>
              <a:t>.</a:t>
            </a:r>
          </a:p>
          <a:p>
            <a:r>
              <a:rPr lang="en-US" sz="2400" dirty="0"/>
              <a:t>For the successful accomplishment of the goals </a:t>
            </a:r>
            <a:r>
              <a:rPr lang="en-US" sz="2400" dirty="0" smtClean="0"/>
              <a:t>and ideals </a:t>
            </a:r>
            <a:r>
              <a:rPr lang="en-US" sz="2400" dirty="0"/>
              <a:t>of democracy, an administrator, must be a man </a:t>
            </a:r>
            <a:r>
              <a:rPr lang="en-US" sz="2400" dirty="0" smtClean="0"/>
              <a:t>of integrity</a:t>
            </a:r>
            <a:r>
              <a:rPr lang="en-US" sz="2400" dirty="0"/>
              <a:t>, honesty, devotion</a:t>
            </a:r>
            <a:r>
              <a:rPr lang="en-US" sz="2400" dirty="0" smtClean="0"/>
              <a:t>, dedication</a:t>
            </a:r>
            <a:r>
              <a:rPr lang="en-US" sz="2400" dirty="0"/>
              <a:t>, high morale</a:t>
            </a:r>
            <a:r>
              <a:rPr lang="en-US" sz="2400" dirty="0" smtClean="0"/>
              <a:t>, discipline</a:t>
            </a:r>
            <a:r>
              <a:rPr lang="en-US" sz="2400" dirty="0"/>
              <a:t>, high standards and efficiency so as to execute </a:t>
            </a:r>
            <a:r>
              <a:rPr lang="en-US" sz="2400" dirty="0" smtClean="0"/>
              <a:t>the policies </a:t>
            </a:r>
            <a:r>
              <a:rPr lang="en-US" sz="2400" dirty="0"/>
              <a:t>and decisions of the government.</a:t>
            </a:r>
          </a:p>
        </p:txBody>
      </p:sp>
    </p:spTree>
    <p:extLst>
      <p:ext uri="{BB962C8B-B14F-4D97-AF65-F5344CB8AC3E}">
        <p14:creationId xmlns="" xmlns:p14="http://schemas.microsoft.com/office/powerpoint/2010/main" val="24539479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04800"/>
            <a:ext cx="8382000" cy="6370975"/>
          </a:xfrm>
          <a:prstGeom prst="rect">
            <a:avLst/>
          </a:prstGeom>
        </p:spPr>
        <p:txBody>
          <a:bodyPr wrap="square">
            <a:spAutoFit/>
          </a:bodyPr>
          <a:lstStyle/>
          <a:p>
            <a:pPr marL="285750" indent="-285750">
              <a:buFont typeface="Arial" pitchFamily="34" charset="0"/>
              <a:buChar char="•"/>
            </a:pPr>
            <a:r>
              <a:rPr lang="en-US" sz="2400" dirty="0"/>
              <a:t>Though, in democracy, policies and decisions </a:t>
            </a:r>
            <a:r>
              <a:rPr lang="en-US" sz="2400" dirty="0" smtClean="0"/>
              <a:t>are made </a:t>
            </a:r>
            <a:r>
              <a:rPr lang="en-US" sz="2400" dirty="0"/>
              <a:t>in accordance with the wishes and aspirations of </a:t>
            </a:r>
            <a:r>
              <a:rPr lang="en-US" sz="2400" dirty="0" smtClean="0"/>
              <a:t>the people</a:t>
            </a:r>
            <a:r>
              <a:rPr lang="en-US" sz="2400" dirty="0"/>
              <a:t>, but people's hopes will be </a:t>
            </a:r>
            <a:r>
              <a:rPr lang="en-US" sz="2400" dirty="0" smtClean="0"/>
              <a:t>dashed, </a:t>
            </a:r>
            <a:r>
              <a:rPr lang="en-US" sz="2400" dirty="0"/>
              <a:t>if there is </a:t>
            </a:r>
            <a:r>
              <a:rPr lang="en-US" sz="2400" dirty="0" smtClean="0"/>
              <a:t>no democratic </a:t>
            </a:r>
            <a:r>
              <a:rPr lang="en-US" sz="2400" dirty="0"/>
              <a:t>system of administration</a:t>
            </a:r>
            <a:r>
              <a:rPr lang="en-US" sz="2400" dirty="0" smtClean="0"/>
              <a:t>.</a:t>
            </a:r>
          </a:p>
          <a:p>
            <a:pPr marL="285750" indent="-285750">
              <a:buFont typeface="Arial" pitchFamily="34" charset="0"/>
              <a:buChar char="•"/>
            </a:pPr>
            <a:r>
              <a:rPr lang="en-US" sz="2400" dirty="0"/>
              <a:t>The success or failure of democracy</a:t>
            </a:r>
            <a:r>
              <a:rPr lang="en-US" sz="2400" dirty="0" smtClean="0"/>
              <a:t>, depends </a:t>
            </a:r>
            <a:r>
              <a:rPr lang="en-US" sz="2400" dirty="0"/>
              <a:t>on the type of administrative system, a </a:t>
            </a:r>
            <a:r>
              <a:rPr lang="en-US" sz="2400" dirty="0" smtClean="0"/>
              <a:t>country has.</a:t>
            </a:r>
          </a:p>
          <a:p>
            <a:pPr marL="285750" indent="-285750">
              <a:buFont typeface="Arial" pitchFamily="34" charset="0"/>
              <a:buChar char="•"/>
            </a:pPr>
            <a:r>
              <a:rPr lang="en-US" sz="2400" dirty="0"/>
              <a:t> </a:t>
            </a:r>
            <a:r>
              <a:rPr lang="en-US" sz="2400" dirty="0" smtClean="0"/>
              <a:t>From the above, it </a:t>
            </a:r>
            <a:r>
              <a:rPr lang="en-US" sz="2400" dirty="0"/>
              <a:t>is clear that </a:t>
            </a:r>
            <a:r>
              <a:rPr lang="en-US" sz="2400" dirty="0" smtClean="0"/>
              <a:t>public administration </a:t>
            </a:r>
            <a:r>
              <a:rPr lang="en-US" sz="2400" dirty="0"/>
              <a:t>is a great social force in the life of the nation</a:t>
            </a:r>
            <a:r>
              <a:rPr lang="en-US" sz="2400" dirty="0" smtClean="0"/>
              <a:t>.</a:t>
            </a:r>
          </a:p>
          <a:p>
            <a:pPr marL="285750" indent="-285750">
              <a:buFont typeface="Arial" pitchFamily="34" charset="0"/>
              <a:buChar char="•"/>
            </a:pPr>
            <a:r>
              <a:rPr lang="en-US" sz="2400" dirty="0"/>
              <a:t> </a:t>
            </a:r>
            <a:r>
              <a:rPr lang="en-US" sz="2400" dirty="0" smtClean="0"/>
              <a:t>Ramsay </a:t>
            </a:r>
            <a:r>
              <a:rPr lang="en-US" sz="2400" dirty="0"/>
              <a:t>Muir to remark that in England the minister is a tool</a:t>
            </a:r>
          </a:p>
          <a:p>
            <a:r>
              <a:rPr lang="en-US" sz="2400" dirty="0" smtClean="0"/>
              <a:t>      in </a:t>
            </a:r>
            <a:r>
              <a:rPr lang="en-US" sz="2400" dirty="0"/>
              <a:t>the hands of the permanent executive</a:t>
            </a:r>
            <a:r>
              <a:rPr lang="en-US" sz="2400" dirty="0" smtClean="0"/>
              <a:t>.</a:t>
            </a:r>
          </a:p>
          <a:p>
            <a:pPr marL="285750" indent="-285750">
              <a:buFont typeface="Arial" pitchFamily="34" charset="0"/>
              <a:buChar char="•"/>
            </a:pPr>
            <a:r>
              <a:rPr lang="en-US" sz="2400" dirty="0"/>
              <a:t> </a:t>
            </a:r>
            <a:r>
              <a:rPr lang="en-US" sz="2400" dirty="0" smtClean="0"/>
              <a:t>"</a:t>
            </a:r>
            <a:r>
              <a:rPr lang="en-US" sz="2400" dirty="0"/>
              <a:t>While governments may come and governments </a:t>
            </a:r>
            <a:r>
              <a:rPr lang="en-US" sz="2400" dirty="0" smtClean="0"/>
              <a:t>may go</a:t>
            </a:r>
            <a:r>
              <a:rPr lang="en-US" sz="2400" dirty="0"/>
              <a:t>, ministries may rise and ministries may fall, </a:t>
            </a:r>
            <a:r>
              <a:rPr lang="en-US" sz="2400" dirty="0" smtClean="0"/>
              <a:t>the administration </a:t>
            </a:r>
            <a:r>
              <a:rPr lang="en-US" sz="2400" dirty="0"/>
              <a:t>of a country goes on forever. No </a:t>
            </a:r>
            <a:r>
              <a:rPr lang="en-US" sz="2400" dirty="0" smtClean="0"/>
              <a:t>revolution can </a:t>
            </a:r>
            <a:r>
              <a:rPr lang="en-US" sz="2400" dirty="0"/>
              <a:t>change it and no upheaval can uproot it</a:t>
            </a:r>
            <a:r>
              <a:rPr lang="en-US" sz="2400" dirty="0" smtClean="0"/>
              <a:t>.“</a:t>
            </a:r>
            <a:endParaRPr lang="en-US" sz="2400" dirty="0"/>
          </a:p>
          <a:p>
            <a:pPr marL="285750" indent="-285750">
              <a:buFont typeface="Arial" pitchFamily="34" charset="0"/>
              <a:buChar char="•"/>
            </a:pPr>
            <a:endParaRPr lang="en-US" sz="2400" dirty="0" smtClean="0"/>
          </a:p>
          <a:p>
            <a:r>
              <a:rPr lang="en-US" sz="2400" u="sng" dirty="0"/>
              <a:t>Systems </a:t>
            </a:r>
            <a:r>
              <a:rPr lang="en-US" sz="2400" u="sng" dirty="0" smtClean="0"/>
              <a:t>of government </a:t>
            </a:r>
            <a:r>
              <a:rPr lang="en-US" sz="2400" u="sng" dirty="0"/>
              <a:t>may come and go, constitutions can be </a:t>
            </a:r>
            <a:r>
              <a:rPr lang="en-US" sz="2400" u="sng" dirty="0" smtClean="0"/>
              <a:t>made and </a:t>
            </a:r>
            <a:r>
              <a:rPr lang="en-US" sz="2400" u="sng" dirty="0"/>
              <a:t>unmade but administration goes on forever.</a:t>
            </a:r>
          </a:p>
        </p:txBody>
      </p:sp>
    </p:spTree>
    <p:extLst>
      <p:ext uri="{BB962C8B-B14F-4D97-AF65-F5344CB8AC3E}">
        <p14:creationId xmlns="" xmlns:p14="http://schemas.microsoft.com/office/powerpoint/2010/main" val="15775481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Role as an </a:t>
            </a:r>
            <a:r>
              <a:rPr lang="en-US" sz="3600" dirty="0"/>
              <a:t>Instrument of Public Policy</a:t>
            </a:r>
          </a:p>
        </p:txBody>
      </p:sp>
      <p:sp>
        <p:nvSpPr>
          <p:cNvPr id="3" name="Content Placeholder 2"/>
          <p:cNvSpPr>
            <a:spLocks noGrp="1"/>
          </p:cNvSpPr>
          <p:nvPr>
            <p:ph idx="1"/>
          </p:nvPr>
        </p:nvSpPr>
        <p:spPr>
          <a:xfrm>
            <a:off x="228600" y="1600200"/>
            <a:ext cx="8686800" cy="4525963"/>
          </a:xfrm>
        </p:spPr>
        <p:txBody>
          <a:bodyPr>
            <a:normAutofit/>
          </a:bodyPr>
          <a:lstStyle/>
          <a:p>
            <a:r>
              <a:rPr lang="en-US" sz="2400" dirty="0"/>
              <a:t>Public policy is an important branch of the study of </a:t>
            </a:r>
            <a:r>
              <a:rPr lang="en-US" sz="2400" dirty="0" smtClean="0"/>
              <a:t>public administration</a:t>
            </a:r>
            <a:r>
              <a:rPr lang="en-US" sz="2400" dirty="0"/>
              <a:t>. In a </a:t>
            </a:r>
            <a:r>
              <a:rPr lang="en-US" sz="2400" dirty="0" smtClean="0"/>
              <a:t>democracy</a:t>
            </a:r>
            <a:r>
              <a:rPr lang="en-US" sz="2400" dirty="0"/>
              <a:t>, the policies are decided </a:t>
            </a:r>
            <a:r>
              <a:rPr lang="en-US" sz="2400" dirty="0" smtClean="0"/>
              <a:t>by the </a:t>
            </a:r>
            <a:r>
              <a:rPr lang="en-US" sz="2400" dirty="0"/>
              <a:t>political leadership, but the effective execution </a:t>
            </a:r>
            <a:r>
              <a:rPr lang="en-US" sz="2400" dirty="0" smtClean="0"/>
              <a:t>depends upon </a:t>
            </a:r>
            <a:r>
              <a:rPr lang="en-US" sz="2400" dirty="0"/>
              <a:t>the competence and the dedication of </a:t>
            </a:r>
            <a:r>
              <a:rPr lang="en-US" sz="2400" dirty="0" smtClean="0"/>
              <a:t>administrators.</a:t>
            </a:r>
          </a:p>
          <a:p>
            <a:r>
              <a:rPr lang="en-US" sz="2400" dirty="0"/>
              <a:t> Public administration </a:t>
            </a:r>
            <a:r>
              <a:rPr lang="en-US" sz="2400" dirty="0" smtClean="0"/>
              <a:t>is an instrument which plays </a:t>
            </a:r>
            <a:r>
              <a:rPr lang="en-US" sz="2400" dirty="0"/>
              <a:t>greater role not only in </a:t>
            </a:r>
            <a:r>
              <a:rPr lang="en-US" sz="2400" dirty="0" smtClean="0"/>
              <a:t>the management </a:t>
            </a:r>
            <a:r>
              <a:rPr lang="en-US" sz="2400" dirty="0"/>
              <a:t>of men and material but also in policy enforcing</a:t>
            </a:r>
            <a:r>
              <a:rPr lang="en-US" sz="2400" dirty="0" smtClean="0"/>
              <a:t>.</a:t>
            </a:r>
          </a:p>
          <a:p>
            <a:r>
              <a:rPr lang="en-US" sz="2400" dirty="0"/>
              <a:t> </a:t>
            </a:r>
            <a:r>
              <a:rPr lang="en-US" sz="2400" dirty="0" smtClean="0"/>
              <a:t>Ministers are </a:t>
            </a:r>
            <a:r>
              <a:rPr lang="en-US" sz="2400" dirty="0"/>
              <a:t>amateur, unfamiliar, unschooled, untrained and</a:t>
            </a:r>
          </a:p>
          <a:p>
            <a:r>
              <a:rPr lang="en-US" sz="2400" dirty="0"/>
              <a:t>unversed, to understand those problems. Hence, they </a:t>
            </a:r>
            <a:r>
              <a:rPr lang="en-US" sz="2400" dirty="0" smtClean="0"/>
              <a:t>have to </a:t>
            </a:r>
            <a:r>
              <a:rPr lang="en-US" sz="2400" dirty="0"/>
              <a:t>depend more and more upon the permanent officials.</a:t>
            </a:r>
          </a:p>
        </p:txBody>
      </p:sp>
    </p:spTree>
    <p:extLst>
      <p:ext uri="{BB962C8B-B14F-4D97-AF65-F5344CB8AC3E}">
        <p14:creationId xmlns="" xmlns:p14="http://schemas.microsoft.com/office/powerpoint/2010/main" val="16841088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8991600" cy="990600"/>
          </a:xfrm>
        </p:spPr>
        <p:txBody>
          <a:bodyPr>
            <a:noAutofit/>
          </a:bodyPr>
          <a:lstStyle/>
          <a:p>
            <a:r>
              <a:rPr lang="en-US" sz="3200" dirty="0" smtClean="0"/>
              <a:t>Role as </a:t>
            </a:r>
            <a:r>
              <a:rPr lang="en-US" sz="3200" dirty="0"/>
              <a:t>Instrument of Social and Economic Development</a:t>
            </a:r>
          </a:p>
        </p:txBody>
      </p:sp>
      <p:sp>
        <p:nvSpPr>
          <p:cNvPr id="3" name="Content Placeholder 2"/>
          <p:cNvSpPr>
            <a:spLocks noGrp="1"/>
          </p:cNvSpPr>
          <p:nvPr>
            <p:ph idx="1"/>
          </p:nvPr>
        </p:nvSpPr>
        <p:spPr>
          <a:xfrm>
            <a:off x="152400" y="1295400"/>
            <a:ext cx="8839200" cy="4830763"/>
          </a:xfrm>
        </p:spPr>
        <p:txBody>
          <a:bodyPr>
            <a:normAutofit fontScale="92500" lnSpcReduction="10000"/>
          </a:bodyPr>
          <a:lstStyle/>
          <a:p>
            <a:r>
              <a:rPr lang="en-US" dirty="0"/>
              <a:t>Public administration is the key instrument </a:t>
            </a:r>
            <a:r>
              <a:rPr lang="en-US" dirty="0" smtClean="0"/>
              <a:t>of social and economic </a:t>
            </a:r>
            <a:r>
              <a:rPr lang="en-US" dirty="0"/>
              <a:t>development. In order to play their role in </a:t>
            </a:r>
            <a:r>
              <a:rPr lang="en-US" dirty="0" smtClean="0"/>
              <a:t>a meaningful </a:t>
            </a:r>
            <a:r>
              <a:rPr lang="en-US" dirty="0"/>
              <a:t>way, the civil </a:t>
            </a:r>
            <a:r>
              <a:rPr lang="en-US" dirty="0" smtClean="0"/>
              <a:t>servants </a:t>
            </a:r>
            <a:r>
              <a:rPr lang="en-US" dirty="0"/>
              <a:t>have to develop </a:t>
            </a:r>
            <a:r>
              <a:rPr lang="en-US" dirty="0" smtClean="0"/>
              <a:t>greater skills and capabilities </a:t>
            </a:r>
            <a:r>
              <a:rPr lang="en-US" dirty="0"/>
              <a:t>in dealing with the citizens</a:t>
            </a:r>
            <a:r>
              <a:rPr lang="en-US" dirty="0" smtClean="0"/>
              <a:t>.</a:t>
            </a:r>
          </a:p>
          <a:p>
            <a:r>
              <a:rPr lang="en-US" dirty="0" smtClean="0"/>
              <a:t>Public administration </a:t>
            </a:r>
            <a:r>
              <a:rPr lang="en-US" dirty="0"/>
              <a:t>acts as an instrument of </a:t>
            </a:r>
            <a:r>
              <a:rPr lang="en-US" dirty="0" smtClean="0"/>
              <a:t>socio-economic development.</a:t>
            </a:r>
          </a:p>
          <a:p>
            <a:r>
              <a:rPr lang="en-US" dirty="0"/>
              <a:t>it has become our helper, servant</a:t>
            </a:r>
            <a:r>
              <a:rPr lang="en-US" dirty="0" smtClean="0"/>
              <a:t>, educator</a:t>
            </a:r>
            <a:r>
              <a:rPr lang="en-US" dirty="0"/>
              <a:t>, </a:t>
            </a:r>
            <a:r>
              <a:rPr lang="en-US" dirty="0" smtClean="0"/>
              <a:t>manufacturer</a:t>
            </a:r>
            <a:r>
              <a:rPr lang="en-US" dirty="0"/>
              <a:t>, distributor in different directions. </a:t>
            </a:r>
            <a:r>
              <a:rPr lang="en-US" dirty="0" smtClean="0"/>
              <a:t>It oils </a:t>
            </a:r>
            <a:r>
              <a:rPr lang="en-US" dirty="0"/>
              <a:t>the machinery of politics.</a:t>
            </a:r>
          </a:p>
        </p:txBody>
      </p:sp>
    </p:spTree>
    <p:extLst>
      <p:ext uri="{BB962C8B-B14F-4D97-AF65-F5344CB8AC3E}">
        <p14:creationId xmlns="" xmlns:p14="http://schemas.microsoft.com/office/powerpoint/2010/main" val="6713254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smtClean="0"/>
              <a:t>Role as </a:t>
            </a:r>
            <a:r>
              <a:rPr lang="en-US" sz="3600" dirty="0"/>
              <a:t>a Subject of Study</a:t>
            </a:r>
          </a:p>
        </p:txBody>
      </p:sp>
      <p:sp>
        <p:nvSpPr>
          <p:cNvPr id="3" name="Content Placeholder 2"/>
          <p:cNvSpPr>
            <a:spLocks noGrp="1"/>
          </p:cNvSpPr>
          <p:nvPr>
            <p:ph idx="1"/>
          </p:nvPr>
        </p:nvSpPr>
        <p:spPr>
          <a:xfrm>
            <a:off x="152400" y="1371600"/>
            <a:ext cx="8839200" cy="4754563"/>
          </a:xfrm>
        </p:spPr>
        <p:txBody>
          <a:bodyPr/>
          <a:lstStyle/>
          <a:p>
            <a:r>
              <a:rPr lang="en-US" dirty="0"/>
              <a:t>Public administration is a subject of growing importance</a:t>
            </a:r>
            <a:r>
              <a:rPr lang="en-US" dirty="0" smtClean="0"/>
              <a:t>.</a:t>
            </a:r>
          </a:p>
          <a:p>
            <a:r>
              <a:rPr lang="en-US" dirty="0" smtClean="0"/>
              <a:t>Its study </a:t>
            </a:r>
            <a:r>
              <a:rPr lang="en-US" dirty="0"/>
              <a:t>cannot be ignored by the students </a:t>
            </a:r>
            <a:r>
              <a:rPr lang="en-US" dirty="0" smtClean="0"/>
              <a:t>of public administration</a:t>
            </a:r>
            <a:r>
              <a:rPr lang="en-US" dirty="0"/>
              <a:t>. It is said that </a:t>
            </a:r>
            <a:r>
              <a:rPr lang="en-US" dirty="0" smtClean="0"/>
              <a:t>the students </a:t>
            </a:r>
            <a:r>
              <a:rPr lang="en-US" dirty="0"/>
              <a:t>of today are </a:t>
            </a:r>
            <a:r>
              <a:rPr lang="en-US" dirty="0" smtClean="0"/>
              <a:t>the administrators </a:t>
            </a:r>
            <a:r>
              <a:rPr lang="en-US" dirty="0"/>
              <a:t>of </a:t>
            </a:r>
            <a:r>
              <a:rPr lang="en-US" dirty="0" smtClean="0"/>
              <a:t>tomorrow.</a:t>
            </a:r>
          </a:p>
          <a:p>
            <a:r>
              <a:rPr lang="en-US" dirty="0"/>
              <a:t>The study of public administration prepares them </a:t>
            </a:r>
            <a:r>
              <a:rPr lang="en-US" dirty="0" smtClean="0"/>
              <a:t>into better </a:t>
            </a:r>
            <a:r>
              <a:rPr lang="en-US" dirty="0"/>
              <a:t>administrators.</a:t>
            </a:r>
          </a:p>
        </p:txBody>
      </p:sp>
    </p:spTree>
    <p:extLst>
      <p:ext uri="{BB962C8B-B14F-4D97-AF65-F5344CB8AC3E}">
        <p14:creationId xmlns="" xmlns:p14="http://schemas.microsoft.com/office/powerpoint/2010/main" val="19592640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73EFE679-E7F1-40C9-8307-6DE7534A5FDB}" type="slidenum">
              <a:rPr lang="el-GR"/>
              <a:pPr>
                <a:defRPr/>
              </a:pPr>
              <a:t>12</a:t>
            </a:fld>
            <a:endParaRPr lang="el-GR"/>
          </a:p>
        </p:txBody>
      </p:sp>
      <p:sp>
        <p:nvSpPr>
          <p:cNvPr id="6148" name="Rectangle 2"/>
          <p:cNvSpPr>
            <a:spLocks noGrp="1" noChangeArrowheads="1"/>
          </p:cNvSpPr>
          <p:nvPr>
            <p:ph type="title"/>
          </p:nvPr>
        </p:nvSpPr>
        <p:spPr>
          <a:xfrm>
            <a:off x="457200" y="274638"/>
            <a:ext cx="8229600" cy="868362"/>
          </a:xfrm>
        </p:spPr>
        <p:txBody>
          <a:bodyPr/>
          <a:lstStyle/>
          <a:p>
            <a:pPr eaLnBrk="1" hangingPunct="1"/>
            <a:r>
              <a:rPr lang="en-US" sz="4000" dirty="0">
                <a:latin typeface="Times New Roman" pitchFamily="18" charset="0"/>
              </a:rPr>
              <a:t>C</a:t>
            </a:r>
            <a:r>
              <a:rPr lang="en-US" sz="4000" dirty="0" smtClean="0">
                <a:latin typeface="Times New Roman" pitchFamily="18" charset="0"/>
              </a:rPr>
              <a:t>oncerns</a:t>
            </a:r>
            <a:endParaRPr lang="el-GR" sz="4000" dirty="0" smtClean="0">
              <a:latin typeface="Times New Roman" pitchFamily="18" charset="0"/>
            </a:endParaRPr>
          </a:p>
        </p:txBody>
      </p:sp>
      <p:sp>
        <p:nvSpPr>
          <p:cNvPr id="6149" name="Rectangle 3"/>
          <p:cNvSpPr>
            <a:spLocks noGrp="1" noChangeArrowheads="1"/>
          </p:cNvSpPr>
          <p:nvPr>
            <p:ph type="body" idx="1"/>
          </p:nvPr>
        </p:nvSpPr>
        <p:spPr>
          <a:xfrm>
            <a:off x="304800" y="1447800"/>
            <a:ext cx="8769350" cy="5221287"/>
          </a:xfrm>
        </p:spPr>
        <p:txBody>
          <a:bodyPr/>
          <a:lstStyle/>
          <a:p>
            <a:pPr eaLnBrk="1" hangingPunct="1">
              <a:lnSpc>
                <a:spcPct val="80000"/>
              </a:lnSpc>
            </a:pPr>
            <a:endParaRPr lang="en-US" sz="2800" dirty="0" smtClean="0">
              <a:latin typeface="Times New Roman" pitchFamily="18" charset="0"/>
            </a:endParaRPr>
          </a:p>
          <a:p>
            <a:pPr eaLnBrk="1" hangingPunct="1">
              <a:lnSpc>
                <a:spcPct val="80000"/>
              </a:lnSpc>
            </a:pPr>
            <a:r>
              <a:rPr lang="en-US" sz="2800" dirty="0" smtClean="0">
                <a:latin typeface="Times New Roman" pitchFamily="18" charset="0"/>
              </a:rPr>
              <a:t>Centrally concerned with the organization of government policies and programs as well as the behavior of officials, the elected representatives are formally responsible for the conduct of civil servants;</a:t>
            </a:r>
            <a:r>
              <a:rPr lang="el-GR" sz="2800" dirty="0" smtClean="0">
                <a:latin typeface="Times New Roman" pitchFamily="18" charset="0"/>
              </a:rPr>
              <a:t> </a:t>
            </a:r>
            <a:endParaRPr lang="en-US" sz="2800" dirty="0" smtClean="0">
              <a:latin typeface="Times New Roman" pitchFamily="18" charset="0"/>
            </a:endParaRPr>
          </a:p>
          <a:p>
            <a:pPr eaLnBrk="1" hangingPunct="1">
              <a:lnSpc>
                <a:spcPct val="80000"/>
              </a:lnSpc>
            </a:pPr>
            <a:r>
              <a:rPr lang="en-US" sz="2800" dirty="0" smtClean="0">
                <a:latin typeface="Times New Roman" pitchFamily="18" charset="0"/>
              </a:rPr>
              <a:t>Many unelected public servants can be considered to be public administrators, including heads of city, county, regional, state and federal departments such as municipal budget directors, human resources (HR) administrators, city managers, census managers and cabinet secretaries;</a:t>
            </a:r>
            <a:r>
              <a:rPr lang="el-GR" sz="2800" dirty="0" smtClean="0">
                <a:latin typeface="Times New Roman" pitchFamily="18" charset="0"/>
              </a:rPr>
              <a:t> </a:t>
            </a:r>
            <a:endParaRPr lang="en-US" sz="2800" dirty="0" smtClean="0">
              <a:latin typeface="Times New Roman" pitchFamily="18" charset="0"/>
            </a:endParaRPr>
          </a:p>
        </p:txBody>
      </p:sp>
    </p:spTree>
    <p:extLst>
      <p:ext uri="{BB962C8B-B14F-4D97-AF65-F5344CB8AC3E}">
        <p14:creationId xmlns="" xmlns:p14="http://schemas.microsoft.com/office/powerpoint/2010/main" val="31404916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9874" name="Rectangle 2" descr="Canvas"/>
          <p:cNvSpPr>
            <a:spLocks noGrp="1" noChangeArrowheads="1"/>
          </p:cNvSpPr>
          <p:nvPr>
            <p:ph type="title"/>
          </p:nvPr>
        </p:nvSpPr>
        <p:spPr>
          <a:xfrm>
            <a:off x="457200" y="274638"/>
            <a:ext cx="8229600" cy="715962"/>
          </a:xfrm>
        </p:spPr>
        <p:txBody>
          <a:bodyPr>
            <a:noAutofit/>
          </a:bodyPr>
          <a:lstStyle/>
          <a:p>
            <a:pPr eaLnBrk="1" hangingPunct="1">
              <a:defRPr/>
            </a:pPr>
            <a:r>
              <a:rPr lang="en-US" sz="3600" dirty="0" smtClean="0"/>
              <a:t>Public Administration Model</a:t>
            </a:r>
            <a:br>
              <a:rPr lang="en-US" sz="3600" dirty="0" smtClean="0"/>
            </a:br>
            <a:r>
              <a:rPr lang="en-US" sz="1800" dirty="0" smtClean="0"/>
              <a:t>A B C D E</a:t>
            </a:r>
          </a:p>
        </p:txBody>
      </p:sp>
      <p:grpSp>
        <p:nvGrpSpPr>
          <p:cNvPr id="10244" name="Group 4"/>
          <p:cNvGrpSpPr>
            <a:grpSpLocks/>
          </p:cNvGrpSpPr>
          <p:nvPr/>
        </p:nvGrpSpPr>
        <p:grpSpPr bwMode="auto">
          <a:xfrm>
            <a:off x="5402263" y="1598613"/>
            <a:ext cx="1744662" cy="1279525"/>
            <a:chOff x="1632" y="2880"/>
            <a:chExt cx="1200" cy="1008"/>
          </a:xfrm>
        </p:grpSpPr>
        <p:sp>
          <p:nvSpPr>
            <p:cNvPr id="10289" name="Rectangle 5"/>
            <p:cNvSpPr>
              <a:spLocks noChangeArrowheads="1"/>
            </p:cNvSpPr>
            <p:nvPr/>
          </p:nvSpPr>
          <p:spPr bwMode="auto">
            <a:xfrm>
              <a:off x="1632" y="2880"/>
              <a:ext cx="1008" cy="1008"/>
            </a:xfrm>
            <a:prstGeom prst="rect">
              <a:avLst/>
            </a:prstGeom>
            <a:solidFill>
              <a:srgbClr val="FFCC00"/>
            </a:solidFill>
            <a:ln>
              <a:noFill/>
            </a:ln>
            <a:effectLst>
              <a:outerShdw dist="107763" dir="2700000" algn="ctr" rotWithShape="0">
                <a:srgbClr val="C0C0C0"/>
              </a:outerShdw>
            </a:effectLst>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p>
              <a:endParaRPr lang="en-US"/>
            </a:p>
          </p:txBody>
        </p:sp>
        <p:sp>
          <p:nvSpPr>
            <p:cNvPr id="10290" name="AutoShape 6"/>
            <p:cNvSpPr>
              <a:spLocks noChangeArrowheads="1"/>
            </p:cNvSpPr>
            <p:nvPr/>
          </p:nvSpPr>
          <p:spPr bwMode="auto">
            <a:xfrm>
              <a:off x="2544" y="3000"/>
              <a:ext cx="288" cy="768"/>
            </a:xfrm>
            <a:prstGeom prst="rightArrow">
              <a:avLst>
                <a:gd name="adj1" fmla="val 50000"/>
                <a:gd name="adj2" fmla="val 25000"/>
              </a:avLst>
            </a:prstGeom>
            <a:solidFill>
              <a:srgbClr val="FFCC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0245" name="Text Box 7"/>
          <p:cNvSpPr txBox="1">
            <a:spLocks noChangeArrowheads="1"/>
          </p:cNvSpPr>
          <p:nvPr/>
        </p:nvSpPr>
        <p:spPr bwMode="auto">
          <a:xfrm>
            <a:off x="0" y="3240088"/>
            <a:ext cx="1524000"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114300" indent="-114300" eaLnBrk="0" hangingPunct="0">
              <a:defRPr sz="4000" b="1">
                <a:solidFill>
                  <a:schemeClr val="tx1"/>
                </a:solidFill>
                <a:latin typeface="Arial" charset="0"/>
              </a:defRPr>
            </a:lvl1pPr>
            <a:lvl2pPr marL="742950" indent="-285750" eaLnBrk="0" hangingPunct="0">
              <a:defRPr sz="4000" b="1">
                <a:solidFill>
                  <a:schemeClr val="tx1"/>
                </a:solidFill>
                <a:latin typeface="Arial" charset="0"/>
              </a:defRPr>
            </a:lvl2pPr>
            <a:lvl3pPr marL="1143000" indent="-228600" eaLnBrk="0" hangingPunct="0">
              <a:defRPr sz="4000" b="1">
                <a:solidFill>
                  <a:schemeClr val="tx1"/>
                </a:solidFill>
                <a:latin typeface="Arial" charset="0"/>
              </a:defRPr>
            </a:lvl3pPr>
            <a:lvl4pPr marL="1600200" indent="-228600" eaLnBrk="0" hangingPunct="0">
              <a:defRPr sz="4000" b="1">
                <a:solidFill>
                  <a:schemeClr val="tx1"/>
                </a:solidFill>
                <a:latin typeface="Arial" charset="0"/>
              </a:defRPr>
            </a:lvl4pPr>
            <a:lvl5pPr marL="2057400" indent="-228600" eaLnBrk="0" hangingPunct="0">
              <a:defRPr sz="4000" b="1">
                <a:solidFill>
                  <a:schemeClr val="tx1"/>
                </a:solidFill>
                <a:latin typeface="Arial" charset="0"/>
              </a:defRPr>
            </a:lvl5pPr>
            <a:lvl6pPr marL="2514600" indent="-228600" eaLnBrk="0" fontAlgn="base" hangingPunct="0">
              <a:spcBef>
                <a:spcPct val="0"/>
              </a:spcBef>
              <a:spcAft>
                <a:spcPct val="0"/>
              </a:spcAft>
              <a:defRPr sz="4000" b="1">
                <a:solidFill>
                  <a:schemeClr val="tx1"/>
                </a:solidFill>
                <a:latin typeface="Arial" charset="0"/>
              </a:defRPr>
            </a:lvl6pPr>
            <a:lvl7pPr marL="2971800" indent="-228600" eaLnBrk="0" fontAlgn="base" hangingPunct="0">
              <a:spcBef>
                <a:spcPct val="0"/>
              </a:spcBef>
              <a:spcAft>
                <a:spcPct val="0"/>
              </a:spcAft>
              <a:defRPr sz="4000" b="1">
                <a:solidFill>
                  <a:schemeClr val="tx1"/>
                </a:solidFill>
                <a:latin typeface="Arial" charset="0"/>
              </a:defRPr>
            </a:lvl7pPr>
            <a:lvl8pPr marL="3429000" indent="-228600" eaLnBrk="0" fontAlgn="base" hangingPunct="0">
              <a:spcBef>
                <a:spcPct val="0"/>
              </a:spcBef>
              <a:spcAft>
                <a:spcPct val="0"/>
              </a:spcAft>
              <a:defRPr sz="4000" b="1">
                <a:solidFill>
                  <a:schemeClr val="tx1"/>
                </a:solidFill>
                <a:latin typeface="Arial" charset="0"/>
              </a:defRPr>
            </a:lvl8pPr>
            <a:lvl9pPr marL="3886200" indent="-228600" eaLnBrk="0" fontAlgn="base" hangingPunct="0">
              <a:spcBef>
                <a:spcPct val="0"/>
              </a:spcBef>
              <a:spcAft>
                <a:spcPct val="0"/>
              </a:spcAft>
              <a:defRPr sz="4000" b="1">
                <a:solidFill>
                  <a:schemeClr val="tx1"/>
                </a:solidFill>
                <a:latin typeface="Arial" charset="0"/>
              </a:defRPr>
            </a:lvl9pPr>
          </a:lstStyle>
          <a:p>
            <a:pPr eaLnBrk="1" hangingPunct="1">
              <a:spcAft>
                <a:spcPct val="15000"/>
              </a:spcAft>
              <a:buFontTx/>
              <a:buChar char="•"/>
            </a:pPr>
            <a:r>
              <a:rPr lang="en-US" sz="1200" i="1" dirty="0">
                <a:latin typeface="Arial Narrow" pitchFamily="34" charset="0"/>
              </a:rPr>
              <a:t>Environmental Scan</a:t>
            </a:r>
          </a:p>
        </p:txBody>
      </p:sp>
      <p:grpSp>
        <p:nvGrpSpPr>
          <p:cNvPr id="10246" name="Group 8"/>
          <p:cNvGrpSpPr>
            <a:grpSpLocks/>
          </p:cNvGrpSpPr>
          <p:nvPr/>
        </p:nvGrpSpPr>
        <p:grpSpPr bwMode="auto">
          <a:xfrm>
            <a:off x="0" y="1598613"/>
            <a:ext cx="1752600" cy="1279525"/>
            <a:chOff x="1632" y="2880"/>
            <a:chExt cx="1200" cy="1008"/>
          </a:xfrm>
        </p:grpSpPr>
        <p:sp>
          <p:nvSpPr>
            <p:cNvPr id="10287" name="Rectangle 9"/>
            <p:cNvSpPr>
              <a:spLocks noChangeArrowheads="1"/>
            </p:cNvSpPr>
            <p:nvPr/>
          </p:nvSpPr>
          <p:spPr bwMode="auto">
            <a:xfrm>
              <a:off x="1632" y="2880"/>
              <a:ext cx="1008" cy="1008"/>
            </a:xfrm>
            <a:prstGeom prst="rect">
              <a:avLst/>
            </a:prstGeom>
            <a:solidFill>
              <a:srgbClr val="FFCC00"/>
            </a:solidFill>
            <a:ln>
              <a:noFill/>
            </a:ln>
            <a:effectLst>
              <a:outerShdw dist="107763" dir="2700000" algn="ctr" rotWithShape="0">
                <a:srgbClr val="C0C0C0"/>
              </a:outerShdw>
            </a:effectLst>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p>
              <a:endParaRPr lang="en-US"/>
            </a:p>
          </p:txBody>
        </p:sp>
        <p:sp>
          <p:nvSpPr>
            <p:cNvPr id="10288" name="AutoShape 10"/>
            <p:cNvSpPr>
              <a:spLocks noChangeArrowheads="1"/>
            </p:cNvSpPr>
            <p:nvPr/>
          </p:nvSpPr>
          <p:spPr bwMode="auto">
            <a:xfrm>
              <a:off x="2544" y="3000"/>
              <a:ext cx="288" cy="768"/>
            </a:xfrm>
            <a:prstGeom prst="rightArrow">
              <a:avLst>
                <a:gd name="adj1" fmla="val 50000"/>
                <a:gd name="adj2" fmla="val 25000"/>
              </a:avLst>
            </a:prstGeom>
            <a:solidFill>
              <a:srgbClr val="FFCC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0247" name="Rectangle 11"/>
          <p:cNvSpPr>
            <a:spLocks noChangeArrowheads="1"/>
          </p:cNvSpPr>
          <p:nvPr/>
        </p:nvSpPr>
        <p:spPr bwMode="auto">
          <a:xfrm>
            <a:off x="0" y="1939925"/>
            <a:ext cx="16002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a:r>
              <a:rPr lang="en-US" sz="2400" dirty="0">
                <a:solidFill>
                  <a:schemeClr val="accent2"/>
                </a:solidFill>
                <a:latin typeface="Arial Narrow" pitchFamily="34" charset="0"/>
              </a:rPr>
              <a:t>A</a:t>
            </a:r>
            <a:r>
              <a:rPr lang="en-US" sz="1600" dirty="0">
                <a:solidFill>
                  <a:schemeClr val="bg2">
                    <a:lumMod val="50000"/>
                  </a:schemeClr>
                </a:solidFill>
                <a:latin typeface="Arial Narrow" pitchFamily="34" charset="0"/>
              </a:rPr>
              <a:t>ssessment</a:t>
            </a:r>
          </a:p>
        </p:txBody>
      </p:sp>
      <p:grpSp>
        <p:nvGrpSpPr>
          <p:cNvPr id="10248" name="Group 12"/>
          <p:cNvGrpSpPr>
            <a:grpSpLocks/>
          </p:cNvGrpSpPr>
          <p:nvPr/>
        </p:nvGrpSpPr>
        <p:grpSpPr bwMode="auto">
          <a:xfrm>
            <a:off x="1789113" y="1598613"/>
            <a:ext cx="1752600" cy="1279525"/>
            <a:chOff x="1632" y="2880"/>
            <a:chExt cx="1200" cy="1008"/>
          </a:xfrm>
        </p:grpSpPr>
        <p:sp>
          <p:nvSpPr>
            <p:cNvPr id="10285" name="Rectangle 13"/>
            <p:cNvSpPr>
              <a:spLocks noChangeArrowheads="1"/>
            </p:cNvSpPr>
            <p:nvPr/>
          </p:nvSpPr>
          <p:spPr bwMode="auto">
            <a:xfrm>
              <a:off x="1632" y="2880"/>
              <a:ext cx="1008" cy="1008"/>
            </a:xfrm>
            <a:prstGeom prst="rect">
              <a:avLst/>
            </a:prstGeom>
            <a:solidFill>
              <a:srgbClr val="FFCC00"/>
            </a:solidFill>
            <a:ln>
              <a:noFill/>
            </a:ln>
            <a:effectLst>
              <a:outerShdw dist="107763" dir="2700000" algn="ctr" rotWithShape="0">
                <a:srgbClr val="C0C0C0"/>
              </a:outerShdw>
            </a:effectLst>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p>
              <a:endParaRPr lang="en-US"/>
            </a:p>
          </p:txBody>
        </p:sp>
        <p:sp>
          <p:nvSpPr>
            <p:cNvPr id="10286" name="AutoShape 14"/>
            <p:cNvSpPr>
              <a:spLocks noChangeArrowheads="1"/>
            </p:cNvSpPr>
            <p:nvPr/>
          </p:nvSpPr>
          <p:spPr bwMode="auto">
            <a:xfrm>
              <a:off x="2544" y="3000"/>
              <a:ext cx="288" cy="768"/>
            </a:xfrm>
            <a:prstGeom prst="rightArrow">
              <a:avLst>
                <a:gd name="adj1" fmla="val 50000"/>
                <a:gd name="adj2" fmla="val 25000"/>
              </a:avLst>
            </a:prstGeom>
            <a:solidFill>
              <a:srgbClr val="FFCC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0249" name="Group 16"/>
          <p:cNvGrpSpPr>
            <a:grpSpLocks/>
          </p:cNvGrpSpPr>
          <p:nvPr/>
        </p:nvGrpSpPr>
        <p:grpSpPr bwMode="auto">
          <a:xfrm>
            <a:off x="3590925" y="1598613"/>
            <a:ext cx="1752600" cy="1279525"/>
            <a:chOff x="1632" y="2880"/>
            <a:chExt cx="1200" cy="1008"/>
          </a:xfrm>
        </p:grpSpPr>
        <p:sp>
          <p:nvSpPr>
            <p:cNvPr id="10283" name="Rectangle 17"/>
            <p:cNvSpPr>
              <a:spLocks noChangeArrowheads="1"/>
            </p:cNvSpPr>
            <p:nvPr/>
          </p:nvSpPr>
          <p:spPr bwMode="auto">
            <a:xfrm>
              <a:off x="1632" y="2880"/>
              <a:ext cx="1008" cy="1008"/>
            </a:xfrm>
            <a:prstGeom prst="rect">
              <a:avLst/>
            </a:prstGeom>
            <a:solidFill>
              <a:srgbClr val="FFCC00"/>
            </a:solidFill>
            <a:ln>
              <a:noFill/>
            </a:ln>
            <a:effectLst>
              <a:outerShdw dist="107763" dir="2700000" algn="ctr" rotWithShape="0">
                <a:srgbClr val="C0C0C0"/>
              </a:outerShdw>
            </a:effectLst>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p>
              <a:endParaRPr lang="en-US"/>
            </a:p>
          </p:txBody>
        </p:sp>
        <p:sp>
          <p:nvSpPr>
            <p:cNvPr id="10284" name="AutoShape 18"/>
            <p:cNvSpPr>
              <a:spLocks noChangeArrowheads="1"/>
            </p:cNvSpPr>
            <p:nvPr/>
          </p:nvSpPr>
          <p:spPr bwMode="auto">
            <a:xfrm>
              <a:off x="2544" y="3000"/>
              <a:ext cx="288" cy="768"/>
            </a:xfrm>
            <a:prstGeom prst="rightArrow">
              <a:avLst>
                <a:gd name="adj1" fmla="val 50000"/>
                <a:gd name="adj2" fmla="val 25000"/>
              </a:avLst>
            </a:prstGeom>
            <a:solidFill>
              <a:srgbClr val="FFCC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0250" name="Line 25"/>
          <p:cNvSpPr>
            <a:spLocks noChangeShapeType="1"/>
          </p:cNvSpPr>
          <p:nvPr/>
        </p:nvSpPr>
        <p:spPr bwMode="auto">
          <a:xfrm>
            <a:off x="0" y="3732213"/>
            <a:ext cx="9144000" cy="0"/>
          </a:xfrm>
          <a:prstGeom prst="line">
            <a:avLst/>
          </a:prstGeom>
          <a:noFill/>
          <a:ln w="9525">
            <a:solidFill>
              <a:srgbClr val="A5002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51" name="Text Box 26"/>
          <p:cNvSpPr txBox="1">
            <a:spLocks noChangeArrowheads="1"/>
          </p:cNvSpPr>
          <p:nvPr/>
        </p:nvSpPr>
        <p:spPr bwMode="auto">
          <a:xfrm>
            <a:off x="0" y="3759200"/>
            <a:ext cx="1524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114300" indent="-114300" eaLnBrk="0" hangingPunct="0">
              <a:defRPr sz="4000" b="1">
                <a:solidFill>
                  <a:schemeClr val="tx1"/>
                </a:solidFill>
                <a:latin typeface="Arial" charset="0"/>
              </a:defRPr>
            </a:lvl1pPr>
            <a:lvl2pPr marL="742950" indent="-285750" eaLnBrk="0" hangingPunct="0">
              <a:defRPr sz="4000" b="1">
                <a:solidFill>
                  <a:schemeClr val="tx1"/>
                </a:solidFill>
                <a:latin typeface="Arial" charset="0"/>
              </a:defRPr>
            </a:lvl2pPr>
            <a:lvl3pPr marL="1143000" indent="-228600" eaLnBrk="0" hangingPunct="0">
              <a:defRPr sz="4000" b="1">
                <a:solidFill>
                  <a:schemeClr val="tx1"/>
                </a:solidFill>
                <a:latin typeface="Arial" charset="0"/>
              </a:defRPr>
            </a:lvl3pPr>
            <a:lvl4pPr marL="1600200" indent="-228600" eaLnBrk="0" hangingPunct="0">
              <a:defRPr sz="4000" b="1">
                <a:solidFill>
                  <a:schemeClr val="tx1"/>
                </a:solidFill>
                <a:latin typeface="Arial" charset="0"/>
              </a:defRPr>
            </a:lvl4pPr>
            <a:lvl5pPr marL="2057400" indent="-228600" eaLnBrk="0" hangingPunct="0">
              <a:defRPr sz="4000" b="1">
                <a:solidFill>
                  <a:schemeClr val="tx1"/>
                </a:solidFill>
                <a:latin typeface="Arial" charset="0"/>
              </a:defRPr>
            </a:lvl5pPr>
            <a:lvl6pPr marL="2514600" indent="-228600" eaLnBrk="0" fontAlgn="base" hangingPunct="0">
              <a:spcBef>
                <a:spcPct val="0"/>
              </a:spcBef>
              <a:spcAft>
                <a:spcPct val="0"/>
              </a:spcAft>
              <a:defRPr sz="4000" b="1">
                <a:solidFill>
                  <a:schemeClr val="tx1"/>
                </a:solidFill>
                <a:latin typeface="Arial" charset="0"/>
              </a:defRPr>
            </a:lvl6pPr>
            <a:lvl7pPr marL="2971800" indent="-228600" eaLnBrk="0" fontAlgn="base" hangingPunct="0">
              <a:spcBef>
                <a:spcPct val="0"/>
              </a:spcBef>
              <a:spcAft>
                <a:spcPct val="0"/>
              </a:spcAft>
              <a:defRPr sz="4000" b="1">
                <a:solidFill>
                  <a:schemeClr val="tx1"/>
                </a:solidFill>
                <a:latin typeface="Arial" charset="0"/>
              </a:defRPr>
            </a:lvl7pPr>
            <a:lvl8pPr marL="3429000" indent="-228600" eaLnBrk="0" fontAlgn="base" hangingPunct="0">
              <a:spcBef>
                <a:spcPct val="0"/>
              </a:spcBef>
              <a:spcAft>
                <a:spcPct val="0"/>
              </a:spcAft>
              <a:defRPr sz="4000" b="1">
                <a:solidFill>
                  <a:schemeClr val="tx1"/>
                </a:solidFill>
                <a:latin typeface="Arial" charset="0"/>
              </a:defRPr>
            </a:lvl8pPr>
            <a:lvl9pPr marL="3886200" indent="-228600" eaLnBrk="0" fontAlgn="base" hangingPunct="0">
              <a:spcBef>
                <a:spcPct val="0"/>
              </a:spcBef>
              <a:spcAft>
                <a:spcPct val="0"/>
              </a:spcAft>
              <a:defRPr sz="4000" b="1">
                <a:solidFill>
                  <a:schemeClr val="tx1"/>
                </a:solidFill>
                <a:latin typeface="Arial" charset="0"/>
              </a:defRPr>
            </a:lvl9pPr>
          </a:lstStyle>
          <a:p>
            <a:pPr eaLnBrk="1" hangingPunct="1">
              <a:spcAft>
                <a:spcPct val="15000"/>
              </a:spcAft>
              <a:buFontTx/>
              <a:buChar char="•"/>
            </a:pPr>
            <a:r>
              <a:rPr lang="en-US" sz="1200" i="1" dirty="0">
                <a:latin typeface="Arial Narrow" pitchFamily="34" charset="0"/>
              </a:rPr>
              <a:t>Background Information</a:t>
            </a:r>
          </a:p>
        </p:txBody>
      </p:sp>
      <p:sp>
        <p:nvSpPr>
          <p:cNvPr id="10252" name="Line 27"/>
          <p:cNvSpPr>
            <a:spLocks noChangeShapeType="1"/>
          </p:cNvSpPr>
          <p:nvPr/>
        </p:nvSpPr>
        <p:spPr bwMode="auto">
          <a:xfrm>
            <a:off x="0" y="4252913"/>
            <a:ext cx="9144000" cy="0"/>
          </a:xfrm>
          <a:prstGeom prst="line">
            <a:avLst/>
          </a:prstGeom>
          <a:noFill/>
          <a:ln w="9525">
            <a:solidFill>
              <a:srgbClr val="A5002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53" name="Text Box 28"/>
          <p:cNvSpPr txBox="1">
            <a:spLocks noChangeArrowheads="1"/>
          </p:cNvSpPr>
          <p:nvPr/>
        </p:nvSpPr>
        <p:spPr bwMode="auto">
          <a:xfrm>
            <a:off x="0" y="4267200"/>
            <a:ext cx="1524000" cy="2746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114300" indent="-114300" eaLnBrk="0" hangingPunct="0">
              <a:defRPr sz="4000" b="1">
                <a:solidFill>
                  <a:schemeClr val="tx1"/>
                </a:solidFill>
                <a:latin typeface="Arial" charset="0"/>
              </a:defRPr>
            </a:lvl1pPr>
            <a:lvl2pPr marL="742950" indent="-285750" eaLnBrk="0" hangingPunct="0">
              <a:defRPr sz="4000" b="1">
                <a:solidFill>
                  <a:schemeClr val="tx1"/>
                </a:solidFill>
                <a:latin typeface="Arial" charset="0"/>
              </a:defRPr>
            </a:lvl2pPr>
            <a:lvl3pPr marL="1143000" indent="-228600" eaLnBrk="0" hangingPunct="0">
              <a:defRPr sz="4000" b="1">
                <a:solidFill>
                  <a:schemeClr val="tx1"/>
                </a:solidFill>
                <a:latin typeface="Arial" charset="0"/>
              </a:defRPr>
            </a:lvl3pPr>
            <a:lvl4pPr marL="1600200" indent="-228600" eaLnBrk="0" hangingPunct="0">
              <a:defRPr sz="4000" b="1">
                <a:solidFill>
                  <a:schemeClr val="tx1"/>
                </a:solidFill>
                <a:latin typeface="Arial" charset="0"/>
              </a:defRPr>
            </a:lvl4pPr>
            <a:lvl5pPr marL="2057400" indent="-228600" eaLnBrk="0" hangingPunct="0">
              <a:defRPr sz="4000" b="1">
                <a:solidFill>
                  <a:schemeClr val="tx1"/>
                </a:solidFill>
                <a:latin typeface="Arial" charset="0"/>
              </a:defRPr>
            </a:lvl5pPr>
            <a:lvl6pPr marL="2514600" indent="-228600" eaLnBrk="0" fontAlgn="base" hangingPunct="0">
              <a:spcBef>
                <a:spcPct val="0"/>
              </a:spcBef>
              <a:spcAft>
                <a:spcPct val="0"/>
              </a:spcAft>
              <a:defRPr sz="4000" b="1">
                <a:solidFill>
                  <a:schemeClr val="tx1"/>
                </a:solidFill>
                <a:latin typeface="Arial" charset="0"/>
              </a:defRPr>
            </a:lvl6pPr>
            <a:lvl7pPr marL="2971800" indent="-228600" eaLnBrk="0" fontAlgn="base" hangingPunct="0">
              <a:spcBef>
                <a:spcPct val="0"/>
              </a:spcBef>
              <a:spcAft>
                <a:spcPct val="0"/>
              </a:spcAft>
              <a:defRPr sz="4000" b="1">
                <a:solidFill>
                  <a:schemeClr val="tx1"/>
                </a:solidFill>
                <a:latin typeface="Arial" charset="0"/>
              </a:defRPr>
            </a:lvl7pPr>
            <a:lvl8pPr marL="3429000" indent="-228600" eaLnBrk="0" fontAlgn="base" hangingPunct="0">
              <a:spcBef>
                <a:spcPct val="0"/>
              </a:spcBef>
              <a:spcAft>
                <a:spcPct val="0"/>
              </a:spcAft>
              <a:defRPr sz="4000" b="1">
                <a:solidFill>
                  <a:schemeClr val="tx1"/>
                </a:solidFill>
                <a:latin typeface="Arial" charset="0"/>
              </a:defRPr>
            </a:lvl8pPr>
            <a:lvl9pPr marL="3886200" indent="-228600" eaLnBrk="0" fontAlgn="base" hangingPunct="0">
              <a:spcBef>
                <a:spcPct val="0"/>
              </a:spcBef>
              <a:spcAft>
                <a:spcPct val="0"/>
              </a:spcAft>
              <a:defRPr sz="4000" b="1">
                <a:solidFill>
                  <a:schemeClr val="tx1"/>
                </a:solidFill>
                <a:latin typeface="Arial" charset="0"/>
              </a:defRPr>
            </a:lvl9pPr>
          </a:lstStyle>
          <a:p>
            <a:pPr eaLnBrk="1" hangingPunct="1">
              <a:spcAft>
                <a:spcPct val="15000"/>
              </a:spcAft>
              <a:buFontTx/>
              <a:buChar char="•"/>
            </a:pPr>
            <a:r>
              <a:rPr lang="en-US" sz="1200" i="1" dirty="0">
                <a:latin typeface="Arial Narrow" pitchFamily="34" charset="0"/>
              </a:rPr>
              <a:t>Situational Analysis</a:t>
            </a:r>
          </a:p>
        </p:txBody>
      </p:sp>
      <p:sp>
        <p:nvSpPr>
          <p:cNvPr id="10254" name="Line 29"/>
          <p:cNvSpPr>
            <a:spLocks noChangeShapeType="1"/>
          </p:cNvSpPr>
          <p:nvPr/>
        </p:nvSpPr>
        <p:spPr bwMode="auto">
          <a:xfrm>
            <a:off x="0" y="4760913"/>
            <a:ext cx="9144000" cy="0"/>
          </a:xfrm>
          <a:prstGeom prst="line">
            <a:avLst/>
          </a:prstGeom>
          <a:noFill/>
          <a:ln w="9525">
            <a:solidFill>
              <a:srgbClr val="A5002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55" name="Text Box 30"/>
          <p:cNvSpPr txBox="1">
            <a:spLocks noChangeArrowheads="1"/>
          </p:cNvSpPr>
          <p:nvPr/>
        </p:nvSpPr>
        <p:spPr bwMode="auto">
          <a:xfrm>
            <a:off x="0" y="4773613"/>
            <a:ext cx="1524000" cy="83099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114300" indent="-114300" eaLnBrk="0" hangingPunct="0">
              <a:defRPr sz="4000" b="1">
                <a:solidFill>
                  <a:schemeClr val="tx1"/>
                </a:solidFill>
                <a:latin typeface="Arial" charset="0"/>
              </a:defRPr>
            </a:lvl1pPr>
            <a:lvl2pPr marL="742950" indent="-285750" eaLnBrk="0" hangingPunct="0">
              <a:defRPr sz="4000" b="1">
                <a:solidFill>
                  <a:schemeClr val="tx1"/>
                </a:solidFill>
                <a:latin typeface="Arial" charset="0"/>
              </a:defRPr>
            </a:lvl2pPr>
            <a:lvl3pPr marL="1143000" indent="-228600" eaLnBrk="0" hangingPunct="0">
              <a:defRPr sz="4000" b="1">
                <a:solidFill>
                  <a:schemeClr val="tx1"/>
                </a:solidFill>
                <a:latin typeface="Arial" charset="0"/>
              </a:defRPr>
            </a:lvl3pPr>
            <a:lvl4pPr marL="1600200" indent="-228600" eaLnBrk="0" hangingPunct="0">
              <a:defRPr sz="4000" b="1">
                <a:solidFill>
                  <a:schemeClr val="tx1"/>
                </a:solidFill>
                <a:latin typeface="Arial" charset="0"/>
              </a:defRPr>
            </a:lvl4pPr>
            <a:lvl5pPr marL="2057400" indent="-228600" eaLnBrk="0" hangingPunct="0">
              <a:defRPr sz="4000" b="1">
                <a:solidFill>
                  <a:schemeClr val="tx1"/>
                </a:solidFill>
                <a:latin typeface="Arial" charset="0"/>
              </a:defRPr>
            </a:lvl5pPr>
            <a:lvl6pPr marL="2514600" indent="-228600" eaLnBrk="0" fontAlgn="base" hangingPunct="0">
              <a:spcBef>
                <a:spcPct val="0"/>
              </a:spcBef>
              <a:spcAft>
                <a:spcPct val="0"/>
              </a:spcAft>
              <a:defRPr sz="4000" b="1">
                <a:solidFill>
                  <a:schemeClr val="tx1"/>
                </a:solidFill>
                <a:latin typeface="Arial" charset="0"/>
              </a:defRPr>
            </a:lvl6pPr>
            <a:lvl7pPr marL="2971800" indent="-228600" eaLnBrk="0" fontAlgn="base" hangingPunct="0">
              <a:spcBef>
                <a:spcPct val="0"/>
              </a:spcBef>
              <a:spcAft>
                <a:spcPct val="0"/>
              </a:spcAft>
              <a:defRPr sz="4000" b="1">
                <a:solidFill>
                  <a:schemeClr val="tx1"/>
                </a:solidFill>
                <a:latin typeface="Arial" charset="0"/>
              </a:defRPr>
            </a:lvl7pPr>
            <a:lvl8pPr marL="3429000" indent="-228600" eaLnBrk="0" fontAlgn="base" hangingPunct="0">
              <a:spcBef>
                <a:spcPct val="0"/>
              </a:spcBef>
              <a:spcAft>
                <a:spcPct val="0"/>
              </a:spcAft>
              <a:defRPr sz="4000" b="1">
                <a:solidFill>
                  <a:schemeClr val="tx1"/>
                </a:solidFill>
                <a:latin typeface="Arial" charset="0"/>
              </a:defRPr>
            </a:lvl8pPr>
            <a:lvl9pPr marL="3886200" indent="-228600" eaLnBrk="0" fontAlgn="base" hangingPunct="0">
              <a:spcBef>
                <a:spcPct val="0"/>
              </a:spcBef>
              <a:spcAft>
                <a:spcPct val="0"/>
              </a:spcAft>
              <a:defRPr sz="4000" b="1">
                <a:solidFill>
                  <a:schemeClr val="tx1"/>
                </a:solidFill>
                <a:latin typeface="Arial" charset="0"/>
              </a:defRPr>
            </a:lvl9pPr>
          </a:lstStyle>
          <a:p>
            <a:pPr eaLnBrk="1" hangingPunct="1">
              <a:spcAft>
                <a:spcPct val="15000"/>
              </a:spcAft>
              <a:buFontTx/>
              <a:buChar char="•"/>
            </a:pPr>
            <a:r>
              <a:rPr lang="en-US" sz="1200" i="1" dirty="0">
                <a:latin typeface="Arial Narrow" pitchFamily="34" charset="0"/>
              </a:rPr>
              <a:t>SWOT – Strength’s, Weaknesses, Opportunities, Threats</a:t>
            </a:r>
          </a:p>
        </p:txBody>
      </p:sp>
      <p:sp>
        <p:nvSpPr>
          <p:cNvPr id="10256" name="Text Box 31"/>
          <p:cNvSpPr txBox="1">
            <a:spLocks noChangeArrowheads="1"/>
          </p:cNvSpPr>
          <p:nvPr/>
        </p:nvSpPr>
        <p:spPr bwMode="auto">
          <a:xfrm>
            <a:off x="1752600" y="3240088"/>
            <a:ext cx="1524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114300" indent="-114300" eaLnBrk="0" hangingPunct="0">
              <a:defRPr sz="4000" b="1">
                <a:solidFill>
                  <a:schemeClr val="tx1"/>
                </a:solidFill>
                <a:latin typeface="Arial" charset="0"/>
              </a:defRPr>
            </a:lvl1pPr>
            <a:lvl2pPr marL="742950" indent="-285750" eaLnBrk="0" hangingPunct="0">
              <a:defRPr sz="4000" b="1">
                <a:solidFill>
                  <a:schemeClr val="tx1"/>
                </a:solidFill>
                <a:latin typeface="Arial" charset="0"/>
              </a:defRPr>
            </a:lvl2pPr>
            <a:lvl3pPr marL="1143000" indent="-228600" eaLnBrk="0" hangingPunct="0">
              <a:defRPr sz="4000" b="1">
                <a:solidFill>
                  <a:schemeClr val="tx1"/>
                </a:solidFill>
                <a:latin typeface="Arial" charset="0"/>
              </a:defRPr>
            </a:lvl3pPr>
            <a:lvl4pPr marL="1600200" indent="-228600" eaLnBrk="0" hangingPunct="0">
              <a:defRPr sz="4000" b="1">
                <a:solidFill>
                  <a:schemeClr val="tx1"/>
                </a:solidFill>
                <a:latin typeface="Arial" charset="0"/>
              </a:defRPr>
            </a:lvl4pPr>
            <a:lvl5pPr marL="2057400" indent="-228600" eaLnBrk="0" hangingPunct="0">
              <a:defRPr sz="4000" b="1">
                <a:solidFill>
                  <a:schemeClr val="tx1"/>
                </a:solidFill>
                <a:latin typeface="Arial" charset="0"/>
              </a:defRPr>
            </a:lvl5pPr>
            <a:lvl6pPr marL="2514600" indent="-228600" eaLnBrk="0" fontAlgn="base" hangingPunct="0">
              <a:spcBef>
                <a:spcPct val="0"/>
              </a:spcBef>
              <a:spcAft>
                <a:spcPct val="0"/>
              </a:spcAft>
              <a:defRPr sz="4000" b="1">
                <a:solidFill>
                  <a:schemeClr val="tx1"/>
                </a:solidFill>
                <a:latin typeface="Arial" charset="0"/>
              </a:defRPr>
            </a:lvl6pPr>
            <a:lvl7pPr marL="2971800" indent="-228600" eaLnBrk="0" fontAlgn="base" hangingPunct="0">
              <a:spcBef>
                <a:spcPct val="0"/>
              </a:spcBef>
              <a:spcAft>
                <a:spcPct val="0"/>
              </a:spcAft>
              <a:defRPr sz="4000" b="1">
                <a:solidFill>
                  <a:schemeClr val="tx1"/>
                </a:solidFill>
                <a:latin typeface="Arial" charset="0"/>
              </a:defRPr>
            </a:lvl7pPr>
            <a:lvl8pPr marL="3429000" indent="-228600" eaLnBrk="0" fontAlgn="base" hangingPunct="0">
              <a:spcBef>
                <a:spcPct val="0"/>
              </a:spcBef>
              <a:spcAft>
                <a:spcPct val="0"/>
              </a:spcAft>
              <a:defRPr sz="4000" b="1">
                <a:solidFill>
                  <a:schemeClr val="tx1"/>
                </a:solidFill>
                <a:latin typeface="Arial" charset="0"/>
              </a:defRPr>
            </a:lvl8pPr>
            <a:lvl9pPr marL="3886200" indent="-228600" eaLnBrk="0" fontAlgn="base" hangingPunct="0">
              <a:spcBef>
                <a:spcPct val="0"/>
              </a:spcBef>
              <a:spcAft>
                <a:spcPct val="0"/>
              </a:spcAft>
              <a:defRPr sz="4000" b="1">
                <a:solidFill>
                  <a:schemeClr val="tx1"/>
                </a:solidFill>
                <a:latin typeface="Arial" charset="0"/>
              </a:defRPr>
            </a:lvl9pPr>
          </a:lstStyle>
          <a:p>
            <a:pPr eaLnBrk="1" hangingPunct="1">
              <a:spcAft>
                <a:spcPct val="15000"/>
              </a:spcAft>
              <a:buFontTx/>
              <a:buChar char="•"/>
            </a:pPr>
            <a:r>
              <a:rPr lang="en-US" sz="1200" i="1" dirty="0">
                <a:latin typeface="Arial Narrow" pitchFamily="34" charset="0"/>
              </a:rPr>
              <a:t>Situation – Past, Present and Future</a:t>
            </a:r>
          </a:p>
        </p:txBody>
      </p:sp>
      <p:sp>
        <p:nvSpPr>
          <p:cNvPr id="10257" name="Text Box 32"/>
          <p:cNvSpPr txBox="1">
            <a:spLocks noChangeArrowheads="1"/>
          </p:cNvSpPr>
          <p:nvPr/>
        </p:nvSpPr>
        <p:spPr bwMode="auto">
          <a:xfrm>
            <a:off x="1752600" y="3759200"/>
            <a:ext cx="1524000" cy="2746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114300" indent="-114300" eaLnBrk="0" hangingPunct="0">
              <a:defRPr sz="4000" b="1">
                <a:solidFill>
                  <a:schemeClr val="tx1"/>
                </a:solidFill>
                <a:latin typeface="Arial" charset="0"/>
              </a:defRPr>
            </a:lvl1pPr>
            <a:lvl2pPr marL="742950" indent="-285750" eaLnBrk="0" hangingPunct="0">
              <a:defRPr sz="4000" b="1">
                <a:solidFill>
                  <a:schemeClr val="tx1"/>
                </a:solidFill>
                <a:latin typeface="Arial" charset="0"/>
              </a:defRPr>
            </a:lvl2pPr>
            <a:lvl3pPr marL="1143000" indent="-228600" eaLnBrk="0" hangingPunct="0">
              <a:defRPr sz="4000" b="1">
                <a:solidFill>
                  <a:schemeClr val="tx1"/>
                </a:solidFill>
                <a:latin typeface="Arial" charset="0"/>
              </a:defRPr>
            </a:lvl3pPr>
            <a:lvl4pPr marL="1600200" indent="-228600" eaLnBrk="0" hangingPunct="0">
              <a:defRPr sz="4000" b="1">
                <a:solidFill>
                  <a:schemeClr val="tx1"/>
                </a:solidFill>
                <a:latin typeface="Arial" charset="0"/>
              </a:defRPr>
            </a:lvl4pPr>
            <a:lvl5pPr marL="2057400" indent="-228600" eaLnBrk="0" hangingPunct="0">
              <a:defRPr sz="4000" b="1">
                <a:solidFill>
                  <a:schemeClr val="tx1"/>
                </a:solidFill>
                <a:latin typeface="Arial" charset="0"/>
              </a:defRPr>
            </a:lvl5pPr>
            <a:lvl6pPr marL="2514600" indent="-228600" eaLnBrk="0" fontAlgn="base" hangingPunct="0">
              <a:spcBef>
                <a:spcPct val="0"/>
              </a:spcBef>
              <a:spcAft>
                <a:spcPct val="0"/>
              </a:spcAft>
              <a:defRPr sz="4000" b="1">
                <a:solidFill>
                  <a:schemeClr val="tx1"/>
                </a:solidFill>
                <a:latin typeface="Arial" charset="0"/>
              </a:defRPr>
            </a:lvl6pPr>
            <a:lvl7pPr marL="2971800" indent="-228600" eaLnBrk="0" fontAlgn="base" hangingPunct="0">
              <a:spcBef>
                <a:spcPct val="0"/>
              </a:spcBef>
              <a:spcAft>
                <a:spcPct val="0"/>
              </a:spcAft>
              <a:defRPr sz="4000" b="1">
                <a:solidFill>
                  <a:schemeClr val="tx1"/>
                </a:solidFill>
                <a:latin typeface="Arial" charset="0"/>
              </a:defRPr>
            </a:lvl7pPr>
            <a:lvl8pPr marL="3429000" indent="-228600" eaLnBrk="0" fontAlgn="base" hangingPunct="0">
              <a:spcBef>
                <a:spcPct val="0"/>
              </a:spcBef>
              <a:spcAft>
                <a:spcPct val="0"/>
              </a:spcAft>
              <a:defRPr sz="4000" b="1">
                <a:solidFill>
                  <a:schemeClr val="tx1"/>
                </a:solidFill>
                <a:latin typeface="Arial" charset="0"/>
              </a:defRPr>
            </a:lvl8pPr>
            <a:lvl9pPr marL="3886200" indent="-228600" eaLnBrk="0" fontAlgn="base" hangingPunct="0">
              <a:spcBef>
                <a:spcPct val="0"/>
              </a:spcBef>
              <a:spcAft>
                <a:spcPct val="0"/>
              </a:spcAft>
              <a:defRPr sz="4000" b="1">
                <a:solidFill>
                  <a:schemeClr val="tx1"/>
                </a:solidFill>
                <a:latin typeface="Arial" charset="0"/>
              </a:defRPr>
            </a:lvl9pPr>
          </a:lstStyle>
          <a:p>
            <a:pPr eaLnBrk="1" hangingPunct="1">
              <a:spcAft>
                <a:spcPct val="15000"/>
              </a:spcAft>
              <a:buFontTx/>
              <a:buChar char="•"/>
            </a:pPr>
            <a:r>
              <a:rPr lang="en-US" sz="1200" i="1" dirty="0">
                <a:latin typeface="Arial Narrow" pitchFamily="34" charset="0"/>
              </a:rPr>
              <a:t>Significant Issues</a:t>
            </a:r>
          </a:p>
        </p:txBody>
      </p:sp>
      <p:sp>
        <p:nvSpPr>
          <p:cNvPr id="10258" name="Text Box 33"/>
          <p:cNvSpPr txBox="1">
            <a:spLocks noChangeArrowheads="1"/>
          </p:cNvSpPr>
          <p:nvPr/>
        </p:nvSpPr>
        <p:spPr bwMode="auto">
          <a:xfrm>
            <a:off x="1752600" y="4267200"/>
            <a:ext cx="1524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114300" indent="-114300" eaLnBrk="0" hangingPunct="0">
              <a:defRPr sz="4000" b="1">
                <a:solidFill>
                  <a:schemeClr val="tx1"/>
                </a:solidFill>
                <a:latin typeface="Arial" charset="0"/>
              </a:defRPr>
            </a:lvl1pPr>
            <a:lvl2pPr marL="742950" indent="-285750" eaLnBrk="0" hangingPunct="0">
              <a:defRPr sz="4000" b="1">
                <a:solidFill>
                  <a:schemeClr val="tx1"/>
                </a:solidFill>
                <a:latin typeface="Arial" charset="0"/>
              </a:defRPr>
            </a:lvl2pPr>
            <a:lvl3pPr marL="1143000" indent="-228600" eaLnBrk="0" hangingPunct="0">
              <a:defRPr sz="4000" b="1">
                <a:solidFill>
                  <a:schemeClr val="tx1"/>
                </a:solidFill>
                <a:latin typeface="Arial" charset="0"/>
              </a:defRPr>
            </a:lvl3pPr>
            <a:lvl4pPr marL="1600200" indent="-228600" eaLnBrk="0" hangingPunct="0">
              <a:defRPr sz="4000" b="1">
                <a:solidFill>
                  <a:schemeClr val="tx1"/>
                </a:solidFill>
                <a:latin typeface="Arial" charset="0"/>
              </a:defRPr>
            </a:lvl4pPr>
            <a:lvl5pPr marL="2057400" indent="-228600" eaLnBrk="0" hangingPunct="0">
              <a:defRPr sz="4000" b="1">
                <a:solidFill>
                  <a:schemeClr val="tx1"/>
                </a:solidFill>
                <a:latin typeface="Arial" charset="0"/>
              </a:defRPr>
            </a:lvl5pPr>
            <a:lvl6pPr marL="2514600" indent="-228600" eaLnBrk="0" fontAlgn="base" hangingPunct="0">
              <a:spcBef>
                <a:spcPct val="0"/>
              </a:spcBef>
              <a:spcAft>
                <a:spcPct val="0"/>
              </a:spcAft>
              <a:defRPr sz="4000" b="1">
                <a:solidFill>
                  <a:schemeClr val="tx1"/>
                </a:solidFill>
                <a:latin typeface="Arial" charset="0"/>
              </a:defRPr>
            </a:lvl6pPr>
            <a:lvl7pPr marL="2971800" indent="-228600" eaLnBrk="0" fontAlgn="base" hangingPunct="0">
              <a:spcBef>
                <a:spcPct val="0"/>
              </a:spcBef>
              <a:spcAft>
                <a:spcPct val="0"/>
              </a:spcAft>
              <a:defRPr sz="4000" b="1">
                <a:solidFill>
                  <a:schemeClr val="tx1"/>
                </a:solidFill>
                <a:latin typeface="Arial" charset="0"/>
              </a:defRPr>
            </a:lvl7pPr>
            <a:lvl8pPr marL="3429000" indent="-228600" eaLnBrk="0" fontAlgn="base" hangingPunct="0">
              <a:spcBef>
                <a:spcPct val="0"/>
              </a:spcBef>
              <a:spcAft>
                <a:spcPct val="0"/>
              </a:spcAft>
              <a:defRPr sz="4000" b="1">
                <a:solidFill>
                  <a:schemeClr val="tx1"/>
                </a:solidFill>
                <a:latin typeface="Arial" charset="0"/>
              </a:defRPr>
            </a:lvl8pPr>
            <a:lvl9pPr marL="3886200" indent="-228600" eaLnBrk="0" fontAlgn="base" hangingPunct="0">
              <a:spcBef>
                <a:spcPct val="0"/>
              </a:spcBef>
              <a:spcAft>
                <a:spcPct val="0"/>
              </a:spcAft>
              <a:defRPr sz="4000" b="1">
                <a:solidFill>
                  <a:schemeClr val="tx1"/>
                </a:solidFill>
                <a:latin typeface="Arial" charset="0"/>
              </a:defRPr>
            </a:lvl9pPr>
          </a:lstStyle>
          <a:p>
            <a:pPr eaLnBrk="1" hangingPunct="1">
              <a:spcAft>
                <a:spcPct val="15000"/>
              </a:spcAft>
              <a:buFontTx/>
              <a:buChar char="•"/>
            </a:pPr>
            <a:r>
              <a:rPr lang="en-US" sz="1200" i="1" dirty="0">
                <a:latin typeface="Arial Narrow" pitchFamily="34" charset="0"/>
              </a:rPr>
              <a:t>Align / Fit with Capabilities</a:t>
            </a:r>
          </a:p>
        </p:txBody>
      </p:sp>
      <p:sp>
        <p:nvSpPr>
          <p:cNvPr id="10259" name="Text Box 34"/>
          <p:cNvSpPr txBox="1">
            <a:spLocks noChangeArrowheads="1"/>
          </p:cNvSpPr>
          <p:nvPr/>
        </p:nvSpPr>
        <p:spPr bwMode="auto">
          <a:xfrm>
            <a:off x="3568700" y="3240088"/>
            <a:ext cx="1524000" cy="274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114300" indent="-114300" eaLnBrk="0" hangingPunct="0">
              <a:defRPr sz="4000" b="1">
                <a:solidFill>
                  <a:schemeClr val="tx1"/>
                </a:solidFill>
                <a:latin typeface="Arial" charset="0"/>
              </a:defRPr>
            </a:lvl1pPr>
            <a:lvl2pPr marL="742950" indent="-285750" eaLnBrk="0" hangingPunct="0">
              <a:defRPr sz="4000" b="1">
                <a:solidFill>
                  <a:schemeClr val="tx1"/>
                </a:solidFill>
                <a:latin typeface="Arial" charset="0"/>
              </a:defRPr>
            </a:lvl2pPr>
            <a:lvl3pPr marL="1143000" indent="-228600" eaLnBrk="0" hangingPunct="0">
              <a:defRPr sz="4000" b="1">
                <a:solidFill>
                  <a:schemeClr val="tx1"/>
                </a:solidFill>
                <a:latin typeface="Arial" charset="0"/>
              </a:defRPr>
            </a:lvl3pPr>
            <a:lvl4pPr marL="1600200" indent="-228600" eaLnBrk="0" hangingPunct="0">
              <a:defRPr sz="4000" b="1">
                <a:solidFill>
                  <a:schemeClr val="tx1"/>
                </a:solidFill>
                <a:latin typeface="Arial" charset="0"/>
              </a:defRPr>
            </a:lvl4pPr>
            <a:lvl5pPr marL="2057400" indent="-228600" eaLnBrk="0" hangingPunct="0">
              <a:defRPr sz="4000" b="1">
                <a:solidFill>
                  <a:schemeClr val="tx1"/>
                </a:solidFill>
                <a:latin typeface="Arial" charset="0"/>
              </a:defRPr>
            </a:lvl5pPr>
            <a:lvl6pPr marL="2514600" indent="-228600" eaLnBrk="0" fontAlgn="base" hangingPunct="0">
              <a:spcBef>
                <a:spcPct val="0"/>
              </a:spcBef>
              <a:spcAft>
                <a:spcPct val="0"/>
              </a:spcAft>
              <a:defRPr sz="4000" b="1">
                <a:solidFill>
                  <a:schemeClr val="tx1"/>
                </a:solidFill>
                <a:latin typeface="Arial" charset="0"/>
              </a:defRPr>
            </a:lvl6pPr>
            <a:lvl7pPr marL="2971800" indent="-228600" eaLnBrk="0" fontAlgn="base" hangingPunct="0">
              <a:spcBef>
                <a:spcPct val="0"/>
              </a:spcBef>
              <a:spcAft>
                <a:spcPct val="0"/>
              </a:spcAft>
              <a:defRPr sz="4000" b="1">
                <a:solidFill>
                  <a:schemeClr val="tx1"/>
                </a:solidFill>
                <a:latin typeface="Arial" charset="0"/>
              </a:defRPr>
            </a:lvl7pPr>
            <a:lvl8pPr marL="3429000" indent="-228600" eaLnBrk="0" fontAlgn="base" hangingPunct="0">
              <a:spcBef>
                <a:spcPct val="0"/>
              </a:spcBef>
              <a:spcAft>
                <a:spcPct val="0"/>
              </a:spcAft>
              <a:defRPr sz="4000" b="1">
                <a:solidFill>
                  <a:schemeClr val="tx1"/>
                </a:solidFill>
                <a:latin typeface="Arial" charset="0"/>
              </a:defRPr>
            </a:lvl8pPr>
            <a:lvl9pPr marL="3886200" indent="-228600" eaLnBrk="0" fontAlgn="base" hangingPunct="0">
              <a:spcBef>
                <a:spcPct val="0"/>
              </a:spcBef>
              <a:spcAft>
                <a:spcPct val="0"/>
              </a:spcAft>
              <a:defRPr sz="4000" b="1">
                <a:solidFill>
                  <a:schemeClr val="tx1"/>
                </a:solidFill>
                <a:latin typeface="Arial" charset="0"/>
              </a:defRPr>
            </a:lvl9pPr>
          </a:lstStyle>
          <a:p>
            <a:pPr eaLnBrk="1" hangingPunct="1">
              <a:spcAft>
                <a:spcPct val="15000"/>
              </a:spcAft>
              <a:buFontTx/>
              <a:buChar char="•"/>
            </a:pPr>
            <a:r>
              <a:rPr lang="en-US" sz="1200" i="1" dirty="0">
                <a:latin typeface="Arial Narrow" pitchFamily="34" charset="0"/>
              </a:rPr>
              <a:t>Mission &amp; Vision</a:t>
            </a:r>
          </a:p>
        </p:txBody>
      </p:sp>
      <p:sp>
        <p:nvSpPr>
          <p:cNvPr id="10260" name="Text Box 35"/>
          <p:cNvSpPr txBox="1">
            <a:spLocks noChangeArrowheads="1"/>
          </p:cNvSpPr>
          <p:nvPr/>
        </p:nvSpPr>
        <p:spPr bwMode="auto">
          <a:xfrm>
            <a:off x="3568700" y="3759200"/>
            <a:ext cx="1524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114300" indent="-114300" eaLnBrk="0" hangingPunct="0">
              <a:defRPr sz="4000" b="1">
                <a:solidFill>
                  <a:schemeClr val="tx1"/>
                </a:solidFill>
                <a:latin typeface="Arial" charset="0"/>
              </a:defRPr>
            </a:lvl1pPr>
            <a:lvl2pPr marL="742950" indent="-285750" eaLnBrk="0" hangingPunct="0">
              <a:defRPr sz="4000" b="1">
                <a:solidFill>
                  <a:schemeClr val="tx1"/>
                </a:solidFill>
                <a:latin typeface="Arial" charset="0"/>
              </a:defRPr>
            </a:lvl2pPr>
            <a:lvl3pPr marL="1143000" indent="-228600" eaLnBrk="0" hangingPunct="0">
              <a:defRPr sz="4000" b="1">
                <a:solidFill>
                  <a:schemeClr val="tx1"/>
                </a:solidFill>
                <a:latin typeface="Arial" charset="0"/>
              </a:defRPr>
            </a:lvl3pPr>
            <a:lvl4pPr marL="1600200" indent="-228600" eaLnBrk="0" hangingPunct="0">
              <a:defRPr sz="4000" b="1">
                <a:solidFill>
                  <a:schemeClr val="tx1"/>
                </a:solidFill>
                <a:latin typeface="Arial" charset="0"/>
              </a:defRPr>
            </a:lvl4pPr>
            <a:lvl5pPr marL="2057400" indent="-228600" eaLnBrk="0" hangingPunct="0">
              <a:defRPr sz="4000" b="1">
                <a:solidFill>
                  <a:schemeClr val="tx1"/>
                </a:solidFill>
                <a:latin typeface="Arial" charset="0"/>
              </a:defRPr>
            </a:lvl5pPr>
            <a:lvl6pPr marL="2514600" indent="-228600" eaLnBrk="0" fontAlgn="base" hangingPunct="0">
              <a:spcBef>
                <a:spcPct val="0"/>
              </a:spcBef>
              <a:spcAft>
                <a:spcPct val="0"/>
              </a:spcAft>
              <a:defRPr sz="4000" b="1">
                <a:solidFill>
                  <a:schemeClr val="tx1"/>
                </a:solidFill>
                <a:latin typeface="Arial" charset="0"/>
              </a:defRPr>
            </a:lvl6pPr>
            <a:lvl7pPr marL="2971800" indent="-228600" eaLnBrk="0" fontAlgn="base" hangingPunct="0">
              <a:spcBef>
                <a:spcPct val="0"/>
              </a:spcBef>
              <a:spcAft>
                <a:spcPct val="0"/>
              </a:spcAft>
              <a:defRPr sz="4000" b="1">
                <a:solidFill>
                  <a:schemeClr val="tx1"/>
                </a:solidFill>
                <a:latin typeface="Arial" charset="0"/>
              </a:defRPr>
            </a:lvl7pPr>
            <a:lvl8pPr marL="3429000" indent="-228600" eaLnBrk="0" fontAlgn="base" hangingPunct="0">
              <a:spcBef>
                <a:spcPct val="0"/>
              </a:spcBef>
              <a:spcAft>
                <a:spcPct val="0"/>
              </a:spcAft>
              <a:defRPr sz="4000" b="1">
                <a:solidFill>
                  <a:schemeClr val="tx1"/>
                </a:solidFill>
                <a:latin typeface="Arial" charset="0"/>
              </a:defRPr>
            </a:lvl8pPr>
            <a:lvl9pPr marL="3886200" indent="-228600" eaLnBrk="0" fontAlgn="base" hangingPunct="0">
              <a:spcBef>
                <a:spcPct val="0"/>
              </a:spcBef>
              <a:spcAft>
                <a:spcPct val="0"/>
              </a:spcAft>
              <a:defRPr sz="4000" b="1">
                <a:solidFill>
                  <a:schemeClr val="tx1"/>
                </a:solidFill>
                <a:latin typeface="Arial" charset="0"/>
              </a:defRPr>
            </a:lvl9pPr>
          </a:lstStyle>
          <a:p>
            <a:pPr eaLnBrk="1" hangingPunct="1">
              <a:spcAft>
                <a:spcPct val="15000"/>
              </a:spcAft>
              <a:buFontTx/>
              <a:buChar char="•"/>
            </a:pPr>
            <a:r>
              <a:rPr lang="en-US" sz="1200" i="1" dirty="0">
                <a:latin typeface="Arial Narrow" pitchFamily="34" charset="0"/>
              </a:rPr>
              <a:t>Values / Guiding Principles</a:t>
            </a:r>
          </a:p>
        </p:txBody>
      </p:sp>
      <p:sp>
        <p:nvSpPr>
          <p:cNvPr id="10261" name="Text Box 36"/>
          <p:cNvSpPr txBox="1">
            <a:spLocks noChangeArrowheads="1"/>
          </p:cNvSpPr>
          <p:nvPr/>
        </p:nvSpPr>
        <p:spPr bwMode="auto">
          <a:xfrm>
            <a:off x="3568700" y="4267200"/>
            <a:ext cx="1574800" cy="2746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114300" indent="-114300" eaLnBrk="0" hangingPunct="0">
              <a:defRPr sz="4000" b="1">
                <a:solidFill>
                  <a:schemeClr val="tx1"/>
                </a:solidFill>
                <a:latin typeface="Arial" charset="0"/>
              </a:defRPr>
            </a:lvl1pPr>
            <a:lvl2pPr marL="742950" indent="-285750" eaLnBrk="0" hangingPunct="0">
              <a:defRPr sz="4000" b="1">
                <a:solidFill>
                  <a:schemeClr val="tx1"/>
                </a:solidFill>
                <a:latin typeface="Arial" charset="0"/>
              </a:defRPr>
            </a:lvl2pPr>
            <a:lvl3pPr marL="1143000" indent="-228600" eaLnBrk="0" hangingPunct="0">
              <a:defRPr sz="4000" b="1">
                <a:solidFill>
                  <a:schemeClr val="tx1"/>
                </a:solidFill>
                <a:latin typeface="Arial" charset="0"/>
              </a:defRPr>
            </a:lvl3pPr>
            <a:lvl4pPr marL="1600200" indent="-228600" eaLnBrk="0" hangingPunct="0">
              <a:defRPr sz="4000" b="1">
                <a:solidFill>
                  <a:schemeClr val="tx1"/>
                </a:solidFill>
                <a:latin typeface="Arial" charset="0"/>
              </a:defRPr>
            </a:lvl4pPr>
            <a:lvl5pPr marL="2057400" indent="-228600" eaLnBrk="0" hangingPunct="0">
              <a:defRPr sz="4000" b="1">
                <a:solidFill>
                  <a:schemeClr val="tx1"/>
                </a:solidFill>
                <a:latin typeface="Arial" charset="0"/>
              </a:defRPr>
            </a:lvl5pPr>
            <a:lvl6pPr marL="2514600" indent="-228600" eaLnBrk="0" fontAlgn="base" hangingPunct="0">
              <a:spcBef>
                <a:spcPct val="0"/>
              </a:spcBef>
              <a:spcAft>
                <a:spcPct val="0"/>
              </a:spcAft>
              <a:defRPr sz="4000" b="1">
                <a:solidFill>
                  <a:schemeClr val="tx1"/>
                </a:solidFill>
                <a:latin typeface="Arial" charset="0"/>
              </a:defRPr>
            </a:lvl6pPr>
            <a:lvl7pPr marL="2971800" indent="-228600" eaLnBrk="0" fontAlgn="base" hangingPunct="0">
              <a:spcBef>
                <a:spcPct val="0"/>
              </a:spcBef>
              <a:spcAft>
                <a:spcPct val="0"/>
              </a:spcAft>
              <a:defRPr sz="4000" b="1">
                <a:solidFill>
                  <a:schemeClr val="tx1"/>
                </a:solidFill>
                <a:latin typeface="Arial" charset="0"/>
              </a:defRPr>
            </a:lvl7pPr>
            <a:lvl8pPr marL="3429000" indent="-228600" eaLnBrk="0" fontAlgn="base" hangingPunct="0">
              <a:spcBef>
                <a:spcPct val="0"/>
              </a:spcBef>
              <a:spcAft>
                <a:spcPct val="0"/>
              </a:spcAft>
              <a:defRPr sz="4000" b="1">
                <a:solidFill>
                  <a:schemeClr val="tx1"/>
                </a:solidFill>
                <a:latin typeface="Arial" charset="0"/>
              </a:defRPr>
            </a:lvl8pPr>
            <a:lvl9pPr marL="3886200" indent="-228600" eaLnBrk="0" fontAlgn="base" hangingPunct="0">
              <a:spcBef>
                <a:spcPct val="0"/>
              </a:spcBef>
              <a:spcAft>
                <a:spcPct val="0"/>
              </a:spcAft>
              <a:defRPr sz="4000" b="1">
                <a:solidFill>
                  <a:schemeClr val="tx1"/>
                </a:solidFill>
                <a:latin typeface="Arial" charset="0"/>
              </a:defRPr>
            </a:lvl9pPr>
          </a:lstStyle>
          <a:p>
            <a:pPr eaLnBrk="1" hangingPunct="1">
              <a:spcAft>
                <a:spcPct val="15000"/>
              </a:spcAft>
              <a:buFontTx/>
              <a:buChar char="•"/>
            </a:pPr>
            <a:r>
              <a:rPr lang="en-US" sz="1200" i="1" dirty="0">
                <a:latin typeface="Arial Narrow" pitchFamily="34" charset="0"/>
              </a:rPr>
              <a:t>Major Goals</a:t>
            </a:r>
          </a:p>
        </p:txBody>
      </p:sp>
      <p:sp>
        <p:nvSpPr>
          <p:cNvPr id="10262" name="Text Box 37"/>
          <p:cNvSpPr txBox="1">
            <a:spLocks noChangeArrowheads="1"/>
          </p:cNvSpPr>
          <p:nvPr/>
        </p:nvSpPr>
        <p:spPr bwMode="auto">
          <a:xfrm>
            <a:off x="3568700" y="4773613"/>
            <a:ext cx="1524000" cy="274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114300" indent="-114300" eaLnBrk="0" hangingPunct="0">
              <a:defRPr sz="4000" b="1">
                <a:solidFill>
                  <a:schemeClr val="tx1"/>
                </a:solidFill>
                <a:latin typeface="Arial" charset="0"/>
              </a:defRPr>
            </a:lvl1pPr>
            <a:lvl2pPr marL="742950" indent="-285750" eaLnBrk="0" hangingPunct="0">
              <a:defRPr sz="4000" b="1">
                <a:solidFill>
                  <a:schemeClr val="tx1"/>
                </a:solidFill>
                <a:latin typeface="Arial" charset="0"/>
              </a:defRPr>
            </a:lvl2pPr>
            <a:lvl3pPr marL="1143000" indent="-228600" eaLnBrk="0" hangingPunct="0">
              <a:defRPr sz="4000" b="1">
                <a:solidFill>
                  <a:schemeClr val="tx1"/>
                </a:solidFill>
                <a:latin typeface="Arial" charset="0"/>
              </a:defRPr>
            </a:lvl3pPr>
            <a:lvl4pPr marL="1600200" indent="-228600" eaLnBrk="0" hangingPunct="0">
              <a:defRPr sz="4000" b="1">
                <a:solidFill>
                  <a:schemeClr val="tx1"/>
                </a:solidFill>
                <a:latin typeface="Arial" charset="0"/>
              </a:defRPr>
            </a:lvl4pPr>
            <a:lvl5pPr marL="2057400" indent="-228600" eaLnBrk="0" hangingPunct="0">
              <a:defRPr sz="4000" b="1">
                <a:solidFill>
                  <a:schemeClr val="tx1"/>
                </a:solidFill>
                <a:latin typeface="Arial" charset="0"/>
              </a:defRPr>
            </a:lvl5pPr>
            <a:lvl6pPr marL="2514600" indent="-228600" eaLnBrk="0" fontAlgn="base" hangingPunct="0">
              <a:spcBef>
                <a:spcPct val="0"/>
              </a:spcBef>
              <a:spcAft>
                <a:spcPct val="0"/>
              </a:spcAft>
              <a:defRPr sz="4000" b="1">
                <a:solidFill>
                  <a:schemeClr val="tx1"/>
                </a:solidFill>
                <a:latin typeface="Arial" charset="0"/>
              </a:defRPr>
            </a:lvl6pPr>
            <a:lvl7pPr marL="2971800" indent="-228600" eaLnBrk="0" fontAlgn="base" hangingPunct="0">
              <a:spcBef>
                <a:spcPct val="0"/>
              </a:spcBef>
              <a:spcAft>
                <a:spcPct val="0"/>
              </a:spcAft>
              <a:defRPr sz="4000" b="1">
                <a:solidFill>
                  <a:schemeClr val="tx1"/>
                </a:solidFill>
                <a:latin typeface="Arial" charset="0"/>
              </a:defRPr>
            </a:lvl7pPr>
            <a:lvl8pPr marL="3429000" indent="-228600" eaLnBrk="0" fontAlgn="base" hangingPunct="0">
              <a:spcBef>
                <a:spcPct val="0"/>
              </a:spcBef>
              <a:spcAft>
                <a:spcPct val="0"/>
              </a:spcAft>
              <a:defRPr sz="4000" b="1">
                <a:solidFill>
                  <a:schemeClr val="tx1"/>
                </a:solidFill>
                <a:latin typeface="Arial" charset="0"/>
              </a:defRPr>
            </a:lvl8pPr>
            <a:lvl9pPr marL="3886200" indent="-228600" eaLnBrk="0" fontAlgn="base" hangingPunct="0">
              <a:spcBef>
                <a:spcPct val="0"/>
              </a:spcBef>
              <a:spcAft>
                <a:spcPct val="0"/>
              </a:spcAft>
              <a:defRPr sz="4000" b="1">
                <a:solidFill>
                  <a:schemeClr val="tx1"/>
                </a:solidFill>
                <a:latin typeface="Arial" charset="0"/>
              </a:defRPr>
            </a:lvl9pPr>
          </a:lstStyle>
          <a:p>
            <a:pPr eaLnBrk="1" hangingPunct="1">
              <a:spcAft>
                <a:spcPct val="15000"/>
              </a:spcAft>
              <a:buFontTx/>
              <a:buChar char="•"/>
            </a:pPr>
            <a:r>
              <a:rPr lang="en-US" sz="1200" i="1" dirty="0">
                <a:latin typeface="Arial Narrow" pitchFamily="34" charset="0"/>
              </a:rPr>
              <a:t>Specific Objectives</a:t>
            </a:r>
          </a:p>
        </p:txBody>
      </p:sp>
      <p:sp>
        <p:nvSpPr>
          <p:cNvPr id="10263" name="Text Box 38"/>
          <p:cNvSpPr txBox="1">
            <a:spLocks noChangeArrowheads="1"/>
          </p:cNvSpPr>
          <p:nvPr/>
        </p:nvSpPr>
        <p:spPr bwMode="auto">
          <a:xfrm>
            <a:off x="5397500" y="3240088"/>
            <a:ext cx="1524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114300" indent="-114300" eaLnBrk="0" hangingPunct="0">
              <a:defRPr sz="4000" b="1">
                <a:solidFill>
                  <a:schemeClr val="tx1"/>
                </a:solidFill>
                <a:latin typeface="Arial" charset="0"/>
              </a:defRPr>
            </a:lvl1pPr>
            <a:lvl2pPr marL="742950" indent="-285750" eaLnBrk="0" hangingPunct="0">
              <a:defRPr sz="4000" b="1">
                <a:solidFill>
                  <a:schemeClr val="tx1"/>
                </a:solidFill>
                <a:latin typeface="Arial" charset="0"/>
              </a:defRPr>
            </a:lvl2pPr>
            <a:lvl3pPr marL="1143000" indent="-228600" eaLnBrk="0" hangingPunct="0">
              <a:defRPr sz="4000" b="1">
                <a:solidFill>
                  <a:schemeClr val="tx1"/>
                </a:solidFill>
                <a:latin typeface="Arial" charset="0"/>
              </a:defRPr>
            </a:lvl3pPr>
            <a:lvl4pPr marL="1600200" indent="-228600" eaLnBrk="0" hangingPunct="0">
              <a:defRPr sz="4000" b="1">
                <a:solidFill>
                  <a:schemeClr val="tx1"/>
                </a:solidFill>
                <a:latin typeface="Arial" charset="0"/>
              </a:defRPr>
            </a:lvl4pPr>
            <a:lvl5pPr marL="2057400" indent="-228600" eaLnBrk="0" hangingPunct="0">
              <a:defRPr sz="4000" b="1">
                <a:solidFill>
                  <a:schemeClr val="tx1"/>
                </a:solidFill>
                <a:latin typeface="Arial" charset="0"/>
              </a:defRPr>
            </a:lvl5pPr>
            <a:lvl6pPr marL="2514600" indent="-228600" eaLnBrk="0" fontAlgn="base" hangingPunct="0">
              <a:spcBef>
                <a:spcPct val="0"/>
              </a:spcBef>
              <a:spcAft>
                <a:spcPct val="0"/>
              </a:spcAft>
              <a:defRPr sz="4000" b="1">
                <a:solidFill>
                  <a:schemeClr val="tx1"/>
                </a:solidFill>
                <a:latin typeface="Arial" charset="0"/>
              </a:defRPr>
            </a:lvl6pPr>
            <a:lvl7pPr marL="2971800" indent="-228600" eaLnBrk="0" fontAlgn="base" hangingPunct="0">
              <a:spcBef>
                <a:spcPct val="0"/>
              </a:spcBef>
              <a:spcAft>
                <a:spcPct val="0"/>
              </a:spcAft>
              <a:defRPr sz="4000" b="1">
                <a:solidFill>
                  <a:schemeClr val="tx1"/>
                </a:solidFill>
                <a:latin typeface="Arial" charset="0"/>
              </a:defRPr>
            </a:lvl7pPr>
            <a:lvl8pPr marL="3429000" indent="-228600" eaLnBrk="0" fontAlgn="base" hangingPunct="0">
              <a:spcBef>
                <a:spcPct val="0"/>
              </a:spcBef>
              <a:spcAft>
                <a:spcPct val="0"/>
              </a:spcAft>
              <a:defRPr sz="4000" b="1">
                <a:solidFill>
                  <a:schemeClr val="tx1"/>
                </a:solidFill>
                <a:latin typeface="Arial" charset="0"/>
              </a:defRPr>
            </a:lvl8pPr>
            <a:lvl9pPr marL="3886200" indent="-228600" eaLnBrk="0" fontAlgn="base" hangingPunct="0">
              <a:spcBef>
                <a:spcPct val="0"/>
              </a:spcBef>
              <a:spcAft>
                <a:spcPct val="0"/>
              </a:spcAft>
              <a:defRPr sz="4000" b="1">
                <a:solidFill>
                  <a:schemeClr val="tx1"/>
                </a:solidFill>
                <a:latin typeface="Arial" charset="0"/>
              </a:defRPr>
            </a:lvl9pPr>
          </a:lstStyle>
          <a:p>
            <a:pPr eaLnBrk="1" hangingPunct="1">
              <a:spcAft>
                <a:spcPct val="15000"/>
              </a:spcAft>
              <a:buFontTx/>
              <a:buChar char="•"/>
            </a:pPr>
            <a:r>
              <a:rPr lang="en-US" sz="1200" i="1" dirty="0">
                <a:latin typeface="Arial Narrow" pitchFamily="34" charset="0"/>
              </a:rPr>
              <a:t>Performance Measurement</a:t>
            </a:r>
          </a:p>
        </p:txBody>
      </p:sp>
      <p:sp>
        <p:nvSpPr>
          <p:cNvPr id="10264" name="Text Box 39"/>
          <p:cNvSpPr txBox="1">
            <a:spLocks noChangeArrowheads="1"/>
          </p:cNvSpPr>
          <p:nvPr/>
        </p:nvSpPr>
        <p:spPr bwMode="auto">
          <a:xfrm>
            <a:off x="5397500" y="3759200"/>
            <a:ext cx="16383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114300" indent="-114300" eaLnBrk="0" hangingPunct="0">
              <a:defRPr sz="4000" b="1">
                <a:solidFill>
                  <a:schemeClr val="tx1"/>
                </a:solidFill>
                <a:latin typeface="Arial" charset="0"/>
              </a:defRPr>
            </a:lvl1pPr>
            <a:lvl2pPr marL="742950" indent="-285750" eaLnBrk="0" hangingPunct="0">
              <a:defRPr sz="4000" b="1">
                <a:solidFill>
                  <a:schemeClr val="tx1"/>
                </a:solidFill>
                <a:latin typeface="Arial" charset="0"/>
              </a:defRPr>
            </a:lvl2pPr>
            <a:lvl3pPr marL="1143000" indent="-228600" eaLnBrk="0" hangingPunct="0">
              <a:defRPr sz="4000" b="1">
                <a:solidFill>
                  <a:schemeClr val="tx1"/>
                </a:solidFill>
                <a:latin typeface="Arial" charset="0"/>
              </a:defRPr>
            </a:lvl3pPr>
            <a:lvl4pPr marL="1600200" indent="-228600" eaLnBrk="0" hangingPunct="0">
              <a:defRPr sz="4000" b="1">
                <a:solidFill>
                  <a:schemeClr val="tx1"/>
                </a:solidFill>
                <a:latin typeface="Arial" charset="0"/>
              </a:defRPr>
            </a:lvl4pPr>
            <a:lvl5pPr marL="2057400" indent="-228600" eaLnBrk="0" hangingPunct="0">
              <a:defRPr sz="4000" b="1">
                <a:solidFill>
                  <a:schemeClr val="tx1"/>
                </a:solidFill>
                <a:latin typeface="Arial" charset="0"/>
              </a:defRPr>
            </a:lvl5pPr>
            <a:lvl6pPr marL="2514600" indent="-228600" eaLnBrk="0" fontAlgn="base" hangingPunct="0">
              <a:spcBef>
                <a:spcPct val="0"/>
              </a:spcBef>
              <a:spcAft>
                <a:spcPct val="0"/>
              </a:spcAft>
              <a:defRPr sz="4000" b="1">
                <a:solidFill>
                  <a:schemeClr val="tx1"/>
                </a:solidFill>
                <a:latin typeface="Arial" charset="0"/>
              </a:defRPr>
            </a:lvl6pPr>
            <a:lvl7pPr marL="2971800" indent="-228600" eaLnBrk="0" fontAlgn="base" hangingPunct="0">
              <a:spcBef>
                <a:spcPct val="0"/>
              </a:spcBef>
              <a:spcAft>
                <a:spcPct val="0"/>
              </a:spcAft>
              <a:defRPr sz="4000" b="1">
                <a:solidFill>
                  <a:schemeClr val="tx1"/>
                </a:solidFill>
                <a:latin typeface="Arial" charset="0"/>
              </a:defRPr>
            </a:lvl7pPr>
            <a:lvl8pPr marL="3429000" indent="-228600" eaLnBrk="0" fontAlgn="base" hangingPunct="0">
              <a:spcBef>
                <a:spcPct val="0"/>
              </a:spcBef>
              <a:spcAft>
                <a:spcPct val="0"/>
              </a:spcAft>
              <a:defRPr sz="4000" b="1">
                <a:solidFill>
                  <a:schemeClr val="tx1"/>
                </a:solidFill>
                <a:latin typeface="Arial" charset="0"/>
              </a:defRPr>
            </a:lvl8pPr>
            <a:lvl9pPr marL="3886200" indent="-228600" eaLnBrk="0" fontAlgn="base" hangingPunct="0">
              <a:spcBef>
                <a:spcPct val="0"/>
              </a:spcBef>
              <a:spcAft>
                <a:spcPct val="0"/>
              </a:spcAft>
              <a:defRPr sz="4000" b="1">
                <a:solidFill>
                  <a:schemeClr val="tx1"/>
                </a:solidFill>
                <a:latin typeface="Arial" charset="0"/>
              </a:defRPr>
            </a:lvl9pPr>
          </a:lstStyle>
          <a:p>
            <a:pPr eaLnBrk="1" hangingPunct="1">
              <a:spcAft>
                <a:spcPct val="15000"/>
              </a:spcAft>
              <a:buFontTx/>
              <a:buChar char="•"/>
            </a:pPr>
            <a:r>
              <a:rPr lang="en-US" sz="1200" i="1" dirty="0">
                <a:latin typeface="Arial Narrow" pitchFamily="34" charset="0"/>
              </a:rPr>
              <a:t>Targets / Standards of Performance</a:t>
            </a:r>
          </a:p>
        </p:txBody>
      </p:sp>
      <p:sp>
        <p:nvSpPr>
          <p:cNvPr id="10265" name="Text Box 40"/>
          <p:cNvSpPr txBox="1">
            <a:spLocks noChangeArrowheads="1"/>
          </p:cNvSpPr>
          <p:nvPr/>
        </p:nvSpPr>
        <p:spPr bwMode="auto">
          <a:xfrm>
            <a:off x="5397500" y="4267200"/>
            <a:ext cx="1524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114300" indent="-114300" eaLnBrk="0" hangingPunct="0">
              <a:defRPr sz="4000" b="1">
                <a:solidFill>
                  <a:schemeClr val="tx1"/>
                </a:solidFill>
                <a:latin typeface="Arial" charset="0"/>
              </a:defRPr>
            </a:lvl1pPr>
            <a:lvl2pPr marL="742950" indent="-285750" eaLnBrk="0" hangingPunct="0">
              <a:defRPr sz="4000" b="1">
                <a:solidFill>
                  <a:schemeClr val="tx1"/>
                </a:solidFill>
                <a:latin typeface="Arial" charset="0"/>
              </a:defRPr>
            </a:lvl2pPr>
            <a:lvl3pPr marL="1143000" indent="-228600" eaLnBrk="0" hangingPunct="0">
              <a:defRPr sz="4000" b="1">
                <a:solidFill>
                  <a:schemeClr val="tx1"/>
                </a:solidFill>
                <a:latin typeface="Arial" charset="0"/>
              </a:defRPr>
            </a:lvl3pPr>
            <a:lvl4pPr marL="1600200" indent="-228600" eaLnBrk="0" hangingPunct="0">
              <a:defRPr sz="4000" b="1">
                <a:solidFill>
                  <a:schemeClr val="tx1"/>
                </a:solidFill>
                <a:latin typeface="Arial" charset="0"/>
              </a:defRPr>
            </a:lvl4pPr>
            <a:lvl5pPr marL="2057400" indent="-228600" eaLnBrk="0" hangingPunct="0">
              <a:defRPr sz="4000" b="1">
                <a:solidFill>
                  <a:schemeClr val="tx1"/>
                </a:solidFill>
                <a:latin typeface="Arial" charset="0"/>
              </a:defRPr>
            </a:lvl5pPr>
            <a:lvl6pPr marL="2514600" indent="-228600" eaLnBrk="0" fontAlgn="base" hangingPunct="0">
              <a:spcBef>
                <a:spcPct val="0"/>
              </a:spcBef>
              <a:spcAft>
                <a:spcPct val="0"/>
              </a:spcAft>
              <a:defRPr sz="4000" b="1">
                <a:solidFill>
                  <a:schemeClr val="tx1"/>
                </a:solidFill>
                <a:latin typeface="Arial" charset="0"/>
              </a:defRPr>
            </a:lvl6pPr>
            <a:lvl7pPr marL="2971800" indent="-228600" eaLnBrk="0" fontAlgn="base" hangingPunct="0">
              <a:spcBef>
                <a:spcPct val="0"/>
              </a:spcBef>
              <a:spcAft>
                <a:spcPct val="0"/>
              </a:spcAft>
              <a:defRPr sz="4000" b="1">
                <a:solidFill>
                  <a:schemeClr val="tx1"/>
                </a:solidFill>
                <a:latin typeface="Arial" charset="0"/>
              </a:defRPr>
            </a:lvl7pPr>
            <a:lvl8pPr marL="3429000" indent="-228600" eaLnBrk="0" fontAlgn="base" hangingPunct="0">
              <a:spcBef>
                <a:spcPct val="0"/>
              </a:spcBef>
              <a:spcAft>
                <a:spcPct val="0"/>
              </a:spcAft>
              <a:defRPr sz="4000" b="1">
                <a:solidFill>
                  <a:schemeClr val="tx1"/>
                </a:solidFill>
                <a:latin typeface="Arial" charset="0"/>
              </a:defRPr>
            </a:lvl8pPr>
            <a:lvl9pPr marL="3886200" indent="-228600" eaLnBrk="0" fontAlgn="base" hangingPunct="0">
              <a:spcBef>
                <a:spcPct val="0"/>
              </a:spcBef>
              <a:spcAft>
                <a:spcPct val="0"/>
              </a:spcAft>
              <a:defRPr sz="4000" b="1">
                <a:solidFill>
                  <a:schemeClr val="tx1"/>
                </a:solidFill>
                <a:latin typeface="Arial" charset="0"/>
              </a:defRPr>
            </a:lvl9pPr>
          </a:lstStyle>
          <a:p>
            <a:pPr eaLnBrk="1" hangingPunct="1">
              <a:spcAft>
                <a:spcPct val="15000"/>
              </a:spcAft>
              <a:buFontTx/>
              <a:buChar char="•"/>
            </a:pPr>
            <a:r>
              <a:rPr lang="en-US" sz="1200" i="1" dirty="0">
                <a:latin typeface="Arial Narrow" pitchFamily="34" charset="0"/>
              </a:rPr>
              <a:t>Initiatives and Projects</a:t>
            </a:r>
          </a:p>
        </p:txBody>
      </p:sp>
      <p:grpSp>
        <p:nvGrpSpPr>
          <p:cNvPr id="10266" name="Group 41"/>
          <p:cNvGrpSpPr>
            <a:grpSpLocks/>
          </p:cNvGrpSpPr>
          <p:nvPr/>
        </p:nvGrpSpPr>
        <p:grpSpPr bwMode="auto">
          <a:xfrm>
            <a:off x="7200900" y="1598613"/>
            <a:ext cx="1752600" cy="1279525"/>
            <a:chOff x="1632" y="2880"/>
            <a:chExt cx="1200" cy="1008"/>
          </a:xfrm>
        </p:grpSpPr>
        <p:sp>
          <p:nvSpPr>
            <p:cNvPr id="10281" name="Rectangle 42"/>
            <p:cNvSpPr>
              <a:spLocks noChangeArrowheads="1"/>
            </p:cNvSpPr>
            <p:nvPr/>
          </p:nvSpPr>
          <p:spPr bwMode="auto">
            <a:xfrm>
              <a:off x="1632" y="2880"/>
              <a:ext cx="1008" cy="1008"/>
            </a:xfrm>
            <a:prstGeom prst="rect">
              <a:avLst/>
            </a:prstGeom>
            <a:solidFill>
              <a:srgbClr val="FFCC00"/>
            </a:solidFill>
            <a:ln>
              <a:noFill/>
            </a:ln>
            <a:effectLst>
              <a:outerShdw dist="107763" dir="2700000" algn="ctr" rotWithShape="0">
                <a:srgbClr val="C0C0C0"/>
              </a:outerShdw>
            </a:effectLst>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p>
              <a:endParaRPr lang="en-US"/>
            </a:p>
          </p:txBody>
        </p:sp>
        <p:sp>
          <p:nvSpPr>
            <p:cNvPr id="10282" name="AutoShape 43"/>
            <p:cNvSpPr>
              <a:spLocks noChangeArrowheads="1"/>
            </p:cNvSpPr>
            <p:nvPr/>
          </p:nvSpPr>
          <p:spPr bwMode="auto">
            <a:xfrm>
              <a:off x="2544" y="3000"/>
              <a:ext cx="288" cy="768"/>
            </a:xfrm>
            <a:prstGeom prst="rightArrow">
              <a:avLst>
                <a:gd name="adj1" fmla="val 50000"/>
                <a:gd name="adj2" fmla="val 25000"/>
              </a:avLst>
            </a:prstGeom>
            <a:solidFill>
              <a:srgbClr val="FFCC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0267" name="Rectangle 45"/>
          <p:cNvSpPr>
            <a:spLocks noChangeArrowheads="1"/>
          </p:cNvSpPr>
          <p:nvPr/>
        </p:nvSpPr>
        <p:spPr bwMode="auto">
          <a:xfrm>
            <a:off x="1712913" y="1939925"/>
            <a:ext cx="16002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a:r>
              <a:rPr lang="en-US" sz="2400" dirty="0">
                <a:solidFill>
                  <a:schemeClr val="accent2"/>
                </a:solidFill>
                <a:latin typeface="Arial Narrow" pitchFamily="34" charset="0"/>
              </a:rPr>
              <a:t>B</a:t>
            </a:r>
            <a:r>
              <a:rPr lang="en-US" sz="1600" dirty="0">
                <a:solidFill>
                  <a:schemeClr val="bg2">
                    <a:lumMod val="50000"/>
                  </a:schemeClr>
                </a:solidFill>
                <a:latin typeface="Arial Narrow" pitchFamily="34" charset="0"/>
              </a:rPr>
              <a:t>aseline</a:t>
            </a:r>
          </a:p>
        </p:txBody>
      </p:sp>
      <p:sp>
        <p:nvSpPr>
          <p:cNvPr id="10268" name="Rectangle 46"/>
          <p:cNvSpPr>
            <a:spLocks noChangeArrowheads="1"/>
          </p:cNvSpPr>
          <p:nvPr/>
        </p:nvSpPr>
        <p:spPr bwMode="auto">
          <a:xfrm>
            <a:off x="3505200" y="1939925"/>
            <a:ext cx="16002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a:r>
              <a:rPr lang="en-US" sz="2400" dirty="0">
                <a:solidFill>
                  <a:schemeClr val="accent2"/>
                </a:solidFill>
                <a:latin typeface="Arial Narrow" pitchFamily="34" charset="0"/>
              </a:rPr>
              <a:t>C</a:t>
            </a:r>
            <a:r>
              <a:rPr lang="en-US" sz="1600" dirty="0">
                <a:solidFill>
                  <a:schemeClr val="bg2">
                    <a:lumMod val="50000"/>
                  </a:schemeClr>
                </a:solidFill>
                <a:latin typeface="Arial Narrow" pitchFamily="34" charset="0"/>
              </a:rPr>
              <a:t>omponents</a:t>
            </a:r>
          </a:p>
        </p:txBody>
      </p:sp>
      <p:sp>
        <p:nvSpPr>
          <p:cNvPr id="10269" name="Text Box 50"/>
          <p:cNvSpPr txBox="1">
            <a:spLocks noChangeArrowheads="1"/>
          </p:cNvSpPr>
          <p:nvPr/>
        </p:nvSpPr>
        <p:spPr bwMode="auto">
          <a:xfrm>
            <a:off x="7270750" y="3271838"/>
            <a:ext cx="1524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114300" indent="-114300" eaLnBrk="0" hangingPunct="0">
              <a:defRPr sz="4000" b="1">
                <a:solidFill>
                  <a:schemeClr val="tx1"/>
                </a:solidFill>
                <a:latin typeface="Arial" charset="0"/>
              </a:defRPr>
            </a:lvl1pPr>
            <a:lvl2pPr marL="742950" indent="-285750" eaLnBrk="0" hangingPunct="0">
              <a:defRPr sz="4000" b="1">
                <a:solidFill>
                  <a:schemeClr val="tx1"/>
                </a:solidFill>
                <a:latin typeface="Arial" charset="0"/>
              </a:defRPr>
            </a:lvl2pPr>
            <a:lvl3pPr marL="1143000" indent="-228600" eaLnBrk="0" hangingPunct="0">
              <a:defRPr sz="4000" b="1">
                <a:solidFill>
                  <a:schemeClr val="tx1"/>
                </a:solidFill>
                <a:latin typeface="Arial" charset="0"/>
              </a:defRPr>
            </a:lvl3pPr>
            <a:lvl4pPr marL="1600200" indent="-228600" eaLnBrk="0" hangingPunct="0">
              <a:defRPr sz="4000" b="1">
                <a:solidFill>
                  <a:schemeClr val="tx1"/>
                </a:solidFill>
                <a:latin typeface="Arial" charset="0"/>
              </a:defRPr>
            </a:lvl4pPr>
            <a:lvl5pPr marL="2057400" indent="-228600" eaLnBrk="0" hangingPunct="0">
              <a:defRPr sz="4000" b="1">
                <a:solidFill>
                  <a:schemeClr val="tx1"/>
                </a:solidFill>
                <a:latin typeface="Arial" charset="0"/>
              </a:defRPr>
            </a:lvl5pPr>
            <a:lvl6pPr marL="2514600" indent="-228600" eaLnBrk="0" fontAlgn="base" hangingPunct="0">
              <a:spcBef>
                <a:spcPct val="0"/>
              </a:spcBef>
              <a:spcAft>
                <a:spcPct val="0"/>
              </a:spcAft>
              <a:defRPr sz="4000" b="1">
                <a:solidFill>
                  <a:schemeClr val="tx1"/>
                </a:solidFill>
                <a:latin typeface="Arial" charset="0"/>
              </a:defRPr>
            </a:lvl6pPr>
            <a:lvl7pPr marL="2971800" indent="-228600" eaLnBrk="0" fontAlgn="base" hangingPunct="0">
              <a:spcBef>
                <a:spcPct val="0"/>
              </a:spcBef>
              <a:spcAft>
                <a:spcPct val="0"/>
              </a:spcAft>
              <a:defRPr sz="4000" b="1">
                <a:solidFill>
                  <a:schemeClr val="tx1"/>
                </a:solidFill>
                <a:latin typeface="Arial" charset="0"/>
              </a:defRPr>
            </a:lvl7pPr>
            <a:lvl8pPr marL="3429000" indent="-228600" eaLnBrk="0" fontAlgn="base" hangingPunct="0">
              <a:spcBef>
                <a:spcPct val="0"/>
              </a:spcBef>
              <a:spcAft>
                <a:spcPct val="0"/>
              </a:spcAft>
              <a:defRPr sz="4000" b="1">
                <a:solidFill>
                  <a:schemeClr val="tx1"/>
                </a:solidFill>
                <a:latin typeface="Arial" charset="0"/>
              </a:defRPr>
            </a:lvl8pPr>
            <a:lvl9pPr marL="3886200" indent="-228600" eaLnBrk="0" fontAlgn="base" hangingPunct="0">
              <a:spcBef>
                <a:spcPct val="0"/>
              </a:spcBef>
              <a:spcAft>
                <a:spcPct val="0"/>
              </a:spcAft>
              <a:defRPr sz="4000" b="1">
                <a:solidFill>
                  <a:schemeClr val="tx1"/>
                </a:solidFill>
                <a:latin typeface="Arial" charset="0"/>
              </a:defRPr>
            </a:lvl9pPr>
          </a:lstStyle>
          <a:p>
            <a:pPr eaLnBrk="1" hangingPunct="1">
              <a:spcAft>
                <a:spcPct val="15000"/>
              </a:spcAft>
              <a:buFontTx/>
              <a:buChar char="•"/>
            </a:pPr>
            <a:r>
              <a:rPr lang="en-US" sz="1200" i="1" dirty="0">
                <a:latin typeface="Arial Narrow" pitchFamily="34" charset="0"/>
              </a:rPr>
              <a:t>Performance Management</a:t>
            </a:r>
          </a:p>
        </p:txBody>
      </p:sp>
      <p:sp>
        <p:nvSpPr>
          <p:cNvPr id="10270" name="Text Box 51"/>
          <p:cNvSpPr txBox="1">
            <a:spLocks noChangeArrowheads="1"/>
          </p:cNvSpPr>
          <p:nvPr/>
        </p:nvSpPr>
        <p:spPr bwMode="auto">
          <a:xfrm>
            <a:off x="7270750" y="3776663"/>
            <a:ext cx="1638300"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114300" indent="-114300" eaLnBrk="0" hangingPunct="0">
              <a:defRPr sz="4000" b="1">
                <a:solidFill>
                  <a:schemeClr val="tx1"/>
                </a:solidFill>
                <a:latin typeface="Arial" charset="0"/>
              </a:defRPr>
            </a:lvl1pPr>
            <a:lvl2pPr marL="742950" indent="-285750" eaLnBrk="0" hangingPunct="0">
              <a:defRPr sz="4000" b="1">
                <a:solidFill>
                  <a:schemeClr val="tx1"/>
                </a:solidFill>
                <a:latin typeface="Arial" charset="0"/>
              </a:defRPr>
            </a:lvl2pPr>
            <a:lvl3pPr marL="1143000" indent="-228600" eaLnBrk="0" hangingPunct="0">
              <a:defRPr sz="4000" b="1">
                <a:solidFill>
                  <a:schemeClr val="tx1"/>
                </a:solidFill>
                <a:latin typeface="Arial" charset="0"/>
              </a:defRPr>
            </a:lvl3pPr>
            <a:lvl4pPr marL="1600200" indent="-228600" eaLnBrk="0" hangingPunct="0">
              <a:defRPr sz="4000" b="1">
                <a:solidFill>
                  <a:schemeClr val="tx1"/>
                </a:solidFill>
                <a:latin typeface="Arial" charset="0"/>
              </a:defRPr>
            </a:lvl4pPr>
            <a:lvl5pPr marL="2057400" indent="-228600" eaLnBrk="0" hangingPunct="0">
              <a:defRPr sz="4000" b="1">
                <a:solidFill>
                  <a:schemeClr val="tx1"/>
                </a:solidFill>
                <a:latin typeface="Arial" charset="0"/>
              </a:defRPr>
            </a:lvl5pPr>
            <a:lvl6pPr marL="2514600" indent="-228600" eaLnBrk="0" fontAlgn="base" hangingPunct="0">
              <a:spcBef>
                <a:spcPct val="0"/>
              </a:spcBef>
              <a:spcAft>
                <a:spcPct val="0"/>
              </a:spcAft>
              <a:defRPr sz="4000" b="1">
                <a:solidFill>
                  <a:schemeClr val="tx1"/>
                </a:solidFill>
                <a:latin typeface="Arial" charset="0"/>
              </a:defRPr>
            </a:lvl6pPr>
            <a:lvl7pPr marL="2971800" indent="-228600" eaLnBrk="0" fontAlgn="base" hangingPunct="0">
              <a:spcBef>
                <a:spcPct val="0"/>
              </a:spcBef>
              <a:spcAft>
                <a:spcPct val="0"/>
              </a:spcAft>
              <a:defRPr sz="4000" b="1">
                <a:solidFill>
                  <a:schemeClr val="tx1"/>
                </a:solidFill>
                <a:latin typeface="Arial" charset="0"/>
              </a:defRPr>
            </a:lvl7pPr>
            <a:lvl8pPr marL="3429000" indent="-228600" eaLnBrk="0" fontAlgn="base" hangingPunct="0">
              <a:spcBef>
                <a:spcPct val="0"/>
              </a:spcBef>
              <a:spcAft>
                <a:spcPct val="0"/>
              </a:spcAft>
              <a:defRPr sz="4000" b="1">
                <a:solidFill>
                  <a:schemeClr val="tx1"/>
                </a:solidFill>
                <a:latin typeface="Arial" charset="0"/>
              </a:defRPr>
            </a:lvl8pPr>
            <a:lvl9pPr marL="3886200" indent="-228600" eaLnBrk="0" fontAlgn="base" hangingPunct="0">
              <a:spcBef>
                <a:spcPct val="0"/>
              </a:spcBef>
              <a:spcAft>
                <a:spcPct val="0"/>
              </a:spcAft>
              <a:defRPr sz="4000" b="1">
                <a:solidFill>
                  <a:schemeClr val="tx1"/>
                </a:solidFill>
                <a:latin typeface="Arial" charset="0"/>
              </a:defRPr>
            </a:lvl9pPr>
          </a:lstStyle>
          <a:p>
            <a:pPr eaLnBrk="1" hangingPunct="1">
              <a:spcAft>
                <a:spcPct val="15000"/>
              </a:spcAft>
              <a:buFontTx/>
              <a:buChar char="•"/>
            </a:pPr>
            <a:r>
              <a:rPr lang="en-US" sz="1200" i="1" dirty="0">
                <a:latin typeface="Arial Narrow" pitchFamily="34" charset="0"/>
              </a:rPr>
              <a:t>Review Progress </a:t>
            </a:r>
          </a:p>
        </p:txBody>
      </p:sp>
      <p:sp>
        <p:nvSpPr>
          <p:cNvPr id="10271" name="Text Box 52"/>
          <p:cNvSpPr txBox="1">
            <a:spLocks noChangeArrowheads="1"/>
          </p:cNvSpPr>
          <p:nvPr/>
        </p:nvSpPr>
        <p:spPr bwMode="auto">
          <a:xfrm>
            <a:off x="7256463" y="4270375"/>
            <a:ext cx="1524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114300" indent="-114300" eaLnBrk="0" hangingPunct="0">
              <a:defRPr sz="4000" b="1">
                <a:solidFill>
                  <a:schemeClr val="tx1"/>
                </a:solidFill>
                <a:latin typeface="Arial" charset="0"/>
              </a:defRPr>
            </a:lvl1pPr>
            <a:lvl2pPr marL="742950" indent="-285750" eaLnBrk="0" hangingPunct="0">
              <a:defRPr sz="4000" b="1">
                <a:solidFill>
                  <a:schemeClr val="tx1"/>
                </a:solidFill>
                <a:latin typeface="Arial" charset="0"/>
              </a:defRPr>
            </a:lvl2pPr>
            <a:lvl3pPr marL="1143000" indent="-228600" eaLnBrk="0" hangingPunct="0">
              <a:defRPr sz="4000" b="1">
                <a:solidFill>
                  <a:schemeClr val="tx1"/>
                </a:solidFill>
                <a:latin typeface="Arial" charset="0"/>
              </a:defRPr>
            </a:lvl3pPr>
            <a:lvl4pPr marL="1600200" indent="-228600" eaLnBrk="0" hangingPunct="0">
              <a:defRPr sz="4000" b="1">
                <a:solidFill>
                  <a:schemeClr val="tx1"/>
                </a:solidFill>
                <a:latin typeface="Arial" charset="0"/>
              </a:defRPr>
            </a:lvl4pPr>
            <a:lvl5pPr marL="2057400" indent="-228600" eaLnBrk="0" hangingPunct="0">
              <a:defRPr sz="4000" b="1">
                <a:solidFill>
                  <a:schemeClr val="tx1"/>
                </a:solidFill>
                <a:latin typeface="Arial" charset="0"/>
              </a:defRPr>
            </a:lvl5pPr>
            <a:lvl6pPr marL="2514600" indent="-228600" eaLnBrk="0" fontAlgn="base" hangingPunct="0">
              <a:spcBef>
                <a:spcPct val="0"/>
              </a:spcBef>
              <a:spcAft>
                <a:spcPct val="0"/>
              </a:spcAft>
              <a:defRPr sz="4000" b="1">
                <a:solidFill>
                  <a:schemeClr val="tx1"/>
                </a:solidFill>
                <a:latin typeface="Arial" charset="0"/>
              </a:defRPr>
            </a:lvl6pPr>
            <a:lvl7pPr marL="2971800" indent="-228600" eaLnBrk="0" fontAlgn="base" hangingPunct="0">
              <a:spcBef>
                <a:spcPct val="0"/>
              </a:spcBef>
              <a:spcAft>
                <a:spcPct val="0"/>
              </a:spcAft>
              <a:defRPr sz="4000" b="1">
                <a:solidFill>
                  <a:schemeClr val="tx1"/>
                </a:solidFill>
                <a:latin typeface="Arial" charset="0"/>
              </a:defRPr>
            </a:lvl7pPr>
            <a:lvl8pPr marL="3429000" indent="-228600" eaLnBrk="0" fontAlgn="base" hangingPunct="0">
              <a:spcBef>
                <a:spcPct val="0"/>
              </a:spcBef>
              <a:spcAft>
                <a:spcPct val="0"/>
              </a:spcAft>
              <a:defRPr sz="4000" b="1">
                <a:solidFill>
                  <a:schemeClr val="tx1"/>
                </a:solidFill>
                <a:latin typeface="Arial" charset="0"/>
              </a:defRPr>
            </a:lvl8pPr>
            <a:lvl9pPr marL="3886200" indent="-228600" eaLnBrk="0" fontAlgn="base" hangingPunct="0">
              <a:spcBef>
                <a:spcPct val="0"/>
              </a:spcBef>
              <a:spcAft>
                <a:spcPct val="0"/>
              </a:spcAft>
              <a:defRPr sz="4000" b="1">
                <a:solidFill>
                  <a:schemeClr val="tx1"/>
                </a:solidFill>
                <a:latin typeface="Arial" charset="0"/>
              </a:defRPr>
            </a:lvl9pPr>
          </a:lstStyle>
          <a:p>
            <a:pPr eaLnBrk="1" hangingPunct="1">
              <a:spcAft>
                <a:spcPct val="15000"/>
              </a:spcAft>
              <a:buFontTx/>
              <a:buChar char="•"/>
            </a:pPr>
            <a:r>
              <a:rPr lang="en-US" sz="1200" i="1" dirty="0">
                <a:latin typeface="Arial Narrow" pitchFamily="34" charset="0"/>
              </a:rPr>
              <a:t>Take Corrective Actions</a:t>
            </a:r>
          </a:p>
        </p:txBody>
      </p:sp>
      <p:sp>
        <p:nvSpPr>
          <p:cNvPr id="10272" name="Rectangle 53"/>
          <p:cNvSpPr>
            <a:spLocks noChangeArrowheads="1"/>
          </p:cNvSpPr>
          <p:nvPr/>
        </p:nvSpPr>
        <p:spPr bwMode="auto">
          <a:xfrm>
            <a:off x="5257800" y="1939925"/>
            <a:ext cx="1600200" cy="7016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a:r>
              <a:rPr lang="en-US" sz="2400" dirty="0" smtClean="0">
                <a:solidFill>
                  <a:schemeClr val="accent2"/>
                </a:solidFill>
                <a:latin typeface="Arial Narrow" pitchFamily="34" charset="0"/>
              </a:rPr>
              <a:t> </a:t>
            </a:r>
            <a:r>
              <a:rPr lang="en-US" sz="2400" dirty="0" smtClean="0">
                <a:solidFill>
                  <a:schemeClr val="bg2">
                    <a:lumMod val="50000"/>
                  </a:schemeClr>
                </a:solidFill>
                <a:latin typeface="Arial Narrow" pitchFamily="34" charset="0"/>
              </a:rPr>
              <a:t>D</a:t>
            </a:r>
            <a:r>
              <a:rPr lang="en-US" sz="1600" dirty="0" smtClean="0">
                <a:solidFill>
                  <a:schemeClr val="bg2">
                    <a:lumMod val="50000"/>
                  </a:schemeClr>
                </a:solidFill>
                <a:latin typeface="Arial Narrow" pitchFamily="34" charset="0"/>
              </a:rPr>
              <a:t>own </a:t>
            </a:r>
            <a:r>
              <a:rPr lang="en-US" sz="1600" dirty="0">
                <a:solidFill>
                  <a:schemeClr val="bg2">
                    <a:lumMod val="50000"/>
                  </a:schemeClr>
                </a:solidFill>
                <a:latin typeface="Arial Narrow" pitchFamily="34" charset="0"/>
              </a:rPr>
              <a:t>to Specifics</a:t>
            </a:r>
          </a:p>
        </p:txBody>
      </p:sp>
      <p:sp>
        <p:nvSpPr>
          <p:cNvPr id="10273" name="Rectangle 54"/>
          <p:cNvSpPr>
            <a:spLocks noChangeArrowheads="1"/>
          </p:cNvSpPr>
          <p:nvPr/>
        </p:nvSpPr>
        <p:spPr bwMode="auto">
          <a:xfrm>
            <a:off x="7150100" y="1939925"/>
            <a:ext cx="16002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a:r>
              <a:rPr lang="en-US" sz="2400" dirty="0">
                <a:solidFill>
                  <a:schemeClr val="accent2"/>
                </a:solidFill>
                <a:latin typeface="Arial Narrow" pitchFamily="34" charset="0"/>
              </a:rPr>
              <a:t>E</a:t>
            </a:r>
            <a:r>
              <a:rPr lang="en-US" sz="1600" dirty="0">
                <a:solidFill>
                  <a:schemeClr val="bg2">
                    <a:lumMod val="50000"/>
                  </a:schemeClr>
                </a:solidFill>
                <a:latin typeface="Arial Narrow" pitchFamily="34" charset="0"/>
              </a:rPr>
              <a:t>valuate</a:t>
            </a:r>
          </a:p>
        </p:txBody>
      </p:sp>
      <p:sp>
        <p:nvSpPr>
          <p:cNvPr id="10274" name="Text Box 58"/>
          <p:cNvSpPr txBox="1">
            <a:spLocks noChangeArrowheads="1"/>
          </p:cNvSpPr>
          <p:nvPr/>
        </p:nvSpPr>
        <p:spPr bwMode="auto">
          <a:xfrm>
            <a:off x="752475" y="1236663"/>
            <a:ext cx="2541588" cy="336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4000" b="1">
                <a:solidFill>
                  <a:schemeClr val="tx1"/>
                </a:solidFill>
                <a:latin typeface="Arial" charset="0"/>
              </a:defRPr>
            </a:lvl1pPr>
            <a:lvl2pPr marL="742950" indent="-285750" eaLnBrk="0" hangingPunct="0">
              <a:defRPr sz="4000" b="1">
                <a:solidFill>
                  <a:schemeClr val="tx1"/>
                </a:solidFill>
                <a:latin typeface="Arial" charset="0"/>
              </a:defRPr>
            </a:lvl2pPr>
            <a:lvl3pPr marL="1143000" indent="-228600" eaLnBrk="0" hangingPunct="0">
              <a:defRPr sz="4000" b="1">
                <a:solidFill>
                  <a:schemeClr val="tx1"/>
                </a:solidFill>
                <a:latin typeface="Arial" charset="0"/>
              </a:defRPr>
            </a:lvl3pPr>
            <a:lvl4pPr marL="1600200" indent="-228600" eaLnBrk="0" hangingPunct="0">
              <a:defRPr sz="4000" b="1">
                <a:solidFill>
                  <a:schemeClr val="tx1"/>
                </a:solidFill>
                <a:latin typeface="Arial" charset="0"/>
              </a:defRPr>
            </a:lvl4pPr>
            <a:lvl5pPr marL="2057400" indent="-228600" eaLnBrk="0" hangingPunct="0">
              <a:defRPr sz="4000" b="1">
                <a:solidFill>
                  <a:schemeClr val="tx1"/>
                </a:solidFill>
                <a:latin typeface="Arial" charset="0"/>
              </a:defRPr>
            </a:lvl5pPr>
            <a:lvl6pPr marL="2514600" indent="-228600" eaLnBrk="0" fontAlgn="base" hangingPunct="0">
              <a:spcBef>
                <a:spcPct val="0"/>
              </a:spcBef>
              <a:spcAft>
                <a:spcPct val="0"/>
              </a:spcAft>
              <a:defRPr sz="4000" b="1">
                <a:solidFill>
                  <a:schemeClr val="tx1"/>
                </a:solidFill>
                <a:latin typeface="Arial" charset="0"/>
              </a:defRPr>
            </a:lvl6pPr>
            <a:lvl7pPr marL="2971800" indent="-228600" eaLnBrk="0" fontAlgn="base" hangingPunct="0">
              <a:spcBef>
                <a:spcPct val="0"/>
              </a:spcBef>
              <a:spcAft>
                <a:spcPct val="0"/>
              </a:spcAft>
              <a:defRPr sz="4000" b="1">
                <a:solidFill>
                  <a:schemeClr val="tx1"/>
                </a:solidFill>
                <a:latin typeface="Arial" charset="0"/>
              </a:defRPr>
            </a:lvl7pPr>
            <a:lvl8pPr marL="3429000" indent="-228600" eaLnBrk="0" fontAlgn="base" hangingPunct="0">
              <a:spcBef>
                <a:spcPct val="0"/>
              </a:spcBef>
              <a:spcAft>
                <a:spcPct val="0"/>
              </a:spcAft>
              <a:defRPr sz="4000" b="1">
                <a:solidFill>
                  <a:schemeClr val="tx1"/>
                </a:solidFill>
                <a:latin typeface="Arial" charset="0"/>
              </a:defRPr>
            </a:lvl8pPr>
            <a:lvl9pPr marL="3886200" indent="-228600" eaLnBrk="0" fontAlgn="base" hangingPunct="0">
              <a:spcBef>
                <a:spcPct val="0"/>
              </a:spcBef>
              <a:spcAft>
                <a:spcPct val="0"/>
              </a:spcAft>
              <a:defRPr sz="4000" b="1">
                <a:solidFill>
                  <a:schemeClr val="tx1"/>
                </a:solidFill>
                <a:latin typeface="Arial" charset="0"/>
              </a:defRPr>
            </a:lvl9pPr>
          </a:lstStyle>
          <a:p>
            <a:pPr eaLnBrk="1" hangingPunct="1">
              <a:spcBef>
                <a:spcPct val="50000"/>
              </a:spcBef>
            </a:pPr>
            <a:r>
              <a:rPr lang="en-US" sz="1600" i="1" dirty="0"/>
              <a:t>Where we are </a:t>
            </a:r>
          </a:p>
        </p:txBody>
      </p:sp>
      <p:sp>
        <p:nvSpPr>
          <p:cNvPr id="10275" name="Text Box 59"/>
          <p:cNvSpPr txBox="1">
            <a:spLocks noChangeArrowheads="1"/>
          </p:cNvSpPr>
          <p:nvPr/>
        </p:nvSpPr>
        <p:spPr bwMode="auto">
          <a:xfrm>
            <a:off x="3085306" y="1241425"/>
            <a:ext cx="2541588" cy="336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4000" b="1">
                <a:solidFill>
                  <a:schemeClr val="tx1"/>
                </a:solidFill>
                <a:latin typeface="Arial" charset="0"/>
              </a:defRPr>
            </a:lvl1pPr>
            <a:lvl2pPr marL="742950" indent="-285750" eaLnBrk="0" hangingPunct="0">
              <a:defRPr sz="4000" b="1">
                <a:solidFill>
                  <a:schemeClr val="tx1"/>
                </a:solidFill>
                <a:latin typeface="Arial" charset="0"/>
              </a:defRPr>
            </a:lvl2pPr>
            <a:lvl3pPr marL="1143000" indent="-228600" eaLnBrk="0" hangingPunct="0">
              <a:defRPr sz="4000" b="1">
                <a:solidFill>
                  <a:schemeClr val="tx1"/>
                </a:solidFill>
                <a:latin typeface="Arial" charset="0"/>
              </a:defRPr>
            </a:lvl3pPr>
            <a:lvl4pPr marL="1600200" indent="-228600" eaLnBrk="0" hangingPunct="0">
              <a:defRPr sz="4000" b="1">
                <a:solidFill>
                  <a:schemeClr val="tx1"/>
                </a:solidFill>
                <a:latin typeface="Arial" charset="0"/>
              </a:defRPr>
            </a:lvl4pPr>
            <a:lvl5pPr marL="2057400" indent="-228600" eaLnBrk="0" hangingPunct="0">
              <a:defRPr sz="4000" b="1">
                <a:solidFill>
                  <a:schemeClr val="tx1"/>
                </a:solidFill>
                <a:latin typeface="Arial" charset="0"/>
              </a:defRPr>
            </a:lvl5pPr>
            <a:lvl6pPr marL="2514600" indent="-228600" eaLnBrk="0" fontAlgn="base" hangingPunct="0">
              <a:spcBef>
                <a:spcPct val="0"/>
              </a:spcBef>
              <a:spcAft>
                <a:spcPct val="0"/>
              </a:spcAft>
              <a:defRPr sz="4000" b="1">
                <a:solidFill>
                  <a:schemeClr val="tx1"/>
                </a:solidFill>
                <a:latin typeface="Arial" charset="0"/>
              </a:defRPr>
            </a:lvl6pPr>
            <a:lvl7pPr marL="2971800" indent="-228600" eaLnBrk="0" fontAlgn="base" hangingPunct="0">
              <a:spcBef>
                <a:spcPct val="0"/>
              </a:spcBef>
              <a:spcAft>
                <a:spcPct val="0"/>
              </a:spcAft>
              <a:defRPr sz="4000" b="1">
                <a:solidFill>
                  <a:schemeClr val="tx1"/>
                </a:solidFill>
                <a:latin typeface="Arial" charset="0"/>
              </a:defRPr>
            </a:lvl7pPr>
            <a:lvl8pPr marL="3429000" indent="-228600" eaLnBrk="0" fontAlgn="base" hangingPunct="0">
              <a:spcBef>
                <a:spcPct val="0"/>
              </a:spcBef>
              <a:spcAft>
                <a:spcPct val="0"/>
              </a:spcAft>
              <a:defRPr sz="4000" b="1">
                <a:solidFill>
                  <a:schemeClr val="tx1"/>
                </a:solidFill>
                <a:latin typeface="Arial" charset="0"/>
              </a:defRPr>
            </a:lvl8pPr>
            <a:lvl9pPr marL="3886200" indent="-228600" eaLnBrk="0" fontAlgn="base" hangingPunct="0">
              <a:spcBef>
                <a:spcPct val="0"/>
              </a:spcBef>
              <a:spcAft>
                <a:spcPct val="0"/>
              </a:spcAft>
              <a:defRPr sz="4000" b="1">
                <a:solidFill>
                  <a:schemeClr val="tx1"/>
                </a:solidFill>
                <a:latin typeface="Arial" charset="0"/>
              </a:defRPr>
            </a:lvl9pPr>
          </a:lstStyle>
          <a:p>
            <a:pPr eaLnBrk="1" hangingPunct="1">
              <a:spcBef>
                <a:spcPct val="50000"/>
              </a:spcBef>
            </a:pPr>
            <a:r>
              <a:rPr lang="en-US" sz="1600" i="1" dirty="0"/>
              <a:t>Where we want to be </a:t>
            </a:r>
          </a:p>
        </p:txBody>
      </p:sp>
      <p:sp>
        <p:nvSpPr>
          <p:cNvPr id="10276" name="Text Box 60"/>
          <p:cNvSpPr txBox="1">
            <a:spLocks noChangeArrowheads="1"/>
          </p:cNvSpPr>
          <p:nvPr/>
        </p:nvSpPr>
        <p:spPr bwMode="auto">
          <a:xfrm>
            <a:off x="5259388" y="1241425"/>
            <a:ext cx="2195512" cy="336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4000" b="1">
                <a:solidFill>
                  <a:schemeClr val="tx1"/>
                </a:solidFill>
                <a:latin typeface="Arial" charset="0"/>
              </a:defRPr>
            </a:lvl1pPr>
            <a:lvl2pPr marL="742950" indent="-285750" eaLnBrk="0" hangingPunct="0">
              <a:defRPr sz="4000" b="1">
                <a:solidFill>
                  <a:schemeClr val="tx1"/>
                </a:solidFill>
                <a:latin typeface="Arial" charset="0"/>
              </a:defRPr>
            </a:lvl2pPr>
            <a:lvl3pPr marL="1143000" indent="-228600" eaLnBrk="0" hangingPunct="0">
              <a:defRPr sz="4000" b="1">
                <a:solidFill>
                  <a:schemeClr val="tx1"/>
                </a:solidFill>
                <a:latin typeface="Arial" charset="0"/>
              </a:defRPr>
            </a:lvl3pPr>
            <a:lvl4pPr marL="1600200" indent="-228600" eaLnBrk="0" hangingPunct="0">
              <a:defRPr sz="4000" b="1">
                <a:solidFill>
                  <a:schemeClr val="tx1"/>
                </a:solidFill>
                <a:latin typeface="Arial" charset="0"/>
              </a:defRPr>
            </a:lvl4pPr>
            <a:lvl5pPr marL="2057400" indent="-228600" eaLnBrk="0" hangingPunct="0">
              <a:defRPr sz="4000" b="1">
                <a:solidFill>
                  <a:schemeClr val="tx1"/>
                </a:solidFill>
                <a:latin typeface="Arial" charset="0"/>
              </a:defRPr>
            </a:lvl5pPr>
            <a:lvl6pPr marL="2514600" indent="-228600" eaLnBrk="0" fontAlgn="base" hangingPunct="0">
              <a:spcBef>
                <a:spcPct val="0"/>
              </a:spcBef>
              <a:spcAft>
                <a:spcPct val="0"/>
              </a:spcAft>
              <a:defRPr sz="4000" b="1">
                <a:solidFill>
                  <a:schemeClr val="tx1"/>
                </a:solidFill>
                <a:latin typeface="Arial" charset="0"/>
              </a:defRPr>
            </a:lvl6pPr>
            <a:lvl7pPr marL="2971800" indent="-228600" eaLnBrk="0" fontAlgn="base" hangingPunct="0">
              <a:spcBef>
                <a:spcPct val="0"/>
              </a:spcBef>
              <a:spcAft>
                <a:spcPct val="0"/>
              </a:spcAft>
              <a:defRPr sz="4000" b="1">
                <a:solidFill>
                  <a:schemeClr val="tx1"/>
                </a:solidFill>
                <a:latin typeface="Arial" charset="0"/>
              </a:defRPr>
            </a:lvl7pPr>
            <a:lvl8pPr marL="3429000" indent="-228600" eaLnBrk="0" fontAlgn="base" hangingPunct="0">
              <a:spcBef>
                <a:spcPct val="0"/>
              </a:spcBef>
              <a:spcAft>
                <a:spcPct val="0"/>
              </a:spcAft>
              <a:defRPr sz="4000" b="1">
                <a:solidFill>
                  <a:schemeClr val="tx1"/>
                </a:solidFill>
                <a:latin typeface="Arial" charset="0"/>
              </a:defRPr>
            </a:lvl8pPr>
            <a:lvl9pPr marL="3886200" indent="-228600" eaLnBrk="0" fontAlgn="base" hangingPunct="0">
              <a:spcBef>
                <a:spcPct val="0"/>
              </a:spcBef>
              <a:spcAft>
                <a:spcPct val="0"/>
              </a:spcAft>
              <a:defRPr sz="4000" b="1">
                <a:solidFill>
                  <a:schemeClr val="tx1"/>
                </a:solidFill>
                <a:latin typeface="Arial" charset="0"/>
              </a:defRPr>
            </a:lvl9pPr>
          </a:lstStyle>
          <a:p>
            <a:pPr eaLnBrk="1" hangingPunct="1">
              <a:spcBef>
                <a:spcPct val="50000"/>
              </a:spcBef>
            </a:pPr>
            <a:r>
              <a:rPr lang="en-US" sz="1600" i="1"/>
              <a:t>How we will do it</a:t>
            </a:r>
          </a:p>
        </p:txBody>
      </p:sp>
      <p:sp>
        <p:nvSpPr>
          <p:cNvPr id="10277" name="Text Box 61"/>
          <p:cNvSpPr txBox="1">
            <a:spLocks noChangeArrowheads="1"/>
          </p:cNvSpPr>
          <p:nvPr/>
        </p:nvSpPr>
        <p:spPr bwMode="auto">
          <a:xfrm>
            <a:off x="7226300" y="1255713"/>
            <a:ext cx="1917700" cy="336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4000" b="1">
                <a:solidFill>
                  <a:schemeClr val="tx1"/>
                </a:solidFill>
                <a:latin typeface="Arial" charset="0"/>
              </a:defRPr>
            </a:lvl1pPr>
            <a:lvl2pPr marL="742950" indent="-285750" eaLnBrk="0" hangingPunct="0">
              <a:defRPr sz="4000" b="1">
                <a:solidFill>
                  <a:schemeClr val="tx1"/>
                </a:solidFill>
                <a:latin typeface="Arial" charset="0"/>
              </a:defRPr>
            </a:lvl2pPr>
            <a:lvl3pPr marL="1143000" indent="-228600" eaLnBrk="0" hangingPunct="0">
              <a:defRPr sz="4000" b="1">
                <a:solidFill>
                  <a:schemeClr val="tx1"/>
                </a:solidFill>
                <a:latin typeface="Arial" charset="0"/>
              </a:defRPr>
            </a:lvl3pPr>
            <a:lvl4pPr marL="1600200" indent="-228600" eaLnBrk="0" hangingPunct="0">
              <a:defRPr sz="4000" b="1">
                <a:solidFill>
                  <a:schemeClr val="tx1"/>
                </a:solidFill>
                <a:latin typeface="Arial" charset="0"/>
              </a:defRPr>
            </a:lvl4pPr>
            <a:lvl5pPr marL="2057400" indent="-228600" eaLnBrk="0" hangingPunct="0">
              <a:defRPr sz="4000" b="1">
                <a:solidFill>
                  <a:schemeClr val="tx1"/>
                </a:solidFill>
                <a:latin typeface="Arial" charset="0"/>
              </a:defRPr>
            </a:lvl5pPr>
            <a:lvl6pPr marL="2514600" indent="-228600" eaLnBrk="0" fontAlgn="base" hangingPunct="0">
              <a:spcBef>
                <a:spcPct val="0"/>
              </a:spcBef>
              <a:spcAft>
                <a:spcPct val="0"/>
              </a:spcAft>
              <a:defRPr sz="4000" b="1">
                <a:solidFill>
                  <a:schemeClr val="tx1"/>
                </a:solidFill>
                <a:latin typeface="Arial" charset="0"/>
              </a:defRPr>
            </a:lvl6pPr>
            <a:lvl7pPr marL="2971800" indent="-228600" eaLnBrk="0" fontAlgn="base" hangingPunct="0">
              <a:spcBef>
                <a:spcPct val="0"/>
              </a:spcBef>
              <a:spcAft>
                <a:spcPct val="0"/>
              </a:spcAft>
              <a:defRPr sz="4000" b="1">
                <a:solidFill>
                  <a:schemeClr val="tx1"/>
                </a:solidFill>
                <a:latin typeface="Arial" charset="0"/>
              </a:defRPr>
            </a:lvl7pPr>
            <a:lvl8pPr marL="3429000" indent="-228600" eaLnBrk="0" fontAlgn="base" hangingPunct="0">
              <a:spcBef>
                <a:spcPct val="0"/>
              </a:spcBef>
              <a:spcAft>
                <a:spcPct val="0"/>
              </a:spcAft>
              <a:defRPr sz="4000" b="1">
                <a:solidFill>
                  <a:schemeClr val="tx1"/>
                </a:solidFill>
                <a:latin typeface="Arial" charset="0"/>
              </a:defRPr>
            </a:lvl8pPr>
            <a:lvl9pPr marL="3886200" indent="-228600" eaLnBrk="0" fontAlgn="base" hangingPunct="0">
              <a:spcBef>
                <a:spcPct val="0"/>
              </a:spcBef>
              <a:spcAft>
                <a:spcPct val="0"/>
              </a:spcAft>
              <a:defRPr sz="4000" b="1">
                <a:solidFill>
                  <a:schemeClr val="tx1"/>
                </a:solidFill>
                <a:latin typeface="Arial" charset="0"/>
              </a:defRPr>
            </a:lvl9pPr>
          </a:lstStyle>
          <a:p>
            <a:pPr eaLnBrk="1" hangingPunct="1">
              <a:spcBef>
                <a:spcPct val="50000"/>
              </a:spcBef>
            </a:pPr>
            <a:r>
              <a:rPr lang="en-US" sz="1600" i="1"/>
              <a:t>How are we doing</a:t>
            </a:r>
          </a:p>
        </p:txBody>
      </p:sp>
      <p:sp>
        <p:nvSpPr>
          <p:cNvPr id="10278" name="Text Box 62"/>
          <p:cNvSpPr txBox="1">
            <a:spLocks noChangeArrowheads="1"/>
          </p:cNvSpPr>
          <p:nvPr/>
        </p:nvSpPr>
        <p:spPr bwMode="auto">
          <a:xfrm>
            <a:off x="1743075" y="4786313"/>
            <a:ext cx="1524000" cy="274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114300" indent="-114300" eaLnBrk="0" hangingPunct="0">
              <a:defRPr sz="4000" b="1">
                <a:solidFill>
                  <a:schemeClr val="tx1"/>
                </a:solidFill>
                <a:latin typeface="Arial" charset="0"/>
              </a:defRPr>
            </a:lvl1pPr>
            <a:lvl2pPr marL="742950" indent="-285750" eaLnBrk="0" hangingPunct="0">
              <a:defRPr sz="4000" b="1">
                <a:solidFill>
                  <a:schemeClr val="tx1"/>
                </a:solidFill>
                <a:latin typeface="Arial" charset="0"/>
              </a:defRPr>
            </a:lvl2pPr>
            <a:lvl3pPr marL="1143000" indent="-228600" eaLnBrk="0" hangingPunct="0">
              <a:defRPr sz="4000" b="1">
                <a:solidFill>
                  <a:schemeClr val="tx1"/>
                </a:solidFill>
                <a:latin typeface="Arial" charset="0"/>
              </a:defRPr>
            </a:lvl3pPr>
            <a:lvl4pPr marL="1600200" indent="-228600" eaLnBrk="0" hangingPunct="0">
              <a:defRPr sz="4000" b="1">
                <a:solidFill>
                  <a:schemeClr val="tx1"/>
                </a:solidFill>
                <a:latin typeface="Arial" charset="0"/>
              </a:defRPr>
            </a:lvl4pPr>
            <a:lvl5pPr marL="2057400" indent="-228600" eaLnBrk="0" hangingPunct="0">
              <a:defRPr sz="4000" b="1">
                <a:solidFill>
                  <a:schemeClr val="tx1"/>
                </a:solidFill>
                <a:latin typeface="Arial" charset="0"/>
              </a:defRPr>
            </a:lvl5pPr>
            <a:lvl6pPr marL="2514600" indent="-228600" eaLnBrk="0" fontAlgn="base" hangingPunct="0">
              <a:spcBef>
                <a:spcPct val="0"/>
              </a:spcBef>
              <a:spcAft>
                <a:spcPct val="0"/>
              </a:spcAft>
              <a:defRPr sz="4000" b="1">
                <a:solidFill>
                  <a:schemeClr val="tx1"/>
                </a:solidFill>
                <a:latin typeface="Arial" charset="0"/>
              </a:defRPr>
            </a:lvl6pPr>
            <a:lvl7pPr marL="2971800" indent="-228600" eaLnBrk="0" fontAlgn="base" hangingPunct="0">
              <a:spcBef>
                <a:spcPct val="0"/>
              </a:spcBef>
              <a:spcAft>
                <a:spcPct val="0"/>
              </a:spcAft>
              <a:defRPr sz="4000" b="1">
                <a:solidFill>
                  <a:schemeClr val="tx1"/>
                </a:solidFill>
                <a:latin typeface="Arial" charset="0"/>
              </a:defRPr>
            </a:lvl7pPr>
            <a:lvl8pPr marL="3429000" indent="-228600" eaLnBrk="0" fontAlgn="base" hangingPunct="0">
              <a:spcBef>
                <a:spcPct val="0"/>
              </a:spcBef>
              <a:spcAft>
                <a:spcPct val="0"/>
              </a:spcAft>
              <a:defRPr sz="4000" b="1">
                <a:solidFill>
                  <a:schemeClr val="tx1"/>
                </a:solidFill>
                <a:latin typeface="Arial" charset="0"/>
              </a:defRPr>
            </a:lvl8pPr>
            <a:lvl9pPr marL="3886200" indent="-228600" eaLnBrk="0" fontAlgn="base" hangingPunct="0">
              <a:spcBef>
                <a:spcPct val="0"/>
              </a:spcBef>
              <a:spcAft>
                <a:spcPct val="0"/>
              </a:spcAft>
              <a:defRPr sz="4000" b="1">
                <a:solidFill>
                  <a:schemeClr val="tx1"/>
                </a:solidFill>
                <a:latin typeface="Arial" charset="0"/>
              </a:defRPr>
            </a:lvl9pPr>
          </a:lstStyle>
          <a:p>
            <a:pPr eaLnBrk="1" hangingPunct="1">
              <a:spcAft>
                <a:spcPct val="15000"/>
              </a:spcAft>
              <a:buFontTx/>
              <a:buChar char="•"/>
            </a:pPr>
            <a:r>
              <a:rPr lang="en-US" sz="1200" i="1" dirty="0">
                <a:latin typeface="Arial Narrow" pitchFamily="34" charset="0"/>
              </a:rPr>
              <a:t>Gaps</a:t>
            </a:r>
          </a:p>
        </p:txBody>
      </p:sp>
      <p:sp>
        <p:nvSpPr>
          <p:cNvPr id="10279" name="Text Box 63"/>
          <p:cNvSpPr txBox="1">
            <a:spLocks noChangeArrowheads="1"/>
          </p:cNvSpPr>
          <p:nvPr/>
        </p:nvSpPr>
        <p:spPr bwMode="auto">
          <a:xfrm>
            <a:off x="5402263" y="4751388"/>
            <a:ext cx="1524000" cy="274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114300" indent="-114300" eaLnBrk="0" hangingPunct="0">
              <a:defRPr sz="4000" b="1">
                <a:solidFill>
                  <a:schemeClr val="tx1"/>
                </a:solidFill>
                <a:latin typeface="Arial" charset="0"/>
              </a:defRPr>
            </a:lvl1pPr>
            <a:lvl2pPr marL="742950" indent="-285750" eaLnBrk="0" hangingPunct="0">
              <a:defRPr sz="4000" b="1">
                <a:solidFill>
                  <a:schemeClr val="tx1"/>
                </a:solidFill>
                <a:latin typeface="Arial" charset="0"/>
              </a:defRPr>
            </a:lvl2pPr>
            <a:lvl3pPr marL="1143000" indent="-228600" eaLnBrk="0" hangingPunct="0">
              <a:defRPr sz="4000" b="1">
                <a:solidFill>
                  <a:schemeClr val="tx1"/>
                </a:solidFill>
                <a:latin typeface="Arial" charset="0"/>
              </a:defRPr>
            </a:lvl3pPr>
            <a:lvl4pPr marL="1600200" indent="-228600" eaLnBrk="0" hangingPunct="0">
              <a:defRPr sz="4000" b="1">
                <a:solidFill>
                  <a:schemeClr val="tx1"/>
                </a:solidFill>
                <a:latin typeface="Arial" charset="0"/>
              </a:defRPr>
            </a:lvl4pPr>
            <a:lvl5pPr marL="2057400" indent="-228600" eaLnBrk="0" hangingPunct="0">
              <a:defRPr sz="4000" b="1">
                <a:solidFill>
                  <a:schemeClr val="tx1"/>
                </a:solidFill>
                <a:latin typeface="Arial" charset="0"/>
              </a:defRPr>
            </a:lvl5pPr>
            <a:lvl6pPr marL="2514600" indent="-228600" eaLnBrk="0" fontAlgn="base" hangingPunct="0">
              <a:spcBef>
                <a:spcPct val="0"/>
              </a:spcBef>
              <a:spcAft>
                <a:spcPct val="0"/>
              </a:spcAft>
              <a:defRPr sz="4000" b="1">
                <a:solidFill>
                  <a:schemeClr val="tx1"/>
                </a:solidFill>
                <a:latin typeface="Arial" charset="0"/>
              </a:defRPr>
            </a:lvl6pPr>
            <a:lvl7pPr marL="2971800" indent="-228600" eaLnBrk="0" fontAlgn="base" hangingPunct="0">
              <a:spcBef>
                <a:spcPct val="0"/>
              </a:spcBef>
              <a:spcAft>
                <a:spcPct val="0"/>
              </a:spcAft>
              <a:defRPr sz="4000" b="1">
                <a:solidFill>
                  <a:schemeClr val="tx1"/>
                </a:solidFill>
                <a:latin typeface="Arial" charset="0"/>
              </a:defRPr>
            </a:lvl7pPr>
            <a:lvl8pPr marL="3429000" indent="-228600" eaLnBrk="0" fontAlgn="base" hangingPunct="0">
              <a:spcBef>
                <a:spcPct val="0"/>
              </a:spcBef>
              <a:spcAft>
                <a:spcPct val="0"/>
              </a:spcAft>
              <a:defRPr sz="4000" b="1">
                <a:solidFill>
                  <a:schemeClr val="tx1"/>
                </a:solidFill>
                <a:latin typeface="Arial" charset="0"/>
              </a:defRPr>
            </a:lvl8pPr>
            <a:lvl9pPr marL="3886200" indent="-228600" eaLnBrk="0" fontAlgn="base" hangingPunct="0">
              <a:spcBef>
                <a:spcPct val="0"/>
              </a:spcBef>
              <a:spcAft>
                <a:spcPct val="0"/>
              </a:spcAft>
              <a:defRPr sz="4000" b="1">
                <a:solidFill>
                  <a:schemeClr val="tx1"/>
                </a:solidFill>
                <a:latin typeface="Arial" charset="0"/>
              </a:defRPr>
            </a:lvl9pPr>
          </a:lstStyle>
          <a:p>
            <a:pPr eaLnBrk="1" hangingPunct="1">
              <a:spcAft>
                <a:spcPct val="15000"/>
              </a:spcAft>
              <a:buFontTx/>
              <a:buChar char="•"/>
            </a:pPr>
            <a:r>
              <a:rPr lang="en-US" sz="1200" i="1" dirty="0">
                <a:latin typeface="Arial Narrow" pitchFamily="34" charset="0"/>
              </a:rPr>
              <a:t>Action Plans</a:t>
            </a:r>
          </a:p>
        </p:txBody>
      </p:sp>
      <p:sp>
        <p:nvSpPr>
          <p:cNvPr id="10280" name="Text Box 64"/>
          <p:cNvSpPr txBox="1">
            <a:spLocks noChangeArrowheads="1"/>
          </p:cNvSpPr>
          <p:nvPr/>
        </p:nvSpPr>
        <p:spPr bwMode="auto">
          <a:xfrm>
            <a:off x="7259638" y="4732338"/>
            <a:ext cx="1524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114300" indent="-114300" eaLnBrk="0" hangingPunct="0">
              <a:defRPr sz="4000" b="1">
                <a:solidFill>
                  <a:schemeClr val="tx1"/>
                </a:solidFill>
                <a:latin typeface="Arial" charset="0"/>
              </a:defRPr>
            </a:lvl1pPr>
            <a:lvl2pPr marL="742950" indent="-285750" eaLnBrk="0" hangingPunct="0">
              <a:defRPr sz="4000" b="1">
                <a:solidFill>
                  <a:schemeClr val="tx1"/>
                </a:solidFill>
                <a:latin typeface="Arial" charset="0"/>
              </a:defRPr>
            </a:lvl2pPr>
            <a:lvl3pPr marL="1143000" indent="-228600" eaLnBrk="0" hangingPunct="0">
              <a:defRPr sz="4000" b="1">
                <a:solidFill>
                  <a:schemeClr val="tx1"/>
                </a:solidFill>
                <a:latin typeface="Arial" charset="0"/>
              </a:defRPr>
            </a:lvl3pPr>
            <a:lvl4pPr marL="1600200" indent="-228600" eaLnBrk="0" hangingPunct="0">
              <a:defRPr sz="4000" b="1">
                <a:solidFill>
                  <a:schemeClr val="tx1"/>
                </a:solidFill>
                <a:latin typeface="Arial" charset="0"/>
              </a:defRPr>
            </a:lvl4pPr>
            <a:lvl5pPr marL="2057400" indent="-228600" eaLnBrk="0" hangingPunct="0">
              <a:defRPr sz="4000" b="1">
                <a:solidFill>
                  <a:schemeClr val="tx1"/>
                </a:solidFill>
                <a:latin typeface="Arial" charset="0"/>
              </a:defRPr>
            </a:lvl5pPr>
            <a:lvl6pPr marL="2514600" indent="-228600" eaLnBrk="0" fontAlgn="base" hangingPunct="0">
              <a:spcBef>
                <a:spcPct val="0"/>
              </a:spcBef>
              <a:spcAft>
                <a:spcPct val="0"/>
              </a:spcAft>
              <a:defRPr sz="4000" b="1">
                <a:solidFill>
                  <a:schemeClr val="tx1"/>
                </a:solidFill>
                <a:latin typeface="Arial" charset="0"/>
              </a:defRPr>
            </a:lvl6pPr>
            <a:lvl7pPr marL="2971800" indent="-228600" eaLnBrk="0" fontAlgn="base" hangingPunct="0">
              <a:spcBef>
                <a:spcPct val="0"/>
              </a:spcBef>
              <a:spcAft>
                <a:spcPct val="0"/>
              </a:spcAft>
              <a:defRPr sz="4000" b="1">
                <a:solidFill>
                  <a:schemeClr val="tx1"/>
                </a:solidFill>
                <a:latin typeface="Arial" charset="0"/>
              </a:defRPr>
            </a:lvl7pPr>
            <a:lvl8pPr marL="3429000" indent="-228600" eaLnBrk="0" fontAlgn="base" hangingPunct="0">
              <a:spcBef>
                <a:spcPct val="0"/>
              </a:spcBef>
              <a:spcAft>
                <a:spcPct val="0"/>
              </a:spcAft>
              <a:defRPr sz="4000" b="1">
                <a:solidFill>
                  <a:schemeClr val="tx1"/>
                </a:solidFill>
                <a:latin typeface="Arial" charset="0"/>
              </a:defRPr>
            </a:lvl8pPr>
            <a:lvl9pPr marL="3886200" indent="-228600" eaLnBrk="0" fontAlgn="base" hangingPunct="0">
              <a:spcBef>
                <a:spcPct val="0"/>
              </a:spcBef>
              <a:spcAft>
                <a:spcPct val="0"/>
              </a:spcAft>
              <a:defRPr sz="4000" b="1">
                <a:solidFill>
                  <a:schemeClr val="tx1"/>
                </a:solidFill>
                <a:latin typeface="Arial" charset="0"/>
              </a:defRPr>
            </a:lvl9pPr>
          </a:lstStyle>
          <a:p>
            <a:pPr eaLnBrk="1" hangingPunct="1">
              <a:spcAft>
                <a:spcPct val="15000"/>
              </a:spcAft>
              <a:buFontTx/>
              <a:buChar char="•"/>
            </a:pPr>
            <a:r>
              <a:rPr lang="en-US" sz="1200" i="1" dirty="0">
                <a:latin typeface="Arial Narrow" pitchFamily="34" charset="0"/>
              </a:rPr>
              <a:t>Feedback upstream – revise plans</a:t>
            </a:r>
          </a:p>
        </p:txBody>
      </p:sp>
    </p:spTree>
    <p:extLst>
      <p:ext uri="{BB962C8B-B14F-4D97-AF65-F5344CB8AC3E}">
        <p14:creationId xmlns="" xmlns:p14="http://schemas.microsoft.com/office/powerpoint/2010/main" val="26833635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Oval 2"/>
          <p:cNvSpPr>
            <a:spLocks noChangeArrowheads="1"/>
          </p:cNvSpPr>
          <p:nvPr/>
        </p:nvSpPr>
        <p:spPr bwMode="auto">
          <a:xfrm>
            <a:off x="2825750" y="539750"/>
            <a:ext cx="3568700" cy="1892300"/>
          </a:xfrm>
          <a:prstGeom prst="ellipse">
            <a:avLst/>
          </a:prstGeom>
          <a:ln>
            <a:headEnd/>
            <a:tailEnd/>
          </a:ln>
        </p:spPr>
        <p:style>
          <a:lnRef idx="3">
            <a:schemeClr val="lt1"/>
          </a:lnRef>
          <a:fillRef idx="1">
            <a:schemeClr val="accent2"/>
          </a:fillRef>
          <a:effectRef idx="1">
            <a:schemeClr val="accent2"/>
          </a:effectRef>
          <a:fontRef idx="minor">
            <a:schemeClr val="lt1"/>
          </a:fontRef>
        </p:style>
        <p:txBody>
          <a:bodyPr wrap="none" lIns="92075" tIns="46038" rIns="92075" bIns="46038" anchor="ctr"/>
          <a:lstStyle/>
          <a:p>
            <a:pPr algn="ctr" eaLnBrk="0" fontAlgn="auto" hangingPunct="0">
              <a:spcBef>
                <a:spcPts val="0"/>
              </a:spcBef>
              <a:spcAft>
                <a:spcPts val="0"/>
              </a:spcAft>
              <a:defRPr/>
            </a:pPr>
            <a:r>
              <a:rPr lang="en-US" sz="2400" b="1" dirty="0" smtClean="0">
                <a:latin typeface="Times New Roman" pitchFamily="18" charset="0"/>
              </a:rPr>
              <a:t>Discover</a:t>
            </a:r>
            <a:endParaRPr lang="en-US" sz="2400" b="1" dirty="0">
              <a:latin typeface="Times New Roman" pitchFamily="18" charset="0"/>
            </a:endParaRPr>
          </a:p>
          <a:p>
            <a:pPr algn="ctr" eaLnBrk="0" fontAlgn="auto" hangingPunct="0">
              <a:spcBef>
                <a:spcPts val="0"/>
              </a:spcBef>
              <a:spcAft>
                <a:spcPts val="0"/>
              </a:spcAft>
              <a:defRPr/>
            </a:pPr>
            <a:r>
              <a:rPr lang="en-US" sz="2000" dirty="0" smtClean="0">
                <a:latin typeface="Times New Roman" pitchFamily="18" charset="0"/>
              </a:rPr>
              <a:t>(</a:t>
            </a:r>
            <a:r>
              <a:rPr lang="en-US" sz="2000" dirty="0">
                <a:latin typeface="Times New Roman" pitchFamily="18" charset="0"/>
              </a:rPr>
              <a:t>The best of what </a:t>
            </a:r>
            <a:r>
              <a:rPr lang="en-US" sz="2000" dirty="0" smtClean="0">
                <a:latin typeface="Times New Roman" pitchFamily="18" charset="0"/>
              </a:rPr>
              <a:t>is available)</a:t>
            </a:r>
            <a:endParaRPr lang="en-US" sz="2000" dirty="0">
              <a:latin typeface="Times New Roman" pitchFamily="18" charset="0"/>
            </a:endParaRPr>
          </a:p>
        </p:txBody>
      </p:sp>
      <p:sp>
        <p:nvSpPr>
          <p:cNvPr id="120835" name="Oval 3"/>
          <p:cNvSpPr>
            <a:spLocks noChangeArrowheads="1"/>
          </p:cNvSpPr>
          <p:nvPr/>
        </p:nvSpPr>
        <p:spPr bwMode="auto">
          <a:xfrm>
            <a:off x="5645150" y="2673350"/>
            <a:ext cx="3416300" cy="1968500"/>
          </a:xfrm>
          <a:prstGeom prst="ellipse">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none" lIns="92075" tIns="46038" rIns="92075" bIns="46038" anchor="ctr"/>
          <a:lstStyle/>
          <a:p>
            <a:pPr algn="ctr" eaLnBrk="0" fontAlgn="auto" hangingPunct="0">
              <a:spcBef>
                <a:spcPts val="0"/>
              </a:spcBef>
              <a:spcAft>
                <a:spcPts val="0"/>
              </a:spcAft>
              <a:defRPr/>
            </a:pPr>
            <a:r>
              <a:rPr lang="en-US" sz="2400" b="1" dirty="0">
                <a:latin typeface="Times New Roman" pitchFamily="18" charset="0"/>
              </a:rPr>
              <a:t>Dream</a:t>
            </a:r>
          </a:p>
          <a:p>
            <a:pPr algn="ctr" eaLnBrk="0" fontAlgn="auto" hangingPunct="0">
              <a:spcBef>
                <a:spcPts val="0"/>
              </a:spcBef>
              <a:spcAft>
                <a:spcPts val="0"/>
              </a:spcAft>
              <a:defRPr/>
            </a:pPr>
            <a:r>
              <a:rPr lang="en-US" sz="2400" dirty="0">
                <a:latin typeface="Times New Roman" pitchFamily="18" charset="0"/>
              </a:rPr>
              <a:t>“What might be?”</a:t>
            </a:r>
          </a:p>
          <a:p>
            <a:pPr algn="ctr" eaLnBrk="0" fontAlgn="auto" hangingPunct="0">
              <a:spcBef>
                <a:spcPts val="0"/>
              </a:spcBef>
              <a:spcAft>
                <a:spcPts val="0"/>
              </a:spcAft>
              <a:defRPr/>
            </a:pPr>
            <a:r>
              <a:rPr lang="en-US" sz="2000" dirty="0">
                <a:latin typeface="Times New Roman" pitchFamily="18" charset="0"/>
              </a:rPr>
              <a:t>(What is the world calling for)</a:t>
            </a:r>
            <a:endParaRPr lang="en-US" sz="2400" dirty="0">
              <a:latin typeface="Times New Roman" pitchFamily="18" charset="0"/>
            </a:endParaRPr>
          </a:p>
          <a:p>
            <a:pPr algn="ctr" eaLnBrk="0" fontAlgn="auto" hangingPunct="0">
              <a:spcBef>
                <a:spcPts val="0"/>
              </a:spcBef>
              <a:spcAft>
                <a:spcPts val="0"/>
              </a:spcAft>
              <a:defRPr/>
            </a:pPr>
            <a:r>
              <a:rPr lang="en-US" sz="2400" i="1" dirty="0">
                <a:latin typeface="Times New Roman" pitchFamily="18" charset="0"/>
              </a:rPr>
              <a:t>Envisioning </a:t>
            </a:r>
          </a:p>
        </p:txBody>
      </p:sp>
      <p:sp>
        <p:nvSpPr>
          <p:cNvPr id="120836" name="Oval 4"/>
          <p:cNvSpPr>
            <a:spLocks noChangeArrowheads="1"/>
          </p:cNvSpPr>
          <p:nvPr/>
        </p:nvSpPr>
        <p:spPr bwMode="auto">
          <a:xfrm>
            <a:off x="2978150" y="4654550"/>
            <a:ext cx="3644900" cy="1968500"/>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wrap="none" lIns="92075" tIns="46038" rIns="92075" bIns="46038" anchor="ctr"/>
          <a:lstStyle/>
          <a:p>
            <a:pPr algn="ctr" eaLnBrk="0" fontAlgn="auto" hangingPunct="0">
              <a:spcBef>
                <a:spcPts val="0"/>
              </a:spcBef>
              <a:spcAft>
                <a:spcPts val="0"/>
              </a:spcAft>
              <a:defRPr/>
            </a:pPr>
            <a:endParaRPr lang="en-US" sz="3200" dirty="0">
              <a:solidFill>
                <a:schemeClr val="tx2"/>
              </a:solidFill>
              <a:latin typeface="Geneva" charset="0"/>
            </a:endParaRPr>
          </a:p>
          <a:p>
            <a:pPr algn="ctr" eaLnBrk="0" fontAlgn="auto" hangingPunct="0">
              <a:spcBef>
                <a:spcPts val="0"/>
              </a:spcBef>
              <a:spcAft>
                <a:spcPts val="0"/>
              </a:spcAft>
              <a:defRPr/>
            </a:pPr>
            <a:r>
              <a:rPr lang="en-US" sz="2400" b="1" dirty="0">
                <a:latin typeface="Times New Roman" pitchFamily="18" charset="0"/>
              </a:rPr>
              <a:t>Design</a:t>
            </a:r>
          </a:p>
          <a:p>
            <a:pPr algn="ctr" eaLnBrk="0" fontAlgn="auto" hangingPunct="0">
              <a:spcBef>
                <a:spcPts val="0"/>
              </a:spcBef>
              <a:spcAft>
                <a:spcPts val="0"/>
              </a:spcAft>
              <a:defRPr/>
            </a:pPr>
            <a:r>
              <a:rPr lang="en-US" sz="2400" dirty="0">
                <a:latin typeface="Times New Roman" pitchFamily="18" charset="0"/>
              </a:rPr>
              <a:t>“What should be--the ideal?”</a:t>
            </a:r>
          </a:p>
          <a:p>
            <a:pPr algn="ctr" eaLnBrk="0" fontAlgn="auto" hangingPunct="0">
              <a:spcBef>
                <a:spcPts val="0"/>
              </a:spcBef>
              <a:spcAft>
                <a:spcPts val="0"/>
              </a:spcAft>
              <a:defRPr/>
            </a:pPr>
            <a:r>
              <a:rPr lang="en-US" sz="2400" i="1" dirty="0">
                <a:latin typeface="Times New Roman" pitchFamily="18" charset="0"/>
              </a:rPr>
              <a:t>Co-constructing</a:t>
            </a:r>
          </a:p>
          <a:p>
            <a:pPr algn="ctr" eaLnBrk="0" fontAlgn="auto" hangingPunct="0">
              <a:spcBef>
                <a:spcPts val="0"/>
              </a:spcBef>
              <a:spcAft>
                <a:spcPts val="0"/>
              </a:spcAft>
              <a:defRPr/>
            </a:pPr>
            <a:endParaRPr lang="en-US" sz="2400" i="1" dirty="0">
              <a:latin typeface="Times New Roman" pitchFamily="18" charset="0"/>
            </a:endParaRPr>
          </a:p>
        </p:txBody>
      </p:sp>
      <p:sp>
        <p:nvSpPr>
          <p:cNvPr id="120837" name="Oval 5"/>
          <p:cNvSpPr>
            <a:spLocks noChangeArrowheads="1"/>
          </p:cNvSpPr>
          <p:nvPr/>
        </p:nvSpPr>
        <p:spPr bwMode="auto">
          <a:xfrm>
            <a:off x="234950" y="2597150"/>
            <a:ext cx="3187700" cy="1892300"/>
          </a:xfrm>
          <a:prstGeom prst="ellipse">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lIns="92075" tIns="46038" rIns="92075" bIns="46038" anchor="ctr"/>
          <a:lstStyle/>
          <a:p>
            <a:pPr algn="ctr" eaLnBrk="0" fontAlgn="auto" hangingPunct="0">
              <a:spcBef>
                <a:spcPts val="0"/>
              </a:spcBef>
              <a:spcAft>
                <a:spcPts val="0"/>
              </a:spcAft>
              <a:defRPr/>
            </a:pPr>
            <a:endParaRPr lang="en-US" sz="3200" dirty="0">
              <a:latin typeface="Geneva" charset="0"/>
            </a:endParaRPr>
          </a:p>
          <a:p>
            <a:pPr algn="ctr" eaLnBrk="0" fontAlgn="auto" hangingPunct="0">
              <a:spcBef>
                <a:spcPts val="0"/>
              </a:spcBef>
              <a:spcAft>
                <a:spcPts val="0"/>
              </a:spcAft>
              <a:defRPr/>
            </a:pPr>
            <a:endParaRPr lang="en-US" sz="3200" dirty="0">
              <a:latin typeface="Geneva" charset="0"/>
            </a:endParaRPr>
          </a:p>
          <a:p>
            <a:pPr algn="ctr" eaLnBrk="0" fontAlgn="auto" hangingPunct="0">
              <a:spcBef>
                <a:spcPts val="0"/>
              </a:spcBef>
              <a:spcAft>
                <a:spcPts val="0"/>
              </a:spcAft>
              <a:defRPr/>
            </a:pPr>
            <a:r>
              <a:rPr lang="en-US" sz="2400" b="1" dirty="0" smtClean="0">
                <a:latin typeface="Times New Roman" pitchFamily="18" charset="0"/>
              </a:rPr>
              <a:t>Deliver</a:t>
            </a:r>
            <a:endParaRPr lang="en-US" sz="2400" b="1" dirty="0">
              <a:latin typeface="Times New Roman" pitchFamily="18" charset="0"/>
            </a:endParaRPr>
          </a:p>
          <a:p>
            <a:pPr algn="ctr" eaLnBrk="0" fontAlgn="auto" hangingPunct="0">
              <a:spcBef>
                <a:spcPts val="0"/>
              </a:spcBef>
              <a:spcAft>
                <a:spcPts val="0"/>
              </a:spcAft>
              <a:defRPr/>
            </a:pPr>
            <a:r>
              <a:rPr lang="en-US" sz="2400" dirty="0">
                <a:latin typeface="Times New Roman" pitchFamily="18" charset="0"/>
              </a:rPr>
              <a:t>“How to empower, learn,</a:t>
            </a:r>
          </a:p>
          <a:p>
            <a:pPr algn="ctr" eaLnBrk="0" fontAlgn="auto" hangingPunct="0">
              <a:spcBef>
                <a:spcPts val="0"/>
              </a:spcBef>
              <a:spcAft>
                <a:spcPts val="0"/>
              </a:spcAft>
              <a:defRPr/>
            </a:pPr>
            <a:r>
              <a:rPr lang="en-US" sz="2400" dirty="0">
                <a:latin typeface="Times New Roman" pitchFamily="18" charset="0"/>
              </a:rPr>
              <a:t>and </a:t>
            </a:r>
            <a:r>
              <a:rPr lang="en-US" sz="2400" dirty="0" smtClean="0">
                <a:latin typeface="Times New Roman" pitchFamily="18" charset="0"/>
              </a:rPr>
              <a:t>adjust/improvise”</a:t>
            </a:r>
            <a:endParaRPr lang="en-US" sz="2000" dirty="0">
              <a:latin typeface="Times New Roman" pitchFamily="18" charset="0"/>
            </a:endParaRPr>
          </a:p>
          <a:p>
            <a:pPr algn="ctr" eaLnBrk="0" fontAlgn="auto" hangingPunct="0">
              <a:spcBef>
                <a:spcPts val="0"/>
              </a:spcBef>
              <a:spcAft>
                <a:spcPts val="0"/>
              </a:spcAft>
              <a:defRPr/>
            </a:pPr>
            <a:r>
              <a:rPr lang="en-US" sz="2400" i="1" dirty="0">
                <a:latin typeface="Times New Roman" pitchFamily="18" charset="0"/>
              </a:rPr>
              <a:t>Sustaining</a:t>
            </a:r>
          </a:p>
          <a:p>
            <a:pPr algn="ctr" eaLnBrk="0" fontAlgn="auto" hangingPunct="0">
              <a:spcBef>
                <a:spcPts val="0"/>
              </a:spcBef>
              <a:spcAft>
                <a:spcPts val="0"/>
              </a:spcAft>
              <a:defRPr/>
            </a:pPr>
            <a:endParaRPr lang="en-US" dirty="0">
              <a:latin typeface="Times New Roman" pitchFamily="18" charset="0"/>
            </a:endParaRPr>
          </a:p>
          <a:p>
            <a:pPr algn="ctr" eaLnBrk="0" fontAlgn="auto" hangingPunct="0">
              <a:spcBef>
                <a:spcPts val="0"/>
              </a:spcBef>
              <a:spcAft>
                <a:spcPts val="0"/>
              </a:spcAft>
              <a:defRPr/>
            </a:pPr>
            <a:endParaRPr lang="en-US" dirty="0">
              <a:latin typeface="Geneva" charset="0"/>
            </a:endParaRPr>
          </a:p>
          <a:p>
            <a:pPr algn="ctr" eaLnBrk="0" fontAlgn="auto" hangingPunct="0">
              <a:spcBef>
                <a:spcPts val="0"/>
              </a:spcBef>
              <a:spcAft>
                <a:spcPts val="0"/>
              </a:spcAft>
              <a:defRPr/>
            </a:pPr>
            <a:endParaRPr lang="en-US" dirty="0">
              <a:latin typeface="Geneva" charset="0"/>
            </a:endParaRPr>
          </a:p>
        </p:txBody>
      </p:sp>
      <p:sp>
        <p:nvSpPr>
          <p:cNvPr id="14341" name="Rectangle 6"/>
          <p:cNvSpPr>
            <a:spLocks noChangeArrowheads="1"/>
          </p:cNvSpPr>
          <p:nvPr/>
        </p:nvSpPr>
        <p:spPr bwMode="auto">
          <a:xfrm>
            <a:off x="4270375" y="5900738"/>
            <a:ext cx="184150" cy="2143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latin typeface="Calibri" pitchFamily="34" charset="0"/>
            </a:endParaRPr>
          </a:p>
        </p:txBody>
      </p:sp>
      <p:sp>
        <p:nvSpPr>
          <p:cNvPr id="14342" name="Rectangle 7"/>
          <p:cNvSpPr>
            <a:spLocks noChangeArrowheads="1"/>
          </p:cNvSpPr>
          <p:nvPr/>
        </p:nvSpPr>
        <p:spPr bwMode="auto">
          <a:xfrm>
            <a:off x="4057650" y="5219700"/>
            <a:ext cx="1831975" cy="1108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spAutoFit/>
          </a:bodyPr>
          <a:lstStyle/>
          <a:p>
            <a:pPr eaLnBrk="0" hangingPunct="0"/>
            <a:endParaRPr lang="en-US" sz="3200">
              <a:solidFill>
                <a:schemeClr val="tx2"/>
              </a:solidFill>
              <a:latin typeface="Geneva"/>
            </a:endParaRPr>
          </a:p>
          <a:p>
            <a:pPr eaLnBrk="0" hangingPunct="0"/>
            <a:endParaRPr lang="en-US" sz="3200">
              <a:solidFill>
                <a:schemeClr val="tx2"/>
              </a:solidFill>
              <a:latin typeface="Geneva"/>
            </a:endParaRPr>
          </a:p>
        </p:txBody>
      </p:sp>
      <p:sp>
        <p:nvSpPr>
          <p:cNvPr id="14343" name="Arc 8"/>
          <p:cNvSpPr>
            <a:spLocks/>
          </p:cNvSpPr>
          <p:nvPr/>
        </p:nvSpPr>
        <p:spPr bwMode="auto">
          <a:xfrm>
            <a:off x="1679575" y="1527175"/>
            <a:ext cx="1143000" cy="1066800"/>
          </a:xfrm>
          <a:custGeom>
            <a:avLst/>
            <a:gdLst>
              <a:gd name="T0" fmla="*/ 0 w 21600"/>
              <a:gd name="T1" fmla="*/ 1065220 h 21600"/>
              <a:gd name="T2" fmla="*/ 1141413 w 21600"/>
              <a:gd name="T3" fmla="*/ 0 h 21600"/>
              <a:gd name="T4" fmla="*/ 1143000 w 21600"/>
              <a:gd name="T5" fmla="*/ 106680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21568"/>
                </a:moveTo>
                <a:cubicBezTo>
                  <a:pt x="17" y="9662"/>
                  <a:pt x="9664" y="16"/>
                  <a:pt x="21570" y="0"/>
                </a:cubicBezTo>
              </a:path>
              <a:path w="21600" h="21600" stroke="0" extrusionOk="0">
                <a:moveTo>
                  <a:pt x="0" y="21568"/>
                </a:moveTo>
                <a:cubicBezTo>
                  <a:pt x="17" y="9662"/>
                  <a:pt x="9664" y="16"/>
                  <a:pt x="21570" y="0"/>
                </a:cubicBezTo>
                <a:lnTo>
                  <a:pt x="21600" y="21600"/>
                </a:lnTo>
                <a:close/>
              </a:path>
            </a:pathLst>
          </a:custGeom>
          <a:noFill/>
          <a:ln w="12700" cap="rnd">
            <a:solidFill>
              <a:schemeClr val="tx2"/>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pitchFamily="34" charset="0"/>
            </a:endParaRPr>
          </a:p>
        </p:txBody>
      </p:sp>
      <p:sp>
        <p:nvSpPr>
          <p:cNvPr id="14344" name="Arc 9"/>
          <p:cNvSpPr>
            <a:spLocks/>
          </p:cNvSpPr>
          <p:nvPr/>
        </p:nvSpPr>
        <p:spPr bwMode="auto">
          <a:xfrm>
            <a:off x="6400800" y="1527175"/>
            <a:ext cx="990600" cy="1143000"/>
          </a:xfrm>
          <a:custGeom>
            <a:avLst/>
            <a:gdLst>
              <a:gd name="T0" fmla="*/ 0 w 21600"/>
              <a:gd name="T1" fmla="*/ 0 h 21600"/>
              <a:gd name="T2" fmla="*/ 990600 w 21600"/>
              <a:gd name="T3" fmla="*/ 1143000 h 21600"/>
              <a:gd name="T4" fmla="*/ 0 w 21600"/>
              <a:gd name="T5" fmla="*/ 114300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cap="rnd">
            <a:solidFill>
              <a:schemeClr val="tx2"/>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pitchFamily="34" charset="0"/>
            </a:endParaRPr>
          </a:p>
        </p:txBody>
      </p:sp>
      <p:sp>
        <p:nvSpPr>
          <p:cNvPr id="14345" name="Arc 10"/>
          <p:cNvSpPr>
            <a:spLocks/>
          </p:cNvSpPr>
          <p:nvPr/>
        </p:nvSpPr>
        <p:spPr bwMode="auto">
          <a:xfrm>
            <a:off x="6629400" y="4648200"/>
            <a:ext cx="838200" cy="1066800"/>
          </a:xfrm>
          <a:custGeom>
            <a:avLst/>
            <a:gdLst>
              <a:gd name="T0" fmla="*/ 838200 w 21600"/>
              <a:gd name="T1" fmla="*/ 0 h 21600"/>
              <a:gd name="T2" fmla="*/ 0 w 21600"/>
              <a:gd name="T3" fmla="*/ 106680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12700" cap="rnd">
            <a:solidFill>
              <a:schemeClr val="tx2"/>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pitchFamily="34" charset="0"/>
            </a:endParaRPr>
          </a:p>
        </p:txBody>
      </p:sp>
      <p:sp>
        <p:nvSpPr>
          <p:cNvPr id="14346" name="Arc 11"/>
          <p:cNvSpPr>
            <a:spLocks/>
          </p:cNvSpPr>
          <p:nvPr/>
        </p:nvSpPr>
        <p:spPr bwMode="auto">
          <a:xfrm>
            <a:off x="1679575" y="4572000"/>
            <a:ext cx="1295400" cy="1143000"/>
          </a:xfrm>
          <a:custGeom>
            <a:avLst/>
            <a:gdLst>
              <a:gd name="T0" fmla="*/ 1295400 w 21600"/>
              <a:gd name="T1" fmla="*/ 1143000 h 21600"/>
              <a:gd name="T2" fmla="*/ 0 w 21600"/>
              <a:gd name="T3" fmla="*/ 0 h 21600"/>
              <a:gd name="T4" fmla="*/ 129540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12700" cap="rnd">
            <a:solidFill>
              <a:schemeClr val="tx2"/>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pitchFamily="34" charset="0"/>
            </a:endParaRPr>
          </a:p>
        </p:txBody>
      </p:sp>
    </p:spTree>
    <p:extLst>
      <p:ext uri="{BB962C8B-B14F-4D97-AF65-F5344CB8AC3E}">
        <p14:creationId xmlns="" xmlns:p14="http://schemas.microsoft.com/office/powerpoint/2010/main" val="199518296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361</TotalTime>
  <Words>1018</Words>
  <Application>Microsoft Office PowerPoint</Application>
  <PresentationFormat>On-screen Show (4:3)</PresentationFormat>
  <Paragraphs>130</Paragraphs>
  <Slides>14</Slides>
  <Notes>2</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Role of Public Administration  MPA 509 Lecture 03 </vt:lpstr>
      <vt:lpstr>Agenda </vt:lpstr>
      <vt:lpstr>Preview of the Last Lecture</vt:lpstr>
      <vt:lpstr>Slide 4</vt:lpstr>
      <vt:lpstr>Role of Public Administration</vt:lpstr>
      <vt:lpstr>Role as Basis of the Government</vt:lpstr>
      <vt:lpstr>Role in a Democracy</vt:lpstr>
      <vt:lpstr>Slide 8</vt:lpstr>
      <vt:lpstr>Role as an Instrument of Public Policy</vt:lpstr>
      <vt:lpstr>Role as Instrument of Social and Economic Development</vt:lpstr>
      <vt:lpstr>Role as a Subject of Study</vt:lpstr>
      <vt:lpstr>Concerns</vt:lpstr>
      <vt:lpstr>Public Administration Model A B C D E</vt:lpstr>
      <vt:lpstr>Slide 14</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Issues in Public Administration  Lecture 03 MPA 509 Khursheed Yusuf</dc:title>
  <dc:creator>MyUserName</dc:creator>
  <cp:lastModifiedBy>Administrator</cp:lastModifiedBy>
  <cp:revision>22</cp:revision>
  <dcterms:created xsi:type="dcterms:W3CDTF">2013-12-18T18:28:08Z</dcterms:created>
  <dcterms:modified xsi:type="dcterms:W3CDTF">2013-12-19T15:30:47Z</dcterms:modified>
</cp:coreProperties>
</file>