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diagrams/drawing14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rawing7.xml" ContentType="application/vnd.ms-office.drawingml.diagramDrawing+xml"/>
  <Override PartName="/ppt/diagrams/layout13.xml" ContentType="application/vnd.openxmlformats-officedocument.drawingml.diagram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diagrams/layout11.xml" ContentType="application/vnd.openxmlformats-officedocument.drawingml.diagramLayout+xml"/>
  <Override PartName="/ppt/diagrams/colors14.xml" ContentType="application/vnd.openxmlformats-officedocument.drawingml.diagramColors+xml"/>
  <Override PartName="/ppt/diagrams/colors16.xml" ContentType="application/vnd.openxmlformats-officedocument.drawingml.diagramColor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diagrams/colors12.xml" ContentType="application/vnd.openxmlformats-officedocument.drawingml.diagramColors+xml"/>
  <Override PartName="/ppt/diagrams/data16.xml" ContentType="application/vnd.openxmlformats-officedocument.drawingml.diagramData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diagrams/data14.xml" ContentType="application/vnd.openxmlformats-officedocument.drawingml.diagramData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Default Extension="wav" ContentType="audio/wav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quickStyle16.xml" ContentType="application/vnd.openxmlformats-officedocument.drawingml.diagramStyl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diagrams/drawing15.xml" ContentType="application/vnd.ms-office.drawingml.diagramDrawing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Default Extension="gif" ContentType="image/gif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quickStyle12.xml" ContentType="application/vnd.openxmlformats-officedocument.drawingml.diagramStyle+xml"/>
  <Override PartName="/ppt/diagrams/drawing13.xml" ContentType="application/vnd.ms-office.drawingml.diagramDrawing+xml"/>
  <Override PartName="/ppt/diagrams/layout16.xml" ContentType="application/vnd.openxmlformats-officedocument.drawingml.diagramLayout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diagrams/layout14.xml" ContentType="application/vnd.openxmlformats-officedocument.drawingml.diagramLayout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ppt/diagrams/colors15.xml" ContentType="application/vnd.openxmlformats-officedocument.drawingml.diagramColor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diagrams/data15.xml" ContentType="application/vnd.openxmlformats-officedocument.drawingml.diagramData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diagrams/data11.xml" ContentType="application/vnd.openxmlformats-officedocument.drawingml.diagramData+xml"/>
  <Default Extension="rels" ContentType="application/vnd.openxmlformats-package.relationships+xml"/>
  <Override PartName="/ppt/slides/slide23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diagrams/quickStyle15.xml" ContentType="application/vnd.openxmlformats-officedocument.drawingml.diagramStyle+xml"/>
  <Override PartName="/ppt/diagrams/drawing16.xml" ContentType="application/vnd.ms-office.drawingml.diagramDrawing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rawing9.xml" ContentType="application/vnd.ms-office.drawingml.diagramDrawing+xml"/>
  <Override PartName="/ppt/diagrams/layout15.xml" ContentType="application/vnd.openxmlformats-officedocument.drawingml.diagramLayout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drawing12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292" r:id="rId3"/>
    <p:sldId id="264" r:id="rId4"/>
    <p:sldId id="260" r:id="rId5"/>
    <p:sldId id="265" r:id="rId6"/>
    <p:sldId id="266" r:id="rId7"/>
    <p:sldId id="267" r:id="rId8"/>
    <p:sldId id="268" r:id="rId9"/>
    <p:sldId id="269" r:id="rId10"/>
    <p:sldId id="270" r:id="rId11"/>
    <p:sldId id="257" r:id="rId12"/>
    <p:sldId id="258" r:id="rId13"/>
    <p:sldId id="271" r:id="rId14"/>
    <p:sldId id="273" r:id="rId15"/>
    <p:sldId id="274" r:id="rId16"/>
    <p:sldId id="275" r:id="rId17"/>
    <p:sldId id="276" r:id="rId18"/>
    <p:sldId id="259" r:id="rId19"/>
    <p:sldId id="278" r:id="rId20"/>
    <p:sldId id="279" r:id="rId21"/>
    <p:sldId id="280" r:id="rId22"/>
    <p:sldId id="261" r:id="rId23"/>
    <p:sldId id="282" r:id="rId24"/>
    <p:sldId id="283" r:id="rId25"/>
    <p:sldId id="284" r:id="rId26"/>
    <p:sldId id="262" r:id="rId27"/>
    <p:sldId id="285" r:id="rId28"/>
    <p:sldId id="286" r:id="rId29"/>
    <p:sldId id="287" r:id="rId30"/>
    <p:sldId id="290" r:id="rId31"/>
    <p:sldId id="291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99" autoAdjust="0"/>
    <p:restoredTop sz="94660"/>
  </p:normalViewPr>
  <p:slideViewPr>
    <p:cSldViewPr>
      <p:cViewPr>
        <p:scale>
          <a:sx n="76" d="100"/>
          <a:sy n="76" d="100"/>
        </p:scale>
        <p:origin x="-442" y="85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diagrams/_rels/data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diagrams/_rels/data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diagrams/_rels/data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diagrams/_rels/data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diagrams/_rels/drawing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diagrams/_rels/drawing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diagrams/_rels/drawing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diagrams/_rels/drawing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#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#5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C32E5A9-F8D6-4559-AA12-4487F7DD86CE}" type="doc">
      <dgm:prSet loTypeId="urn:microsoft.com/office/officeart/2005/8/layout/vList4#1" loCatId="list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9F05EA36-C105-403E-96E5-04B028FF8903}">
      <dgm:prSet phldrT="[Text]"/>
      <dgm:spPr/>
      <dgm:t>
        <a:bodyPr/>
        <a:lstStyle/>
        <a:p>
          <a:r>
            <a:rPr lang="en-US" dirty="0" smtClean="0"/>
            <a:t>Formulating objectives        </a:t>
          </a:r>
          <a:endParaRPr lang="en-US" dirty="0"/>
        </a:p>
      </dgm:t>
    </dgm:pt>
    <dgm:pt modelId="{2F9FA6FB-EB37-4DC2-BEAC-1CF6E73D880C}" type="parTrans" cxnId="{A5DFB10B-F395-434D-85E3-65EF56503FB1}">
      <dgm:prSet/>
      <dgm:spPr/>
      <dgm:t>
        <a:bodyPr/>
        <a:lstStyle/>
        <a:p>
          <a:endParaRPr lang="en-US"/>
        </a:p>
      </dgm:t>
    </dgm:pt>
    <dgm:pt modelId="{FE6D7EF3-887B-4B7C-BB4B-E4D42E84AC70}" type="sibTrans" cxnId="{A5DFB10B-F395-434D-85E3-65EF56503FB1}">
      <dgm:prSet/>
      <dgm:spPr/>
      <dgm:t>
        <a:bodyPr/>
        <a:lstStyle/>
        <a:p>
          <a:endParaRPr lang="en-US"/>
        </a:p>
      </dgm:t>
    </dgm:pt>
    <dgm:pt modelId="{631F9C66-CBC8-4DB6-AC4C-9AABC0CF3E21}">
      <dgm:prSet phldrT="[Text]"/>
      <dgm:spPr/>
      <dgm:t>
        <a:bodyPr/>
        <a:lstStyle/>
        <a:p>
          <a:r>
            <a:rPr lang="en-US" dirty="0" smtClean="0"/>
            <a:t>Taking action             </a:t>
          </a:r>
          <a:endParaRPr lang="en-US" dirty="0"/>
        </a:p>
      </dgm:t>
    </dgm:pt>
    <dgm:pt modelId="{5FAD8546-B697-448D-8281-46EEAD2D9691}" type="parTrans" cxnId="{9DDD0981-221E-497F-82CC-582C86DF2029}">
      <dgm:prSet/>
      <dgm:spPr/>
      <dgm:t>
        <a:bodyPr/>
        <a:lstStyle/>
        <a:p>
          <a:endParaRPr lang="en-US"/>
        </a:p>
      </dgm:t>
    </dgm:pt>
    <dgm:pt modelId="{A0743CC3-A439-49FB-9604-82B42A2A1EAC}" type="sibTrans" cxnId="{9DDD0981-221E-497F-82CC-582C86DF2029}">
      <dgm:prSet/>
      <dgm:spPr/>
      <dgm:t>
        <a:bodyPr/>
        <a:lstStyle/>
        <a:p>
          <a:endParaRPr lang="en-US"/>
        </a:p>
      </dgm:t>
    </dgm:pt>
    <dgm:pt modelId="{A189C7C9-6821-4C33-AEAE-F3965A16CF39}">
      <dgm:prSet phldrT="[Text]"/>
      <dgm:spPr/>
      <dgm:t>
        <a:bodyPr/>
        <a:lstStyle/>
        <a:p>
          <a:r>
            <a:rPr lang="en-US" dirty="0" smtClean="0"/>
            <a:t>Appraising results</a:t>
          </a:r>
          <a:endParaRPr lang="en-US" dirty="0"/>
        </a:p>
      </dgm:t>
    </dgm:pt>
    <dgm:pt modelId="{7F1EB772-89F5-4828-AC05-5E7FE2A1831F}" type="parTrans" cxnId="{C0038FC9-B86A-4F50-AA95-EA491F6E4010}">
      <dgm:prSet/>
      <dgm:spPr/>
      <dgm:t>
        <a:bodyPr/>
        <a:lstStyle/>
        <a:p>
          <a:endParaRPr lang="en-US"/>
        </a:p>
      </dgm:t>
    </dgm:pt>
    <dgm:pt modelId="{B3E1A534-4A51-4333-9B63-177AB9E70FEB}" type="sibTrans" cxnId="{C0038FC9-B86A-4F50-AA95-EA491F6E4010}">
      <dgm:prSet/>
      <dgm:spPr/>
      <dgm:t>
        <a:bodyPr/>
        <a:lstStyle/>
        <a:p>
          <a:endParaRPr lang="en-US"/>
        </a:p>
      </dgm:t>
    </dgm:pt>
    <dgm:pt modelId="{79CE67CC-9A68-4410-AA6E-179250119560}" type="pres">
      <dgm:prSet presAssocID="{9C32E5A9-F8D6-4559-AA12-4487F7DD86CE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DD1C024-3A41-4809-8AC2-F606E726D48F}" type="pres">
      <dgm:prSet presAssocID="{9F05EA36-C105-403E-96E5-04B028FF8903}" presName="comp" presStyleCnt="0"/>
      <dgm:spPr/>
    </dgm:pt>
    <dgm:pt modelId="{58047B1E-1430-48C8-9E69-9E70085EFBFF}" type="pres">
      <dgm:prSet presAssocID="{9F05EA36-C105-403E-96E5-04B028FF8903}" presName="box" presStyleLbl="node1" presStyleIdx="0" presStyleCnt="3"/>
      <dgm:spPr/>
      <dgm:t>
        <a:bodyPr/>
        <a:lstStyle/>
        <a:p>
          <a:endParaRPr lang="en-US"/>
        </a:p>
      </dgm:t>
    </dgm:pt>
    <dgm:pt modelId="{D46B4A67-B279-454A-84D2-32D7DE101C9C}" type="pres">
      <dgm:prSet presAssocID="{9F05EA36-C105-403E-96E5-04B028FF8903}" presName="img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1E6D68B2-4D6A-47CC-BC7E-BE6A5A9993E7}" type="pres">
      <dgm:prSet presAssocID="{9F05EA36-C105-403E-96E5-04B028FF8903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1ED1FCF-8CB0-42B3-9A2E-25BBA10A5D7D}" type="pres">
      <dgm:prSet presAssocID="{FE6D7EF3-887B-4B7C-BB4B-E4D42E84AC70}" presName="spacer" presStyleCnt="0"/>
      <dgm:spPr/>
    </dgm:pt>
    <dgm:pt modelId="{45B92959-4E35-4213-A2A2-42BFE29546B9}" type="pres">
      <dgm:prSet presAssocID="{631F9C66-CBC8-4DB6-AC4C-9AABC0CF3E21}" presName="comp" presStyleCnt="0"/>
      <dgm:spPr/>
    </dgm:pt>
    <dgm:pt modelId="{29FE68B3-0CF5-4A5C-97D2-EF5B85AF8759}" type="pres">
      <dgm:prSet presAssocID="{631F9C66-CBC8-4DB6-AC4C-9AABC0CF3E21}" presName="box" presStyleLbl="node1" presStyleIdx="1" presStyleCnt="3"/>
      <dgm:spPr/>
      <dgm:t>
        <a:bodyPr/>
        <a:lstStyle/>
        <a:p>
          <a:endParaRPr lang="en-US"/>
        </a:p>
      </dgm:t>
    </dgm:pt>
    <dgm:pt modelId="{303BED71-66B1-476E-BDEE-F77D2A118ABF}" type="pres">
      <dgm:prSet presAssocID="{631F9C66-CBC8-4DB6-AC4C-9AABC0CF3E21}" presName="img" presStyleLbl="fgImgPlace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D6CF4A4F-0EE0-4B89-AA2F-30C3162EDCE9}" type="pres">
      <dgm:prSet presAssocID="{631F9C66-CBC8-4DB6-AC4C-9AABC0CF3E21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75CD79-B5AF-4A0D-8FDA-E5F00D35456C}" type="pres">
      <dgm:prSet presAssocID="{A0743CC3-A439-49FB-9604-82B42A2A1EAC}" presName="spacer" presStyleCnt="0"/>
      <dgm:spPr/>
    </dgm:pt>
    <dgm:pt modelId="{020208D1-5B05-4827-A0AB-75015037B58C}" type="pres">
      <dgm:prSet presAssocID="{A189C7C9-6821-4C33-AEAE-F3965A16CF39}" presName="comp" presStyleCnt="0"/>
      <dgm:spPr/>
    </dgm:pt>
    <dgm:pt modelId="{91CE23D3-C129-494C-962C-78C4453B2B99}" type="pres">
      <dgm:prSet presAssocID="{A189C7C9-6821-4C33-AEAE-F3965A16CF39}" presName="box" presStyleLbl="node1" presStyleIdx="2" presStyleCnt="3"/>
      <dgm:spPr/>
      <dgm:t>
        <a:bodyPr/>
        <a:lstStyle/>
        <a:p>
          <a:endParaRPr lang="en-US"/>
        </a:p>
      </dgm:t>
    </dgm:pt>
    <dgm:pt modelId="{352998EB-0EE6-41D9-B99F-07D78EB92338}" type="pres">
      <dgm:prSet presAssocID="{A189C7C9-6821-4C33-AEAE-F3965A16CF39}" presName="img" presStyleLbl="fgImgPlace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2C9334A3-E59C-4F56-BC29-2963304B62F5}" type="pres">
      <dgm:prSet presAssocID="{A189C7C9-6821-4C33-AEAE-F3965A16CF39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C2BB83E-20F7-4637-A5C2-AB6B5D5FB5B6}" type="presOf" srcId="{631F9C66-CBC8-4DB6-AC4C-9AABC0CF3E21}" destId="{D6CF4A4F-0EE0-4B89-AA2F-30C3162EDCE9}" srcOrd="1" destOrd="0" presId="urn:microsoft.com/office/officeart/2005/8/layout/vList4#1"/>
    <dgm:cxn modelId="{F06D0D04-F00E-4F19-B684-2F2DB7F35EEA}" type="presOf" srcId="{9F05EA36-C105-403E-96E5-04B028FF8903}" destId="{58047B1E-1430-48C8-9E69-9E70085EFBFF}" srcOrd="0" destOrd="0" presId="urn:microsoft.com/office/officeart/2005/8/layout/vList4#1"/>
    <dgm:cxn modelId="{4A5B6A2E-3BF5-462B-AC12-6E03BCE7DC7D}" type="presOf" srcId="{A189C7C9-6821-4C33-AEAE-F3965A16CF39}" destId="{91CE23D3-C129-494C-962C-78C4453B2B99}" srcOrd="0" destOrd="0" presId="urn:microsoft.com/office/officeart/2005/8/layout/vList4#1"/>
    <dgm:cxn modelId="{C08BFDDE-720E-4211-A6C6-1EF7AA7D6021}" type="presOf" srcId="{9F05EA36-C105-403E-96E5-04B028FF8903}" destId="{1E6D68B2-4D6A-47CC-BC7E-BE6A5A9993E7}" srcOrd="1" destOrd="0" presId="urn:microsoft.com/office/officeart/2005/8/layout/vList4#1"/>
    <dgm:cxn modelId="{A5DFB10B-F395-434D-85E3-65EF56503FB1}" srcId="{9C32E5A9-F8D6-4559-AA12-4487F7DD86CE}" destId="{9F05EA36-C105-403E-96E5-04B028FF8903}" srcOrd="0" destOrd="0" parTransId="{2F9FA6FB-EB37-4DC2-BEAC-1CF6E73D880C}" sibTransId="{FE6D7EF3-887B-4B7C-BB4B-E4D42E84AC70}"/>
    <dgm:cxn modelId="{87E6F855-FA6A-43BB-B432-4E97BC7A6DFA}" type="presOf" srcId="{A189C7C9-6821-4C33-AEAE-F3965A16CF39}" destId="{2C9334A3-E59C-4F56-BC29-2963304B62F5}" srcOrd="1" destOrd="0" presId="urn:microsoft.com/office/officeart/2005/8/layout/vList4#1"/>
    <dgm:cxn modelId="{532005B7-892D-4D1E-8355-06ED8D1DB6C8}" type="presOf" srcId="{631F9C66-CBC8-4DB6-AC4C-9AABC0CF3E21}" destId="{29FE68B3-0CF5-4A5C-97D2-EF5B85AF8759}" srcOrd="0" destOrd="0" presId="urn:microsoft.com/office/officeart/2005/8/layout/vList4#1"/>
    <dgm:cxn modelId="{9DDD0981-221E-497F-82CC-582C86DF2029}" srcId="{9C32E5A9-F8D6-4559-AA12-4487F7DD86CE}" destId="{631F9C66-CBC8-4DB6-AC4C-9AABC0CF3E21}" srcOrd="1" destOrd="0" parTransId="{5FAD8546-B697-448D-8281-46EEAD2D9691}" sibTransId="{A0743CC3-A439-49FB-9604-82B42A2A1EAC}"/>
    <dgm:cxn modelId="{E1B304CF-86D6-4573-A55B-3120FDFF5AA1}" type="presOf" srcId="{9C32E5A9-F8D6-4559-AA12-4487F7DD86CE}" destId="{79CE67CC-9A68-4410-AA6E-179250119560}" srcOrd="0" destOrd="0" presId="urn:microsoft.com/office/officeart/2005/8/layout/vList4#1"/>
    <dgm:cxn modelId="{C0038FC9-B86A-4F50-AA95-EA491F6E4010}" srcId="{9C32E5A9-F8D6-4559-AA12-4487F7DD86CE}" destId="{A189C7C9-6821-4C33-AEAE-F3965A16CF39}" srcOrd="2" destOrd="0" parTransId="{7F1EB772-89F5-4828-AC05-5E7FE2A1831F}" sibTransId="{B3E1A534-4A51-4333-9B63-177AB9E70FEB}"/>
    <dgm:cxn modelId="{26B302A3-116E-42CF-9090-23B8B3AD84F3}" type="presParOf" srcId="{79CE67CC-9A68-4410-AA6E-179250119560}" destId="{BDD1C024-3A41-4809-8AC2-F606E726D48F}" srcOrd="0" destOrd="0" presId="urn:microsoft.com/office/officeart/2005/8/layout/vList4#1"/>
    <dgm:cxn modelId="{86A27A42-81AD-4959-8849-1499FB6B33D0}" type="presParOf" srcId="{BDD1C024-3A41-4809-8AC2-F606E726D48F}" destId="{58047B1E-1430-48C8-9E69-9E70085EFBFF}" srcOrd="0" destOrd="0" presId="urn:microsoft.com/office/officeart/2005/8/layout/vList4#1"/>
    <dgm:cxn modelId="{6A985F35-A1D2-4CE5-A7D8-54ACF864699A}" type="presParOf" srcId="{BDD1C024-3A41-4809-8AC2-F606E726D48F}" destId="{D46B4A67-B279-454A-84D2-32D7DE101C9C}" srcOrd="1" destOrd="0" presId="urn:microsoft.com/office/officeart/2005/8/layout/vList4#1"/>
    <dgm:cxn modelId="{7D0FF2AC-191C-4055-A6B2-755CDC9F18EA}" type="presParOf" srcId="{BDD1C024-3A41-4809-8AC2-F606E726D48F}" destId="{1E6D68B2-4D6A-47CC-BC7E-BE6A5A9993E7}" srcOrd="2" destOrd="0" presId="urn:microsoft.com/office/officeart/2005/8/layout/vList4#1"/>
    <dgm:cxn modelId="{1E5A87CA-54FF-491C-B80C-00685255646B}" type="presParOf" srcId="{79CE67CC-9A68-4410-AA6E-179250119560}" destId="{A1ED1FCF-8CB0-42B3-9A2E-25BBA10A5D7D}" srcOrd="1" destOrd="0" presId="urn:microsoft.com/office/officeart/2005/8/layout/vList4#1"/>
    <dgm:cxn modelId="{53CD826E-BF9E-49E2-82D7-A628261014EA}" type="presParOf" srcId="{79CE67CC-9A68-4410-AA6E-179250119560}" destId="{45B92959-4E35-4213-A2A2-42BFE29546B9}" srcOrd="2" destOrd="0" presId="urn:microsoft.com/office/officeart/2005/8/layout/vList4#1"/>
    <dgm:cxn modelId="{BD7F2A7F-5936-4133-BD90-095B4D2277D8}" type="presParOf" srcId="{45B92959-4E35-4213-A2A2-42BFE29546B9}" destId="{29FE68B3-0CF5-4A5C-97D2-EF5B85AF8759}" srcOrd="0" destOrd="0" presId="urn:microsoft.com/office/officeart/2005/8/layout/vList4#1"/>
    <dgm:cxn modelId="{2FF86BA6-1C21-480E-8D9A-35BB7CF4695B}" type="presParOf" srcId="{45B92959-4E35-4213-A2A2-42BFE29546B9}" destId="{303BED71-66B1-476E-BDEE-F77D2A118ABF}" srcOrd="1" destOrd="0" presId="urn:microsoft.com/office/officeart/2005/8/layout/vList4#1"/>
    <dgm:cxn modelId="{45399EA1-58FA-41B1-9AC6-CD8B6AC93B66}" type="presParOf" srcId="{45B92959-4E35-4213-A2A2-42BFE29546B9}" destId="{D6CF4A4F-0EE0-4B89-AA2F-30C3162EDCE9}" srcOrd="2" destOrd="0" presId="urn:microsoft.com/office/officeart/2005/8/layout/vList4#1"/>
    <dgm:cxn modelId="{062882A9-28A6-4083-86FA-DA84FD378161}" type="presParOf" srcId="{79CE67CC-9A68-4410-AA6E-179250119560}" destId="{F475CD79-B5AF-4A0D-8FDA-E5F00D35456C}" srcOrd="3" destOrd="0" presId="urn:microsoft.com/office/officeart/2005/8/layout/vList4#1"/>
    <dgm:cxn modelId="{8D1F75E5-7B47-40CD-956A-119B7BE6E371}" type="presParOf" srcId="{79CE67CC-9A68-4410-AA6E-179250119560}" destId="{020208D1-5B05-4827-A0AB-75015037B58C}" srcOrd="4" destOrd="0" presId="urn:microsoft.com/office/officeart/2005/8/layout/vList4#1"/>
    <dgm:cxn modelId="{E7448989-9E60-4D88-946D-D9BAEED4CB47}" type="presParOf" srcId="{020208D1-5B05-4827-A0AB-75015037B58C}" destId="{91CE23D3-C129-494C-962C-78C4453B2B99}" srcOrd="0" destOrd="0" presId="urn:microsoft.com/office/officeart/2005/8/layout/vList4#1"/>
    <dgm:cxn modelId="{586B3032-A0DF-486B-A0B0-4A79C7333016}" type="presParOf" srcId="{020208D1-5B05-4827-A0AB-75015037B58C}" destId="{352998EB-0EE6-41D9-B99F-07D78EB92338}" srcOrd="1" destOrd="0" presId="urn:microsoft.com/office/officeart/2005/8/layout/vList4#1"/>
    <dgm:cxn modelId="{FE75D86E-4F3C-4CE8-972B-84FA5B53BBE0}" type="presParOf" srcId="{020208D1-5B05-4827-A0AB-75015037B58C}" destId="{2C9334A3-E59C-4F56-BC29-2963304B62F5}" srcOrd="2" destOrd="0" presId="urn:microsoft.com/office/officeart/2005/8/layout/vList4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0876784-71EA-407C-89EB-B52815BBBCF1}" type="doc">
      <dgm:prSet loTypeId="urn:microsoft.com/office/officeart/2005/8/layout/process2" loCatId="process" qsTypeId="urn:microsoft.com/office/officeart/2005/8/quickstyle/simple1" qsCatId="simple" csTypeId="urn:microsoft.com/office/officeart/2005/8/colors/colorful5" csCatId="colorful" phldr="1"/>
      <dgm:spPr/>
    </dgm:pt>
    <dgm:pt modelId="{DC6EEC6F-19B4-4548-8F54-F74E8EB7076C}">
      <dgm:prSet phldrT="[Text]"/>
      <dgm:spPr/>
      <dgm:t>
        <a:bodyPr/>
        <a:lstStyle/>
        <a:p>
          <a:r>
            <a:rPr lang="en-US" b="1" dirty="0" smtClean="0"/>
            <a:t>Analysis of demand      </a:t>
          </a:r>
          <a:endParaRPr lang="en-US" b="1" dirty="0"/>
        </a:p>
      </dgm:t>
    </dgm:pt>
    <dgm:pt modelId="{32CF1FA9-7B54-47C0-BFBD-3029D05F619B}" type="parTrans" cxnId="{374B1C29-E099-44CC-A48D-BFA9FC7E2539}">
      <dgm:prSet/>
      <dgm:spPr/>
      <dgm:t>
        <a:bodyPr/>
        <a:lstStyle/>
        <a:p>
          <a:endParaRPr lang="en-US"/>
        </a:p>
      </dgm:t>
    </dgm:pt>
    <dgm:pt modelId="{CCC4C719-2A19-48B6-B6EB-6F6837C69547}" type="sibTrans" cxnId="{374B1C29-E099-44CC-A48D-BFA9FC7E2539}">
      <dgm:prSet/>
      <dgm:spPr/>
      <dgm:t>
        <a:bodyPr/>
        <a:lstStyle/>
        <a:p>
          <a:endParaRPr lang="en-US"/>
        </a:p>
      </dgm:t>
    </dgm:pt>
    <dgm:pt modelId="{8CDF66B8-30E4-4335-ABA2-A8EFEA09A255}">
      <dgm:prSet phldrT="[Text]"/>
      <dgm:spPr/>
      <dgm:t>
        <a:bodyPr/>
        <a:lstStyle/>
        <a:p>
          <a:r>
            <a:rPr lang="en-US" b="1" dirty="0" smtClean="0"/>
            <a:t>Analysis of capacity to perform      </a:t>
          </a:r>
          <a:endParaRPr lang="en-US" b="1" dirty="0"/>
        </a:p>
      </dgm:t>
    </dgm:pt>
    <dgm:pt modelId="{7E8451E6-D459-4B89-8731-54F47B01A0E8}" type="parTrans" cxnId="{8FABE9EE-5028-4E16-80DE-CEE5D4F3AA62}">
      <dgm:prSet/>
      <dgm:spPr/>
      <dgm:t>
        <a:bodyPr/>
        <a:lstStyle/>
        <a:p>
          <a:endParaRPr lang="en-US"/>
        </a:p>
      </dgm:t>
    </dgm:pt>
    <dgm:pt modelId="{EF14D63A-503C-4DE6-B1E1-32124717DCAC}" type="sibTrans" cxnId="{8FABE9EE-5028-4E16-80DE-CEE5D4F3AA62}">
      <dgm:prSet/>
      <dgm:spPr/>
      <dgm:t>
        <a:bodyPr/>
        <a:lstStyle/>
        <a:p>
          <a:endParaRPr lang="en-US"/>
        </a:p>
      </dgm:t>
    </dgm:pt>
    <dgm:pt modelId="{3E074119-C71A-4AF1-B065-D807C3ACFC17}">
      <dgm:prSet phldrT="[Text]"/>
      <dgm:spPr/>
      <dgm:t>
        <a:bodyPr/>
        <a:lstStyle/>
        <a:p>
          <a:r>
            <a:rPr lang="en-US" b="1" dirty="0" smtClean="0"/>
            <a:t>Commitment of resources</a:t>
          </a:r>
          <a:endParaRPr lang="en-US" b="1" dirty="0"/>
        </a:p>
      </dgm:t>
    </dgm:pt>
    <dgm:pt modelId="{F2C79392-6CBB-49AB-A485-1C0414FCB32B}" type="parTrans" cxnId="{5DF7266E-05FC-4364-A63C-81F5795EA900}">
      <dgm:prSet/>
      <dgm:spPr/>
      <dgm:t>
        <a:bodyPr/>
        <a:lstStyle/>
        <a:p>
          <a:endParaRPr lang="en-US"/>
        </a:p>
      </dgm:t>
    </dgm:pt>
    <dgm:pt modelId="{03FE5113-82B8-4287-B6B6-9FAF5C3C9C38}" type="sibTrans" cxnId="{5DF7266E-05FC-4364-A63C-81F5795EA900}">
      <dgm:prSet/>
      <dgm:spPr/>
      <dgm:t>
        <a:bodyPr/>
        <a:lstStyle/>
        <a:p>
          <a:endParaRPr lang="en-US"/>
        </a:p>
      </dgm:t>
    </dgm:pt>
    <dgm:pt modelId="{D446B187-91B1-417C-8EA1-4E5448A5971B}" type="pres">
      <dgm:prSet presAssocID="{60876784-71EA-407C-89EB-B52815BBBCF1}" presName="linearFlow" presStyleCnt="0">
        <dgm:presLayoutVars>
          <dgm:resizeHandles val="exact"/>
        </dgm:presLayoutVars>
      </dgm:prSet>
      <dgm:spPr/>
    </dgm:pt>
    <dgm:pt modelId="{754C5C0F-4A85-4972-A875-21633E27E84B}" type="pres">
      <dgm:prSet presAssocID="{DC6EEC6F-19B4-4548-8F54-F74E8EB7076C}" presName="node" presStyleLbl="node1" presStyleIdx="0" presStyleCnt="3" custScaleX="325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4FCFC0-80A7-475C-9305-FC1FFCC10ECE}" type="pres">
      <dgm:prSet presAssocID="{CCC4C719-2A19-48B6-B6EB-6F6837C69547}" presName="sibTrans" presStyleLbl="sibTrans2D1" presStyleIdx="0" presStyleCnt="2"/>
      <dgm:spPr/>
      <dgm:t>
        <a:bodyPr/>
        <a:lstStyle/>
        <a:p>
          <a:endParaRPr lang="en-US"/>
        </a:p>
      </dgm:t>
    </dgm:pt>
    <dgm:pt modelId="{8931B315-7D69-4A7D-9CED-7295AA99BAFA}" type="pres">
      <dgm:prSet presAssocID="{CCC4C719-2A19-48B6-B6EB-6F6837C69547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B81E7396-AB0C-44CC-BE35-1CDE57874C14}" type="pres">
      <dgm:prSet presAssocID="{8CDF66B8-30E4-4335-ABA2-A8EFEA09A255}" presName="node" presStyleLbl="node1" presStyleIdx="1" presStyleCnt="3" custScaleX="33333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B38C12A-4EDE-4D35-A323-6BB49F40EFF1}" type="pres">
      <dgm:prSet presAssocID="{EF14D63A-503C-4DE6-B1E1-32124717DCAC}" presName="sibTrans" presStyleLbl="sibTrans2D1" presStyleIdx="1" presStyleCnt="2"/>
      <dgm:spPr/>
      <dgm:t>
        <a:bodyPr/>
        <a:lstStyle/>
        <a:p>
          <a:endParaRPr lang="en-US"/>
        </a:p>
      </dgm:t>
    </dgm:pt>
    <dgm:pt modelId="{81E39C28-3745-4CEE-9136-81A0BDF7298F}" type="pres">
      <dgm:prSet presAssocID="{EF14D63A-503C-4DE6-B1E1-32124717DCAC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78872424-4ADC-4DA7-B62B-2C622A88F26D}" type="pres">
      <dgm:prSet presAssocID="{3E074119-C71A-4AF1-B065-D807C3ACFC17}" presName="node" presStyleLbl="node1" presStyleIdx="2" presStyleCnt="3" custScaleX="325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15D94EF-CF1A-4340-A9D7-87DE3D666635}" type="presOf" srcId="{8CDF66B8-30E4-4335-ABA2-A8EFEA09A255}" destId="{B81E7396-AB0C-44CC-BE35-1CDE57874C14}" srcOrd="0" destOrd="0" presId="urn:microsoft.com/office/officeart/2005/8/layout/process2"/>
    <dgm:cxn modelId="{374B1C29-E099-44CC-A48D-BFA9FC7E2539}" srcId="{60876784-71EA-407C-89EB-B52815BBBCF1}" destId="{DC6EEC6F-19B4-4548-8F54-F74E8EB7076C}" srcOrd="0" destOrd="0" parTransId="{32CF1FA9-7B54-47C0-BFBD-3029D05F619B}" sibTransId="{CCC4C719-2A19-48B6-B6EB-6F6837C69547}"/>
    <dgm:cxn modelId="{7214D0F4-5AC2-4BA9-B2C7-25515214E855}" type="presOf" srcId="{CCC4C719-2A19-48B6-B6EB-6F6837C69547}" destId="{8931B315-7D69-4A7D-9CED-7295AA99BAFA}" srcOrd="1" destOrd="0" presId="urn:microsoft.com/office/officeart/2005/8/layout/process2"/>
    <dgm:cxn modelId="{271F4BE1-95E1-4BD5-8780-698D60CD283D}" type="presOf" srcId="{3E074119-C71A-4AF1-B065-D807C3ACFC17}" destId="{78872424-4ADC-4DA7-B62B-2C622A88F26D}" srcOrd="0" destOrd="0" presId="urn:microsoft.com/office/officeart/2005/8/layout/process2"/>
    <dgm:cxn modelId="{8FABE9EE-5028-4E16-80DE-CEE5D4F3AA62}" srcId="{60876784-71EA-407C-89EB-B52815BBBCF1}" destId="{8CDF66B8-30E4-4335-ABA2-A8EFEA09A255}" srcOrd="1" destOrd="0" parTransId="{7E8451E6-D459-4B89-8731-54F47B01A0E8}" sibTransId="{EF14D63A-503C-4DE6-B1E1-32124717DCAC}"/>
    <dgm:cxn modelId="{BA87675A-B6CE-49EC-9B89-62880C4F2EE7}" type="presOf" srcId="{CCC4C719-2A19-48B6-B6EB-6F6837C69547}" destId="{764FCFC0-80A7-475C-9305-FC1FFCC10ECE}" srcOrd="0" destOrd="0" presId="urn:microsoft.com/office/officeart/2005/8/layout/process2"/>
    <dgm:cxn modelId="{3D0E00D9-8E13-436B-884A-E64DBE9CF769}" type="presOf" srcId="{EF14D63A-503C-4DE6-B1E1-32124717DCAC}" destId="{81E39C28-3745-4CEE-9136-81A0BDF7298F}" srcOrd="1" destOrd="0" presId="urn:microsoft.com/office/officeart/2005/8/layout/process2"/>
    <dgm:cxn modelId="{5DF7266E-05FC-4364-A63C-81F5795EA900}" srcId="{60876784-71EA-407C-89EB-B52815BBBCF1}" destId="{3E074119-C71A-4AF1-B065-D807C3ACFC17}" srcOrd="2" destOrd="0" parTransId="{F2C79392-6CBB-49AB-A485-1C0414FCB32B}" sibTransId="{03FE5113-82B8-4287-B6B6-9FAF5C3C9C38}"/>
    <dgm:cxn modelId="{39250699-CF5B-4985-8CC6-F56D79CA2A76}" type="presOf" srcId="{DC6EEC6F-19B4-4548-8F54-F74E8EB7076C}" destId="{754C5C0F-4A85-4972-A875-21633E27E84B}" srcOrd="0" destOrd="0" presId="urn:microsoft.com/office/officeart/2005/8/layout/process2"/>
    <dgm:cxn modelId="{D03B5EED-9A1C-4C0F-88B5-C3441C7C2F1C}" type="presOf" srcId="{60876784-71EA-407C-89EB-B52815BBBCF1}" destId="{D446B187-91B1-417C-8EA1-4E5448A5971B}" srcOrd="0" destOrd="0" presId="urn:microsoft.com/office/officeart/2005/8/layout/process2"/>
    <dgm:cxn modelId="{ED5A51E5-CE34-4C83-B99D-ED1B133D4E90}" type="presOf" srcId="{EF14D63A-503C-4DE6-B1E1-32124717DCAC}" destId="{2B38C12A-4EDE-4D35-A323-6BB49F40EFF1}" srcOrd="0" destOrd="0" presId="urn:microsoft.com/office/officeart/2005/8/layout/process2"/>
    <dgm:cxn modelId="{8C9B9415-75B4-49C5-A8AB-28221A3FA3F4}" type="presParOf" srcId="{D446B187-91B1-417C-8EA1-4E5448A5971B}" destId="{754C5C0F-4A85-4972-A875-21633E27E84B}" srcOrd="0" destOrd="0" presId="urn:microsoft.com/office/officeart/2005/8/layout/process2"/>
    <dgm:cxn modelId="{7D377B45-3FF9-4544-8D14-025D4D5D3B5F}" type="presParOf" srcId="{D446B187-91B1-417C-8EA1-4E5448A5971B}" destId="{764FCFC0-80A7-475C-9305-FC1FFCC10ECE}" srcOrd="1" destOrd="0" presId="urn:microsoft.com/office/officeart/2005/8/layout/process2"/>
    <dgm:cxn modelId="{FF8AC9A4-11D6-42F5-B822-C764A68FF143}" type="presParOf" srcId="{764FCFC0-80A7-475C-9305-FC1FFCC10ECE}" destId="{8931B315-7D69-4A7D-9CED-7295AA99BAFA}" srcOrd="0" destOrd="0" presId="urn:microsoft.com/office/officeart/2005/8/layout/process2"/>
    <dgm:cxn modelId="{42A36F82-062E-44CB-BD49-3466F0BD9A45}" type="presParOf" srcId="{D446B187-91B1-417C-8EA1-4E5448A5971B}" destId="{B81E7396-AB0C-44CC-BE35-1CDE57874C14}" srcOrd="2" destOrd="0" presId="urn:microsoft.com/office/officeart/2005/8/layout/process2"/>
    <dgm:cxn modelId="{2B015A31-B39C-4E94-B381-F357EB368F37}" type="presParOf" srcId="{D446B187-91B1-417C-8EA1-4E5448A5971B}" destId="{2B38C12A-4EDE-4D35-A323-6BB49F40EFF1}" srcOrd="3" destOrd="0" presId="urn:microsoft.com/office/officeart/2005/8/layout/process2"/>
    <dgm:cxn modelId="{C30769B6-09D2-4A85-88F1-A6CF46D7B667}" type="presParOf" srcId="{2B38C12A-4EDE-4D35-A323-6BB49F40EFF1}" destId="{81E39C28-3745-4CEE-9136-81A0BDF7298F}" srcOrd="0" destOrd="0" presId="urn:microsoft.com/office/officeart/2005/8/layout/process2"/>
    <dgm:cxn modelId="{12326454-971F-445F-AEF2-08153EA7668F}" type="presParOf" srcId="{D446B187-91B1-417C-8EA1-4E5448A5971B}" destId="{78872424-4ADC-4DA7-B62B-2C622A88F26D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C9832F3-E221-425B-8184-196EAE7C6354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406F5AF-F5F2-463F-AFB5-9EEDE0FBC71D}">
      <dgm:prSet phldrT="[Text]" phldr="1"/>
      <dgm:spPr>
        <a:blipFill rotWithShape="0">
          <a:blip xmlns:r="http://schemas.openxmlformats.org/officeDocument/2006/relationships" r:embed="rId1"/>
          <a:stretch>
            <a:fillRect/>
          </a:stretch>
        </a:blipFill>
        <a:ln>
          <a:solidFill>
            <a:srgbClr val="FF0000"/>
          </a:solidFill>
        </a:ln>
      </dgm:spPr>
      <dgm:t>
        <a:bodyPr/>
        <a:lstStyle/>
        <a:p>
          <a:endParaRPr lang="en-US" dirty="0"/>
        </a:p>
      </dgm:t>
    </dgm:pt>
    <dgm:pt modelId="{FF9EAD0C-B7B8-487E-9C22-E1F264C46E5E}" type="parTrans" cxnId="{634F62B0-3840-479E-B614-B090516F4A41}">
      <dgm:prSet/>
      <dgm:spPr/>
      <dgm:t>
        <a:bodyPr/>
        <a:lstStyle/>
        <a:p>
          <a:endParaRPr lang="en-US"/>
        </a:p>
      </dgm:t>
    </dgm:pt>
    <dgm:pt modelId="{BAD4610D-4363-41C1-A2F0-2C16776B6CDC}" type="sibTrans" cxnId="{634F62B0-3840-479E-B614-B090516F4A41}">
      <dgm:prSet/>
      <dgm:spPr/>
      <dgm:t>
        <a:bodyPr/>
        <a:lstStyle/>
        <a:p>
          <a:endParaRPr lang="en-US"/>
        </a:p>
      </dgm:t>
    </dgm:pt>
    <dgm:pt modelId="{EC9576D7-AAC8-4D6D-80C2-2EE36964B98B}">
      <dgm:prSet phldrT="[Text]"/>
      <dgm:spPr>
        <a:ln>
          <a:solidFill>
            <a:srgbClr val="C00000">
              <a:alpha val="90000"/>
            </a:srgbClr>
          </a:solidFill>
        </a:ln>
      </dgm:spPr>
      <dgm:t>
        <a:bodyPr/>
        <a:lstStyle/>
        <a:p>
          <a:r>
            <a:rPr lang="en-US" dirty="0" smtClean="0"/>
            <a:t>Strategic planning</a:t>
          </a:r>
          <a:endParaRPr lang="en-US" dirty="0"/>
        </a:p>
      </dgm:t>
    </dgm:pt>
    <dgm:pt modelId="{1B9CE9FB-C344-40FB-A440-B4712D708380}" type="parTrans" cxnId="{AC01A9FC-D651-4239-97DC-5696DD101BF0}">
      <dgm:prSet/>
      <dgm:spPr/>
      <dgm:t>
        <a:bodyPr/>
        <a:lstStyle/>
        <a:p>
          <a:endParaRPr lang="en-US"/>
        </a:p>
      </dgm:t>
    </dgm:pt>
    <dgm:pt modelId="{E8E2FDD3-3F20-439E-B2D2-9835813F54E4}" type="sibTrans" cxnId="{AC01A9FC-D651-4239-97DC-5696DD101BF0}">
      <dgm:prSet/>
      <dgm:spPr/>
      <dgm:t>
        <a:bodyPr/>
        <a:lstStyle/>
        <a:p>
          <a:endParaRPr lang="en-US"/>
        </a:p>
      </dgm:t>
    </dgm:pt>
    <dgm:pt modelId="{5F1022F6-738D-47FB-BD19-A8700525D6D9}">
      <dgm:prSet phldrT="[Text]" phldr="1"/>
      <dgm:spPr>
        <a:blipFill rotWithShape="0">
          <a:blip xmlns:r="http://schemas.openxmlformats.org/officeDocument/2006/relationships" r:embed="rId2"/>
          <a:stretch>
            <a:fillRect/>
          </a:stretch>
        </a:blipFill>
        <a:ln>
          <a:solidFill>
            <a:srgbClr val="FF0000"/>
          </a:solidFill>
        </a:ln>
      </dgm:spPr>
      <dgm:t>
        <a:bodyPr/>
        <a:lstStyle/>
        <a:p>
          <a:endParaRPr lang="en-US" dirty="0"/>
        </a:p>
      </dgm:t>
    </dgm:pt>
    <dgm:pt modelId="{48D20C64-436E-4545-94E1-5D3D138566E1}" type="parTrans" cxnId="{52DA74D4-6C06-4FBA-BC0B-2C52FF9C9496}">
      <dgm:prSet/>
      <dgm:spPr/>
      <dgm:t>
        <a:bodyPr/>
        <a:lstStyle/>
        <a:p>
          <a:endParaRPr lang="en-US"/>
        </a:p>
      </dgm:t>
    </dgm:pt>
    <dgm:pt modelId="{29E86F82-D70A-42F3-A7AE-5A619E33E78F}" type="sibTrans" cxnId="{52DA74D4-6C06-4FBA-BC0B-2C52FF9C9496}">
      <dgm:prSet/>
      <dgm:spPr/>
      <dgm:t>
        <a:bodyPr/>
        <a:lstStyle/>
        <a:p>
          <a:endParaRPr lang="en-US"/>
        </a:p>
      </dgm:t>
    </dgm:pt>
    <dgm:pt modelId="{A4F36CA4-F665-4326-884E-E49D652F165E}">
      <dgm:prSet phldrT="[Text]"/>
      <dgm:spPr>
        <a:ln>
          <a:solidFill>
            <a:srgbClr val="C00000">
              <a:alpha val="90000"/>
            </a:srgbClr>
          </a:solidFill>
        </a:ln>
      </dgm:spPr>
      <dgm:t>
        <a:bodyPr/>
        <a:lstStyle/>
        <a:p>
          <a:r>
            <a:rPr lang="en-US" dirty="0" smtClean="0"/>
            <a:t>Operational planning</a:t>
          </a:r>
          <a:endParaRPr lang="en-US" dirty="0"/>
        </a:p>
      </dgm:t>
    </dgm:pt>
    <dgm:pt modelId="{B4D4505F-5D23-4C9D-BA51-D904F6F06F57}" type="parTrans" cxnId="{645BCD39-7263-46A6-B8CD-AB43888EEAC4}">
      <dgm:prSet/>
      <dgm:spPr/>
      <dgm:t>
        <a:bodyPr/>
        <a:lstStyle/>
        <a:p>
          <a:endParaRPr lang="en-US"/>
        </a:p>
      </dgm:t>
    </dgm:pt>
    <dgm:pt modelId="{4B553553-A9C5-4A32-82D4-2C97F3000284}" type="sibTrans" cxnId="{645BCD39-7263-46A6-B8CD-AB43888EEAC4}">
      <dgm:prSet/>
      <dgm:spPr/>
      <dgm:t>
        <a:bodyPr/>
        <a:lstStyle/>
        <a:p>
          <a:endParaRPr lang="en-US"/>
        </a:p>
      </dgm:t>
    </dgm:pt>
    <dgm:pt modelId="{C873F32B-9417-4B26-82E3-64C7E007FFF4}" type="pres">
      <dgm:prSet presAssocID="{7C9832F3-E221-425B-8184-196EAE7C635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2329683-47BF-43AD-8987-6107D42DB86B}" type="pres">
      <dgm:prSet presAssocID="{6406F5AF-F5F2-463F-AFB5-9EEDE0FBC71D}" presName="linNode" presStyleCnt="0"/>
      <dgm:spPr/>
    </dgm:pt>
    <dgm:pt modelId="{8B2C48A8-B668-4767-B606-2074F6167F1F}" type="pres">
      <dgm:prSet presAssocID="{6406F5AF-F5F2-463F-AFB5-9EEDE0FBC71D}" presName="parentText" presStyleLbl="node1" presStyleIdx="0" presStyleCnt="2" custLinFactNeighborY="378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8A833F-1CB8-47BF-B3E1-EB38131D0642}" type="pres">
      <dgm:prSet presAssocID="{6406F5AF-F5F2-463F-AFB5-9EEDE0FBC71D}" presName="descendantText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53D18C1-5DEB-4149-8319-A8CB7A37A915}" type="pres">
      <dgm:prSet presAssocID="{BAD4610D-4363-41C1-A2F0-2C16776B6CDC}" presName="sp" presStyleCnt="0"/>
      <dgm:spPr/>
    </dgm:pt>
    <dgm:pt modelId="{783F42F8-F366-41EA-895C-7EE542F41EA6}" type="pres">
      <dgm:prSet presAssocID="{5F1022F6-738D-47FB-BD19-A8700525D6D9}" presName="linNode" presStyleCnt="0"/>
      <dgm:spPr/>
    </dgm:pt>
    <dgm:pt modelId="{768A5741-A483-4179-A82F-14F7584B98FD}" type="pres">
      <dgm:prSet presAssocID="{5F1022F6-738D-47FB-BD19-A8700525D6D9}" presName="parentText" presStyleLbl="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843CA1-319A-408E-93B2-7164085EEC7E}" type="pres">
      <dgm:prSet presAssocID="{5F1022F6-738D-47FB-BD19-A8700525D6D9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7E7B017-F6A1-4F5D-8268-8034D7E72626}" type="presOf" srcId="{A4F36CA4-F665-4326-884E-E49D652F165E}" destId="{E9843CA1-319A-408E-93B2-7164085EEC7E}" srcOrd="0" destOrd="0" presId="urn:microsoft.com/office/officeart/2005/8/layout/vList5"/>
    <dgm:cxn modelId="{9D95DEC6-AA84-4F9E-99D3-CA6AE682CC40}" type="presOf" srcId="{6406F5AF-F5F2-463F-AFB5-9EEDE0FBC71D}" destId="{8B2C48A8-B668-4767-B606-2074F6167F1F}" srcOrd="0" destOrd="0" presId="urn:microsoft.com/office/officeart/2005/8/layout/vList5"/>
    <dgm:cxn modelId="{645BCD39-7263-46A6-B8CD-AB43888EEAC4}" srcId="{5F1022F6-738D-47FB-BD19-A8700525D6D9}" destId="{A4F36CA4-F665-4326-884E-E49D652F165E}" srcOrd="0" destOrd="0" parTransId="{B4D4505F-5D23-4C9D-BA51-D904F6F06F57}" sibTransId="{4B553553-A9C5-4A32-82D4-2C97F3000284}"/>
    <dgm:cxn modelId="{AC01A9FC-D651-4239-97DC-5696DD101BF0}" srcId="{6406F5AF-F5F2-463F-AFB5-9EEDE0FBC71D}" destId="{EC9576D7-AAC8-4D6D-80C2-2EE36964B98B}" srcOrd="0" destOrd="0" parTransId="{1B9CE9FB-C344-40FB-A440-B4712D708380}" sibTransId="{E8E2FDD3-3F20-439E-B2D2-9835813F54E4}"/>
    <dgm:cxn modelId="{634F62B0-3840-479E-B614-B090516F4A41}" srcId="{7C9832F3-E221-425B-8184-196EAE7C6354}" destId="{6406F5AF-F5F2-463F-AFB5-9EEDE0FBC71D}" srcOrd="0" destOrd="0" parTransId="{FF9EAD0C-B7B8-487E-9C22-E1F264C46E5E}" sibTransId="{BAD4610D-4363-41C1-A2F0-2C16776B6CDC}"/>
    <dgm:cxn modelId="{D878B078-EF0F-450A-A75C-2BB10BAA2012}" type="presOf" srcId="{5F1022F6-738D-47FB-BD19-A8700525D6D9}" destId="{768A5741-A483-4179-A82F-14F7584B98FD}" srcOrd="0" destOrd="0" presId="urn:microsoft.com/office/officeart/2005/8/layout/vList5"/>
    <dgm:cxn modelId="{EF1A874E-B928-4385-8DF8-AA1D6A3CB17E}" type="presOf" srcId="{EC9576D7-AAC8-4D6D-80C2-2EE36964B98B}" destId="{3E8A833F-1CB8-47BF-B3E1-EB38131D0642}" srcOrd="0" destOrd="0" presId="urn:microsoft.com/office/officeart/2005/8/layout/vList5"/>
    <dgm:cxn modelId="{52DA74D4-6C06-4FBA-BC0B-2C52FF9C9496}" srcId="{7C9832F3-E221-425B-8184-196EAE7C6354}" destId="{5F1022F6-738D-47FB-BD19-A8700525D6D9}" srcOrd="1" destOrd="0" parTransId="{48D20C64-436E-4545-94E1-5D3D138566E1}" sibTransId="{29E86F82-D70A-42F3-A7AE-5A619E33E78F}"/>
    <dgm:cxn modelId="{F9A4EC9A-2FF9-4F53-86ED-8E007C7FB196}" type="presOf" srcId="{7C9832F3-E221-425B-8184-196EAE7C6354}" destId="{C873F32B-9417-4B26-82E3-64C7E007FFF4}" srcOrd="0" destOrd="0" presId="urn:microsoft.com/office/officeart/2005/8/layout/vList5"/>
    <dgm:cxn modelId="{C5619E9C-F617-4A15-B75B-12640569ED6D}" type="presParOf" srcId="{C873F32B-9417-4B26-82E3-64C7E007FFF4}" destId="{D2329683-47BF-43AD-8987-6107D42DB86B}" srcOrd="0" destOrd="0" presId="urn:microsoft.com/office/officeart/2005/8/layout/vList5"/>
    <dgm:cxn modelId="{2D0C9C0E-DFA7-46CB-BC3D-3C740A898709}" type="presParOf" srcId="{D2329683-47BF-43AD-8987-6107D42DB86B}" destId="{8B2C48A8-B668-4767-B606-2074F6167F1F}" srcOrd="0" destOrd="0" presId="urn:microsoft.com/office/officeart/2005/8/layout/vList5"/>
    <dgm:cxn modelId="{758A310D-C9C2-4ED7-B040-F5CD5FBE0480}" type="presParOf" srcId="{D2329683-47BF-43AD-8987-6107D42DB86B}" destId="{3E8A833F-1CB8-47BF-B3E1-EB38131D0642}" srcOrd="1" destOrd="0" presId="urn:microsoft.com/office/officeart/2005/8/layout/vList5"/>
    <dgm:cxn modelId="{20076F59-BBA1-4D31-A4E2-BEDA39D45943}" type="presParOf" srcId="{C873F32B-9417-4B26-82E3-64C7E007FFF4}" destId="{E53D18C1-5DEB-4149-8319-A8CB7A37A915}" srcOrd="1" destOrd="0" presId="urn:microsoft.com/office/officeart/2005/8/layout/vList5"/>
    <dgm:cxn modelId="{FDE2E9A8-7B80-4061-AA75-6FD984C0164D}" type="presParOf" srcId="{C873F32B-9417-4B26-82E3-64C7E007FFF4}" destId="{783F42F8-F366-41EA-895C-7EE542F41EA6}" srcOrd="2" destOrd="0" presId="urn:microsoft.com/office/officeart/2005/8/layout/vList5"/>
    <dgm:cxn modelId="{791D928E-78D1-45E1-8407-E175D07DBA21}" type="presParOf" srcId="{783F42F8-F366-41EA-895C-7EE542F41EA6}" destId="{768A5741-A483-4179-A82F-14F7584B98FD}" srcOrd="0" destOrd="0" presId="urn:microsoft.com/office/officeart/2005/8/layout/vList5"/>
    <dgm:cxn modelId="{9B6937CE-39B5-4ACE-B76E-C9C05F6D181D}" type="presParOf" srcId="{783F42F8-F366-41EA-895C-7EE542F41EA6}" destId="{E9843CA1-319A-408E-93B2-7164085EEC7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510A3BA-3C09-492B-9521-836F16F44AFE}" type="doc">
      <dgm:prSet loTypeId="urn:microsoft.com/office/officeart/2005/8/layout/matrix3" loCatId="matrix" qsTypeId="urn:microsoft.com/office/officeart/2005/8/quickstyle/simple1" qsCatId="simple" csTypeId="urn:microsoft.com/office/officeart/2005/8/colors/colorful1#2" csCatId="colorful" phldr="1"/>
      <dgm:spPr/>
      <dgm:t>
        <a:bodyPr/>
        <a:lstStyle/>
        <a:p>
          <a:endParaRPr lang="en-US"/>
        </a:p>
      </dgm:t>
    </dgm:pt>
    <dgm:pt modelId="{6322D38A-6D6B-4C79-A2E7-0207B33D1751}">
      <dgm:prSet phldrT="[Text]" custT="1"/>
      <dgm:spPr/>
      <dgm:t>
        <a:bodyPr/>
        <a:lstStyle/>
        <a:p>
          <a:r>
            <a:rPr lang="en-US" sz="4400" b="1" dirty="0" smtClean="0"/>
            <a:t>Policy plan</a:t>
          </a:r>
          <a:endParaRPr lang="en-US" sz="4400" b="1" dirty="0"/>
        </a:p>
      </dgm:t>
    </dgm:pt>
    <dgm:pt modelId="{590F16A9-4429-4405-9E31-3D1A4E0B8577}" type="parTrans" cxnId="{2FE3429E-7D36-4EBC-9360-AF3C0F2F9B04}">
      <dgm:prSet/>
      <dgm:spPr/>
      <dgm:t>
        <a:bodyPr/>
        <a:lstStyle/>
        <a:p>
          <a:endParaRPr lang="en-US"/>
        </a:p>
      </dgm:t>
    </dgm:pt>
    <dgm:pt modelId="{C71E2D66-3366-4C2F-BD99-ADF3F9C98E50}" type="sibTrans" cxnId="{2FE3429E-7D36-4EBC-9360-AF3C0F2F9B04}">
      <dgm:prSet/>
      <dgm:spPr/>
      <dgm:t>
        <a:bodyPr/>
        <a:lstStyle/>
        <a:p>
          <a:endParaRPr lang="en-US"/>
        </a:p>
      </dgm:t>
    </dgm:pt>
    <dgm:pt modelId="{24876E20-DE4F-4353-9E96-DA51882995C7}">
      <dgm:prSet phldrT="[Text]"/>
      <dgm:spPr/>
      <dgm:t>
        <a:bodyPr/>
        <a:lstStyle/>
        <a:p>
          <a:r>
            <a:rPr lang="en-US" b="1" dirty="0" smtClean="0"/>
            <a:t>Organization plan</a:t>
          </a:r>
          <a:endParaRPr lang="en-US" b="1" dirty="0"/>
        </a:p>
      </dgm:t>
    </dgm:pt>
    <dgm:pt modelId="{877A0B29-41D5-4D5F-AE17-82410891AEBE}" type="parTrans" cxnId="{434729A9-E50F-469B-A898-C5B727583EB8}">
      <dgm:prSet/>
      <dgm:spPr/>
      <dgm:t>
        <a:bodyPr/>
        <a:lstStyle/>
        <a:p>
          <a:endParaRPr lang="en-US"/>
        </a:p>
      </dgm:t>
    </dgm:pt>
    <dgm:pt modelId="{2776E839-7407-4DC2-BB65-8AAF413F4BE8}" type="sibTrans" cxnId="{434729A9-E50F-469B-A898-C5B727583EB8}">
      <dgm:prSet/>
      <dgm:spPr/>
      <dgm:t>
        <a:bodyPr/>
        <a:lstStyle/>
        <a:p>
          <a:endParaRPr lang="en-US"/>
        </a:p>
      </dgm:t>
    </dgm:pt>
    <dgm:pt modelId="{0DB12695-6E58-4C3A-AC8B-05573D33A175}">
      <dgm:prSet phldrT="[Text]"/>
      <dgm:spPr/>
      <dgm:t>
        <a:bodyPr/>
        <a:lstStyle/>
        <a:p>
          <a:r>
            <a:rPr lang="en-US" b="1" dirty="0" smtClean="0"/>
            <a:t>Operational plan</a:t>
          </a:r>
          <a:endParaRPr lang="en-US" b="1" dirty="0"/>
        </a:p>
      </dgm:t>
    </dgm:pt>
    <dgm:pt modelId="{167FDC1C-3A99-4DFB-BC6A-E1280912B2B2}" type="parTrans" cxnId="{57979564-F251-49F1-80B8-DFFAC7575874}">
      <dgm:prSet/>
      <dgm:spPr/>
      <dgm:t>
        <a:bodyPr/>
        <a:lstStyle/>
        <a:p>
          <a:endParaRPr lang="en-US"/>
        </a:p>
      </dgm:t>
    </dgm:pt>
    <dgm:pt modelId="{C0BC05C8-F572-48F6-BD0F-DC9CDD65CA79}" type="sibTrans" cxnId="{57979564-F251-49F1-80B8-DFFAC7575874}">
      <dgm:prSet/>
      <dgm:spPr/>
      <dgm:t>
        <a:bodyPr/>
        <a:lstStyle/>
        <a:p>
          <a:endParaRPr lang="en-US"/>
        </a:p>
      </dgm:t>
    </dgm:pt>
    <dgm:pt modelId="{9E3EA4ED-F58E-42A8-B777-5FCD97CAC3DC}">
      <dgm:prSet phldrT="[Text]" custT="1"/>
      <dgm:spPr/>
      <dgm:t>
        <a:bodyPr/>
        <a:lstStyle/>
        <a:p>
          <a:r>
            <a:rPr lang="en-US" sz="3200" b="1" dirty="0" smtClean="0"/>
            <a:t>Program plan</a:t>
          </a:r>
          <a:endParaRPr lang="en-US" sz="3200" b="1" dirty="0"/>
        </a:p>
      </dgm:t>
    </dgm:pt>
    <dgm:pt modelId="{DE72921C-B910-4CDB-8F92-A49B475BA945}" type="parTrans" cxnId="{01FE789A-DEEF-4D14-9253-A1D508330B79}">
      <dgm:prSet/>
      <dgm:spPr/>
      <dgm:t>
        <a:bodyPr/>
        <a:lstStyle/>
        <a:p>
          <a:endParaRPr lang="en-US"/>
        </a:p>
      </dgm:t>
    </dgm:pt>
    <dgm:pt modelId="{75E4C0DE-B5C6-4B96-A434-9ABE3B7C0FA6}" type="sibTrans" cxnId="{01FE789A-DEEF-4D14-9253-A1D508330B79}">
      <dgm:prSet/>
      <dgm:spPr/>
      <dgm:t>
        <a:bodyPr/>
        <a:lstStyle/>
        <a:p>
          <a:endParaRPr lang="en-US"/>
        </a:p>
      </dgm:t>
    </dgm:pt>
    <dgm:pt modelId="{3EADCEAF-4A59-4470-83D5-BDED91F743A6}" type="pres">
      <dgm:prSet presAssocID="{6510A3BA-3C09-492B-9521-836F16F44AFE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1DEBBDF-2CD2-4766-913F-CCC00862A579}" type="pres">
      <dgm:prSet presAssocID="{6510A3BA-3C09-492B-9521-836F16F44AFE}" presName="diamond" presStyleLbl="bgShp" presStyleIdx="0" presStyleCnt="1"/>
      <dgm:spPr/>
    </dgm:pt>
    <dgm:pt modelId="{A5A09292-F236-4B97-89AF-6269991CBC50}" type="pres">
      <dgm:prSet presAssocID="{6510A3BA-3C09-492B-9521-836F16F44AFE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DEE0E0-3F60-48D3-8519-C836D1BE44E0}" type="pres">
      <dgm:prSet presAssocID="{6510A3BA-3C09-492B-9521-836F16F44AFE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35B2B4-04DE-4EC5-A961-B72FD3A7D0BE}" type="pres">
      <dgm:prSet presAssocID="{6510A3BA-3C09-492B-9521-836F16F44AFE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0CE983-9A9C-4894-9FC2-C84661D4BBF0}" type="pres">
      <dgm:prSet presAssocID="{6510A3BA-3C09-492B-9521-836F16F44AFE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7979564-F251-49F1-80B8-DFFAC7575874}" srcId="{6510A3BA-3C09-492B-9521-836F16F44AFE}" destId="{0DB12695-6E58-4C3A-AC8B-05573D33A175}" srcOrd="2" destOrd="0" parTransId="{167FDC1C-3A99-4DFB-BC6A-E1280912B2B2}" sibTransId="{C0BC05C8-F572-48F6-BD0F-DC9CDD65CA79}"/>
    <dgm:cxn modelId="{660991B6-0407-4DD4-904D-67AF22B42D19}" type="presOf" srcId="{9E3EA4ED-F58E-42A8-B777-5FCD97CAC3DC}" destId="{DF0CE983-9A9C-4894-9FC2-C84661D4BBF0}" srcOrd="0" destOrd="0" presId="urn:microsoft.com/office/officeart/2005/8/layout/matrix3"/>
    <dgm:cxn modelId="{434729A9-E50F-469B-A898-C5B727583EB8}" srcId="{6510A3BA-3C09-492B-9521-836F16F44AFE}" destId="{24876E20-DE4F-4353-9E96-DA51882995C7}" srcOrd="1" destOrd="0" parTransId="{877A0B29-41D5-4D5F-AE17-82410891AEBE}" sibTransId="{2776E839-7407-4DC2-BB65-8AAF413F4BE8}"/>
    <dgm:cxn modelId="{0DEE0563-7955-4B72-821E-E8862B527992}" type="presOf" srcId="{6322D38A-6D6B-4C79-A2E7-0207B33D1751}" destId="{A5A09292-F236-4B97-89AF-6269991CBC50}" srcOrd="0" destOrd="0" presId="urn:microsoft.com/office/officeart/2005/8/layout/matrix3"/>
    <dgm:cxn modelId="{2FE3429E-7D36-4EBC-9360-AF3C0F2F9B04}" srcId="{6510A3BA-3C09-492B-9521-836F16F44AFE}" destId="{6322D38A-6D6B-4C79-A2E7-0207B33D1751}" srcOrd="0" destOrd="0" parTransId="{590F16A9-4429-4405-9E31-3D1A4E0B8577}" sibTransId="{C71E2D66-3366-4C2F-BD99-ADF3F9C98E50}"/>
    <dgm:cxn modelId="{46FFA491-8634-44E3-80B1-E50E3A5EF58E}" type="presOf" srcId="{24876E20-DE4F-4353-9E96-DA51882995C7}" destId="{DEDEE0E0-3F60-48D3-8519-C836D1BE44E0}" srcOrd="0" destOrd="0" presId="urn:microsoft.com/office/officeart/2005/8/layout/matrix3"/>
    <dgm:cxn modelId="{2C8AC12B-6BEB-430B-B005-EBE12AE82E90}" type="presOf" srcId="{0DB12695-6E58-4C3A-AC8B-05573D33A175}" destId="{3E35B2B4-04DE-4EC5-A961-B72FD3A7D0BE}" srcOrd="0" destOrd="0" presId="urn:microsoft.com/office/officeart/2005/8/layout/matrix3"/>
    <dgm:cxn modelId="{5F53B8F7-9F05-4C32-B68A-4720B1C33115}" type="presOf" srcId="{6510A3BA-3C09-492B-9521-836F16F44AFE}" destId="{3EADCEAF-4A59-4470-83D5-BDED91F743A6}" srcOrd="0" destOrd="0" presId="urn:microsoft.com/office/officeart/2005/8/layout/matrix3"/>
    <dgm:cxn modelId="{01FE789A-DEEF-4D14-9253-A1D508330B79}" srcId="{6510A3BA-3C09-492B-9521-836F16F44AFE}" destId="{9E3EA4ED-F58E-42A8-B777-5FCD97CAC3DC}" srcOrd="3" destOrd="0" parTransId="{DE72921C-B910-4CDB-8F92-A49B475BA945}" sibTransId="{75E4C0DE-B5C6-4B96-A434-9ABE3B7C0FA6}"/>
    <dgm:cxn modelId="{9DD5BEA8-4639-467B-9FA3-0703C1A41FA4}" type="presParOf" srcId="{3EADCEAF-4A59-4470-83D5-BDED91F743A6}" destId="{81DEBBDF-2CD2-4766-913F-CCC00862A579}" srcOrd="0" destOrd="0" presId="urn:microsoft.com/office/officeart/2005/8/layout/matrix3"/>
    <dgm:cxn modelId="{E85E80F2-D9C4-472C-82C5-EFD43346456E}" type="presParOf" srcId="{3EADCEAF-4A59-4470-83D5-BDED91F743A6}" destId="{A5A09292-F236-4B97-89AF-6269991CBC50}" srcOrd="1" destOrd="0" presId="urn:microsoft.com/office/officeart/2005/8/layout/matrix3"/>
    <dgm:cxn modelId="{E1ED267B-75B7-4F66-A8A8-18F372582BB3}" type="presParOf" srcId="{3EADCEAF-4A59-4470-83D5-BDED91F743A6}" destId="{DEDEE0E0-3F60-48D3-8519-C836D1BE44E0}" srcOrd="2" destOrd="0" presId="urn:microsoft.com/office/officeart/2005/8/layout/matrix3"/>
    <dgm:cxn modelId="{C80FD409-7A03-4E2C-BE96-4C6C96C26070}" type="presParOf" srcId="{3EADCEAF-4A59-4470-83D5-BDED91F743A6}" destId="{3E35B2B4-04DE-4EC5-A961-B72FD3A7D0BE}" srcOrd="3" destOrd="0" presId="urn:microsoft.com/office/officeart/2005/8/layout/matrix3"/>
    <dgm:cxn modelId="{3CE98B29-9C41-4718-8A39-B48EC789DCB9}" type="presParOf" srcId="{3EADCEAF-4A59-4470-83D5-BDED91F743A6}" destId="{DF0CE983-9A9C-4894-9FC2-C84661D4BBF0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C216EEA-DC15-4857-92B9-696AE2AEC103}" type="doc">
      <dgm:prSet loTypeId="urn:microsoft.com/office/officeart/2005/8/layout/vProcess5" loCatId="process" qsTypeId="urn:microsoft.com/office/officeart/2005/8/quickstyle/3d2" qsCatId="3D" csTypeId="urn:microsoft.com/office/officeart/2005/8/colors/colorful1#3" csCatId="colorful" phldr="1"/>
      <dgm:spPr/>
      <dgm:t>
        <a:bodyPr/>
        <a:lstStyle/>
        <a:p>
          <a:endParaRPr lang="en-US"/>
        </a:p>
      </dgm:t>
    </dgm:pt>
    <dgm:pt modelId="{BA548522-3961-47C4-81EC-FE089A9FF71A}">
      <dgm:prSet phldrT="[Text]"/>
      <dgm:spPr/>
      <dgm:t>
        <a:bodyPr/>
        <a:lstStyle/>
        <a:p>
          <a:pPr algn="ctr"/>
          <a:r>
            <a:rPr lang="en-US" b="1" dirty="0" smtClean="0"/>
            <a:t>Formulating accurate forecasting</a:t>
          </a:r>
          <a:endParaRPr lang="en-US" b="1" dirty="0"/>
        </a:p>
      </dgm:t>
    </dgm:pt>
    <dgm:pt modelId="{40EBCDE3-219F-41F4-9783-49EBDEE93FBB}" type="parTrans" cxnId="{2B39D91D-B749-4DC3-9258-1131D3B2D0BD}">
      <dgm:prSet/>
      <dgm:spPr/>
      <dgm:t>
        <a:bodyPr/>
        <a:lstStyle/>
        <a:p>
          <a:endParaRPr lang="en-US"/>
        </a:p>
      </dgm:t>
    </dgm:pt>
    <dgm:pt modelId="{13C73EE0-22EA-44A9-B458-0F0D2FE33EC4}" type="sibTrans" cxnId="{2B39D91D-B749-4DC3-9258-1131D3B2D0BD}">
      <dgm:prSet/>
      <dgm:spPr/>
      <dgm:t>
        <a:bodyPr/>
        <a:lstStyle/>
        <a:p>
          <a:endParaRPr lang="en-US"/>
        </a:p>
      </dgm:t>
    </dgm:pt>
    <dgm:pt modelId="{34FC72AB-E9DF-4F56-A1FF-CCBB8EE71D3B}">
      <dgm:prSet phldrT="[Text]"/>
      <dgm:spPr/>
      <dgm:t>
        <a:bodyPr/>
        <a:lstStyle/>
        <a:p>
          <a:pPr algn="ctr"/>
          <a:r>
            <a:rPr lang="en-US" b="1" dirty="0" smtClean="0"/>
            <a:t>Effects on human psychology</a:t>
          </a:r>
          <a:endParaRPr lang="en-US" b="1" dirty="0"/>
        </a:p>
      </dgm:t>
    </dgm:pt>
    <dgm:pt modelId="{8A863A29-38C2-428B-8B0A-C33858AAAEE9}" type="parTrans" cxnId="{95B4DE8A-B73E-46C0-8D60-DD1AC4C6CB93}">
      <dgm:prSet/>
      <dgm:spPr/>
      <dgm:t>
        <a:bodyPr/>
        <a:lstStyle/>
        <a:p>
          <a:endParaRPr lang="en-US"/>
        </a:p>
      </dgm:t>
    </dgm:pt>
    <dgm:pt modelId="{D639C509-854C-4EDF-9511-7B51D884D40F}" type="sibTrans" cxnId="{95B4DE8A-B73E-46C0-8D60-DD1AC4C6CB93}">
      <dgm:prSet/>
      <dgm:spPr/>
      <dgm:t>
        <a:bodyPr/>
        <a:lstStyle/>
        <a:p>
          <a:endParaRPr lang="en-US"/>
        </a:p>
      </dgm:t>
    </dgm:pt>
    <dgm:pt modelId="{6430B954-7026-477B-8D40-06454FF37D73}">
      <dgm:prSet phldrT="[Text]"/>
      <dgm:spPr/>
      <dgm:t>
        <a:bodyPr/>
        <a:lstStyle/>
        <a:p>
          <a:pPr algn="ctr"/>
          <a:r>
            <a:rPr lang="en-US" b="1" dirty="0" smtClean="0"/>
            <a:t>Changes in the socio-political climate</a:t>
          </a:r>
          <a:endParaRPr lang="en-US" b="1" dirty="0"/>
        </a:p>
      </dgm:t>
    </dgm:pt>
    <dgm:pt modelId="{6DA772E3-F2FE-419F-A4AC-F3466446A01F}" type="parTrans" cxnId="{78DE86EC-0DDB-4C98-B99C-33E568B0704B}">
      <dgm:prSet/>
      <dgm:spPr/>
      <dgm:t>
        <a:bodyPr/>
        <a:lstStyle/>
        <a:p>
          <a:endParaRPr lang="en-US"/>
        </a:p>
      </dgm:t>
    </dgm:pt>
    <dgm:pt modelId="{5ABA6F1B-CF0F-4C49-9B05-E11338F32460}" type="sibTrans" cxnId="{78DE86EC-0DDB-4C98-B99C-33E568B0704B}">
      <dgm:prSet/>
      <dgm:spPr/>
      <dgm:t>
        <a:bodyPr/>
        <a:lstStyle/>
        <a:p>
          <a:endParaRPr lang="en-US"/>
        </a:p>
      </dgm:t>
    </dgm:pt>
    <dgm:pt modelId="{1B222846-9DA2-4B08-A023-DB22037107AD}">
      <dgm:prSet phldrT="[Text]"/>
      <dgm:spPr/>
      <dgm:t>
        <a:bodyPr/>
        <a:lstStyle/>
        <a:p>
          <a:pPr algn="ctr"/>
          <a:r>
            <a:rPr lang="en-US" b="1" dirty="0" smtClean="0"/>
            <a:t>Availability of time</a:t>
          </a:r>
          <a:endParaRPr lang="en-US" b="1" dirty="0"/>
        </a:p>
      </dgm:t>
    </dgm:pt>
    <dgm:pt modelId="{B8964E8D-1F88-43E0-AB76-14F381707EA1}" type="parTrans" cxnId="{AAE00687-50E5-41C9-8563-8B5AA82AB6E5}">
      <dgm:prSet/>
      <dgm:spPr/>
      <dgm:t>
        <a:bodyPr/>
        <a:lstStyle/>
        <a:p>
          <a:endParaRPr lang="en-US"/>
        </a:p>
      </dgm:t>
    </dgm:pt>
    <dgm:pt modelId="{F7E511EA-1C6A-4D4D-8683-4A4B3B894086}" type="sibTrans" cxnId="{AAE00687-50E5-41C9-8563-8B5AA82AB6E5}">
      <dgm:prSet/>
      <dgm:spPr/>
      <dgm:t>
        <a:bodyPr/>
        <a:lstStyle/>
        <a:p>
          <a:endParaRPr lang="en-US"/>
        </a:p>
      </dgm:t>
    </dgm:pt>
    <dgm:pt modelId="{7D7B9190-038A-4506-8479-FC4CE03361DE}" type="pres">
      <dgm:prSet presAssocID="{7C216EEA-DC15-4857-92B9-696AE2AEC103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0820F98-A4FC-4D20-B0E2-9E904EC44580}" type="pres">
      <dgm:prSet presAssocID="{7C216EEA-DC15-4857-92B9-696AE2AEC103}" presName="dummyMaxCanvas" presStyleCnt="0">
        <dgm:presLayoutVars/>
      </dgm:prSet>
      <dgm:spPr/>
    </dgm:pt>
    <dgm:pt modelId="{3FA44B6E-73EF-4F18-9258-8E46259D9CA1}" type="pres">
      <dgm:prSet presAssocID="{7C216EEA-DC15-4857-92B9-696AE2AEC103}" presName="FourNodes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53CEF5-68AF-4117-BC42-B86572EEDAD3}" type="pres">
      <dgm:prSet presAssocID="{7C216EEA-DC15-4857-92B9-696AE2AEC103}" presName="FourNodes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00D7E9-170E-4D8C-B47D-08D9382F2F9D}" type="pres">
      <dgm:prSet presAssocID="{7C216EEA-DC15-4857-92B9-696AE2AEC103}" presName="FourNodes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E89414-8E69-40F9-A570-8BC046868641}" type="pres">
      <dgm:prSet presAssocID="{7C216EEA-DC15-4857-92B9-696AE2AEC103}" presName="FourNodes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99EC924-00FA-4440-8CAF-71D469BBB4DE}" type="pres">
      <dgm:prSet presAssocID="{7C216EEA-DC15-4857-92B9-696AE2AEC103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FB0D04-BC02-4074-9096-079A81BDCC98}" type="pres">
      <dgm:prSet presAssocID="{7C216EEA-DC15-4857-92B9-696AE2AEC103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FB6E7D-5369-4007-BD30-08F75E302145}" type="pres">
      <dgm:prSet presAssocID="{7C216EEA-DC15-4857-92B9-696AE2AEC103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2374D4-BF36-4989-A472-37FB7D5781BC}" type="pres">
      <dgm:prSet presAssocID="{7C216EEA-DC15-4857-92B9-696AE2AEC103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FB9682-EC2A-4B54-A972-83A5D8697F66}" type="pres">
      <dgm:prSet presAssocID="{7C216EEA-DC15-4857-92B9-696AE2AEC103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5334D14-73E0-4C77-874E-288809A11725}" type="pres">
      <dgm:prSet presAssocID="{7C216EEA-DC15-4857-92B9-696AE2AEC103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1BABB0-CC8D-4177-927E-8A5ED200131A}" type="pres">
      <dgm:prSet presAssocID="{7C216EEA-DC15-4857-92B9-696AE2AEC103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3B37AA0-6A17-4722-A1B7-E6E1E36B6DCC}" type="presOf" srcId="{34FC72AB-E9DF-4F56-A1FF-CCBB8EE71D3B}" destId="{3853CEF5-68AF-4117-BC42-B86572EEDAD3}" srcOrd="0" destOrd="0" presId="urn:microsoft.com/office/officeart/2005/8/layout/vProcess5"/>
    <dgm:cxn modelId="{B6DEE829-C5A1-4BBC-A478-4AD8A02F61C1}" type="presOf" srcId="{D639C509-854C-4EDF-9511-7B51D884D40F}" destId="{67FB0D04-BC02-4074-9096-079A81BDCC98}" srcOrd="0" destOrd="0" presId="urn:microsoft.com/office/officeart/2005/8/layout/vProcess5"/>
    <dgm:cxn modelId="{A62EA4D1-F9DF-4B60-AC83-73FD292E3623}" type="presOf" srcId="{5ABA6F1B-CF0F-4C49-9B05-E11338F32460}" destId="{BAFB6E7D-5369-4007-BD30-08F75E302145}" srcOrd="0" destOrd="0" presId="urn:microsoft.com/office/officeart/2005/8/layout/vProcess5"/>
    <dgm:cxn modelId="{C487E447-079B-40DF-BEE9-F37D15F9AD88}" type="presOf" srcId="{7C216EEA-DC15-4857-92B9-696AE2AEC103}" destId="{7D7B9190-038A-4506-8479-FC4CE03361DE}" srcOrd="0" destOrd="0" presId="urn:microsoft.com/office/officeart/2005/8/layout/vProcess5"/>
    <dgm:cxn modelId="{911FAB8A-E84B-4586-87B8-6CCCF73975EB}" type="presOf" srcId="{BA548522-3961-47C4-81EC-FE089A9FF71A}" destId="{0C2374D4-BF36-4989-A472-37FB7D5781BC}" srcOrd="1" destOrd="0" presId="urn:microsoft.com/office/officeart/2005/8/layout/vProcess5"/>
    <dgm:cxn modelId="{844CE4F1-7BF4-4423-BB60-CD9D76C23473}" type="presOf" srcId="{6430B954-7026-477B-8D40-06454FF37D73}" destId="{D5334D14-73E0-4C77-874E-288809A11725}" srcOrd="1" destOrd="0" presId="urn:microsoft.com/office/officeart/2005/8/layout/vProcess5"/>
    <dgm:cxn modelId="{2B39D91D-B749-4DC3-9258-1131D3B2D0BD}" srcId="{7C216EEA-DC15-4857-92B9-696AE2AEC103}" destId="{BA548522-3961-47C4-81EC-FE089A9FF71A}" srcOrd="0" destOrd="0" parTransId="{40EBCDE3-219F-41F4-9783-49EBDEE93FBB}" sibTransId="{13C73EE0-22EA-44A9-B458-0F0D2FE33EC4}"/>
    <dgm:cxn modelId="{AAE00687-50E5-41C9-8563-8B5AA82AB6E5}" srcId="{7C216EEA-DC15-4857-92B9-696AE2AEC103}" destId="{1B222846-9DA2-4B08-A023-DB22037107AD}" srcOrd="3" destOrd="0" parTransId="{B8964E8D-1F88-43E0-AB76-14F381707EA1}" sibTransId="{F7E511EA-1C6A-4D4D-8683-4A4B3B894086}"/>
    <dgm:cxn modelId="{6D2DA394-AC38-4F57-AAC5-95A87C16CF20}" type="presOf" srcId="{1B222846-9DA2-4B08-A023-DB22037107AD}" destId="{43E89414-8E69-40F9-A570-8BC046868641}" srcOrd="0" destOrd="0" presId="urn:microsoft.com/office/officeart/2005/8/layout/vProcess5"/>
    <dgm:cxn modelId="{95B4DE8A-B73E-46C0-8D60-DD1AC4C6CB93}" srcId="{7C216EEA-DC15-4857-92B9-696AE2AEC103}" destId="{34FC72AB-E9DF-4F56-A1FF-CCBB8EE71D3B}" srcOrd="1" destOrd="0" parTransId="{8A863A29-38C2-428B-8B0A-C33858AAAEE9}" sibTransId="{D639C509-854C-4EDF-9511-7B51D884D40F}"/>
    <dgm:cxn modelId="{FB43DAAB-DA54-4268-B80D-CC5A090805EF}" type="presOf" srcId="{1B222846-9DA2-4B08-A023-DB22037107AD}" destId="{AD1BABB0-CC8D-4177-927E-8A5ED200131A}" srcOrd="1" destOrd="0" presId="urn:microsoft.com/office/officeart/2005/8/layout/vProcess5"/>
    <dgm:cxn modelId="{78DE86EC-0DDB-4C98-B99C-33E568B0704B}" srcId="{7C216EEA-DC15-4857-92B9-696AE2AEC103}" destId="{6430B954-7026-477B-8D40-06454FF37D73}" srcOrd="2" destOrd="0" parTransId="{6DA772E3-F2FE-419F-A4AC-F3466446A01F}" sibTransId="{5ABA6F1B-CF0F-4C49-9B05-E11338F32460}"/>
    <dgm:cxn modelId="{1F4862FC-F34F-4B7E-B097-7F4C055D1CE3}" type="presOf" srcId="{BA548522-3961-47C4-81EC-FE089A9FF71A}" destId="{3FA44B6E-73EF-4F18-9258-8E46259D9CA1}" srcOrd="0" destOrd="0" presId="urn:microsoft.com/office/officeart/2005/8/layout/vProcess5"/>
    <dgm:cxn modelId="{38D9C3D1-B7C6-4F0C-8E31-0DAFEBBE3976}" type="presOf" srcId="{13C73EE0-22EA-44A9-B458-0F0D2FE33EC4}" destId="{499EC924-00FA-4440-8CAF-71D469BBB4DE}" srcOrd="0" destOrd="0" presId="urn:microsoft.com/office/officeart/2005/8/layout/vProcess5"/>
    <dgm:cxn modelId="{A721775B-7F46-42FF-BFA3-49F96034FE1B}" type="presOf" srcId="{6430B954-7026-477B-8D40-06454FF37D73}" destId="{AA00D7E9-170E-4D8C-B47D-08D9382F2F9D}" srcOrd="0" destOrd="0" presId="urn:microsoft.com/office/officeart/2005/8/layout/vProcess5"/>
    <dgm:cxn modelId="{224B2CA4-88D9-4E49-8C67-97324965A9DB}" type="presOf" srcId="{34FC72AB-E9DF-4F56-A1FF-CCBB8EE71D3B}" destId="{FBFB9682-EC2A-4B54-A972-83A5D8697F66}" srcOrd="1" destOrd="0" presId="urn:microsoft.com/office/officeart/2005/8/layout/vProcess5"/>
    <dgm:cxn modelId="{3CFDFD27-148D-466A-A50E-96CB2B5B042F}" type="presParOf" srcId="{7D7B9190-038A-4506-8479-FC4CE03361DE}" destId="{60820F98-A4FC-4D20-B0E2-9E904EC44580}" srcOrd="0" destOrd="0" presId="urn:microsoft.com/office/officeart/2005/8/layout/vProcess5"/>
    <dgm:cxn modelId="{C2EC3A30-D905-43DA-90D9-DCDC49AAD8D7}" type="presParOf" srcId="{7D7B9190-038A-4506-8479-FC4CE03361DE}" destId="{3FA44B6E-73EF-4F18-9258-8E46259D9CA1}" srcOrd="1" destOrd="0" presId="urn:microsoft.com/office/officeart/2005/8/layout/vProcess5"/>
    <dgm:cxn modelId="{F0235CC0-8F25-4049-9281-BDD8CCC7DDDA}" type="presParOf" srcId="{7D7B9190-038A-4506-8479-FC4CE03361DE}" destId="{3853CEF5-68AF-4117-BC42-B86572EEDAD3}" srcOrd="2" destOrd="0" presId="urn:microsoft.com/office/officeart/2005/8/layout/vProcess5"/>
    <dgm:cxn modelId="{6122ABC3-1DA9-4EFE-A79B-5D0667045F53}" type="presParOf" srcId="{7D7B9190-038A-4506-8479-FC4CE03361DE}" destId="{AA00D7E9-170E-4D8C-B47D-08D9382F2F9D}" srcOrd="3" destOrd="0" presId="urn:microsoft.com/office/officeart/2005/8/layout/vProcess5"/>
    <dgm:cxn modelId="{3C8C880C-5371-4C2A-B52B-DC3AC2726EE2}" type="presParOf" srcId="{7D7B9190-038A-4506-8479-FC4CE03361DE}" destId="{43E89414-8E69-40F9-A570-8BC046868641}" srcOrd="4" destOrd="0" presId="urn:microsoft.com/office/officeart/2005/8/layout/vProcess5"/>
    <dgm:cxn modelId="{629B7C1F-2246-483F-91F9-1F0A6FABB569}" type="presParOf" srcId="{7D7B9190-038A-4506-8479-FC4CE03361DE}" destId="{499EC924-00FA-4440-8CAF-71D469BBB4DE}" srcOrd="5" destOrd="0" presId="urn:microsoft.com/office/officeart/2005/8/layout/vProcess5"/>
    <dgm:cxn modelId="{CCA4AF78-84A8-4644-8B05-04A7FCE10044}" type="presParOf" srcId="{7D7B9190-038A-4506-8479-FC4CE03361DE}" destId="{67FB0D04-BC02-4074-9096-079A81BDCC98}" srcOrd="6" destOrd="0" presId="urn:microsoft.com/office/officeart/2005/8/layout/vProcess5"/>
    <dgm:cxn modelId="{DB7B16FB-B0E6-4C03-89CC-631DE2C41753}" type="presParOf" srcId="{7D7B9190-038A-4506-8479-FC4CE03361DE}" destId="{BAFB6E7D-5369-4007-BD30-08F75E302145}" srcOrd="7" destOrd="0" presId="urn:microsoft.com/office/officeart/2005/8/layout/vProcess5"/>
    <dgm:cxn modelId="{B6962A38-77D9-4620-84CC-138E42BFC20E}" type="presParOf" srcId="{7D7B9190-038A-4506-8479-FC4CE03361DE}" destId="{0C2374D4-BF36-4989-A472-37FB7D5781BC}" srcOrd="8" destOrd="0" presId="urn:microsoft.com/office/officeart/2005/8/layout/vProcess5"/>
    <dgm:cxn modelId="{EA3536E5-64F1-4E6D-801B-7B6DD9FA3CD7}" type="presParOf" srcId="{7D7B9190-038A-4506-8479-FC4CE03361DE}" destId="{FBFB9682-EC2A-4B54-A972-83A5D8697F66}" srcOrd="9" destOrd="0" presId="urn:microsoft.com/office/officeart/2005/8/layout/vProcess5"/>
    <dgm:cxn modelId="{985864F0-0FD3-4AF0-AEEE-33483DA89CA7}" type="presParOf" srcId="{7D7B9190-038A-4506-8479-FC4CE03361DE}" destId="{D5334D14-73E0-4C77-874E-288809A11725}" srcOrd="10" destOrd="0" presId="urn:microsoft.com/office/officeart/2005/8/layout/vProcess5"/>
    <dgm:cxn modelId="{13AAAE9D-06C6-4C18-9514-7F97A1FE6AA3}" type="presParOf" srcId="{7D7B9190-038A-4506-8479-FC4CE03361DE}" destId="{AD1BABB0-CC8D-4177-927E-8A5ED200131A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8FA679A-8E33-4CCA-B233-50BCBA9EABC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A39A49E-0B41-4A69-B995-EB4B453CDF1E}">
      <dgm:prSet phldrT="[Text]"/>
      <dgm:spPr/>
      <dgm:t>
        <a:bodyPr/>
        <a:lstStyle/>
        <a:p>
          <a:r>
            <a:rPr lang="en-US" dirty="0" smtClean="0"/>
            <a:t>Formal organization </a:t>
          </a:r>
          <a:endParaRPr lang="en-US" dirty="0"/>
        </a:p>
      </dgm:t>
    </dgm:pt>
    <dgm:pt modelId="{464157AA-B79F-46DE-89CE-0FA85FC0AD7F}" type="parTrans" cxnId="{4C70DFB3-FEF4-475C-B4C2-3035A4BDCC8A}">
      <dgm:prSet/>
      <dgm:spPr/>
      <dgm:t>
        <a:bodyPr/>
        <a:lstStyle/>
        <a:p>
          <a:endParaRPr lang="en-US"/>
        </a:p>
      </dgm:t>
    </dgm:pt>
    <dgm:pt modelId="{38E5BCBF-8114-4716-8EBB-A1256B4CC65A}" type="sibTrans" cxnId="{4C70DFB3-FEF4-475C-B4C2-3035A4BDCC8A}">
      <dgm:prSet/>
      <dgm:spPr/>
      <dgm:t>
        <a:bodyPr/>
        <a:lstStyle/>
        <a:p>
          <a:endParaRPr lang="en-US"/>
        </a:p>
      </dgm:t>
    </dgm:pt>
    <dgm:pt modelId="{02B66CF7-B20F-4E8E-8BE4-3BAD01ACBDF5}">
      <dgm:prSet phldrT="[Text]"/>
      <dgm:spPr/>
      <dgm:t>
        <a:bodyPr/>
        <a:lstStyle/>
        <a:p>
          <a:r>
            <a:rPr lang="en-US" dirty="0" smtClean="0"/>
            <a:t>planned structure. It is a deliberate attempts to establish patterned relationship among  the component parts of organization</a:t>
          </a:r>
          <a:endParaRPr lang="en-US" dirty="0"/>
        </a:p>
      </dgm:t>
    </dgm:pt>
    <dgm:pt modelId="{FC38FA39-B95E-412D-A91E-B10697192C3D}" type="parTrans" cxnId="{2ED18663-AC36-40F2-A32F-132F98FC3883}">
      <dgm:prSet/>
      <dgm:spPr/>
      <dgm:t>
        <a:bodyPr/>
        <a:lstStyle/>
        <a:p>
          <a:endParaRPr lang="en-US"/>
        </a:p>
      </dgm:t>
    </dgm:pt>
    <dgm:pt modelId="{F964C5B8-13FE-4651-8D06-6892BA1A8934}" type="sibTrans" cxnId="{2ED18663-AC36-40F2-A32F-132F98FC3883}">
      <dgm:prSet/>
      <dgm:spPr/>
      <dgm:t>
        <a:bodyPr/>
        <a:lstStyle/>
        <a:p>
          <a:endParaRPr lang="en-US"/>
        </a:p>
      </dgm:t>
    </dgm:pt>
    <dgm:pt modelId="{69D01472-9FF0-426D-AF14-12BD47232102}">
      <dgm:prSet phldrT="[Text]"/>
      <dgm:spPr/>
      <dgm:t>
        <a:bodyPr/>
        <a:lstStyle/>
        <a:p>
          <a:r>
            <a:rPr lang="en-US" dirty="0" smtClean="0"/>
            <a:t>Informal organization </a:t>
          </a:r>
          <a:endParaRPr lang="en-US" dirty="0"/>
        </a:p>
      </dgm:t>
    </dgm:pt>
    <dgm:pt modelId="{C9E28E63-9FC3-45A6-98E7-2DB1C3980073}" type="parTrans" cxnId="{74885A15-1572-4B3C-A346-E84AF85B70CD}">
      <dgm:prSet/>
      <dgm:spPr/>
      <dgm:t>
        <a:bodyPr/>
        <a:lstStyle/>
        <a:p>
          <a:endParaRPr lang="en-US"/>
        </a:p>
      </dgm:t>
    </dgm:pt>
    <dgm:pt modelId="{CFF2DCC4-D508-4315-9D8B-CD967A94372B}" type="sibTrans" cxnId="{74885A15-1572-4B3C-A346-E84AF85B70CD}">
      <dgm:prSet/>
      <dgm:spPr/>
      <dgm:t>
        <a:bodyPr/>
        <a:lstStyle/>
        <a:p>
          <a:endParaRPr lang="en-US"/>
        </a:p>
      </dgm:t>
    </dgm:pt>
    <dgm:pt modelId="{792E69EC-64B0-4675-81A4-7C57F95A02FC}">
      <dgm:prSet phldrT="[Text]"/>
      <dgm:spPr/>
      <dgm:t>
        <a:bodyPr/>
        <a:lstStyle/>
        <a:p>
          <a:r>
            <a:rPr lang="en-US" dirty="0" smtClean="0"/>
            <a:t>arise spontaneously out of the activities of  	the participants within a formal     	organization.</a:t>
          </a:r>
          <a:endParaRPr lang="en-US" dirty="0"/>
        </a:p>
      </dgm:t>
    </dgm:pt>
    <dgm:pt modelId="{A923C99F-F125-4164-90B4-D509D5313491}" type="parTrans" cxnId="{D8C1B11D-E937-438F-B9F9-1A88AEF3CDD4}">
      <dgm:prSet/>
      <dgm:spPr/>
      <dgm:t>
        <a:bodyPr/>
        <a:lstStyle/>
        <a:p>
          <a:endParaRPr lang="en-US"/>
        </a:p>
      </dgm:t>
    </dgm:pt>
    <dgm:pt modelId="{C2B6565C-065D-4B6C-AAFB-248C47DA5845}" type="sibTrans" cxnId="{D8C1B11D-E937-438F-B9F9-1A88AEF3CDD4}">
      <dgm:prSet/>
      <dgm:spPr/>
      <dgm:t>
        <a:bodyPr/>
        <a:lstStyle/>
        <a:p>
          <a:endParaRPr lang="en-US"/>
        </a:p>
      </dgm:t>
    </dgm:pt>
    <dgm:pt modelId="{9905DC4D-8014-4A9E-9AE8-432AAA99E8B8}" type="pres">
      <dgm:prSet presAssocID="{28FA679A-8E33-4CCA-B233-50BCBA9EABC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8F7C79D-480D-4444-A4FC-2CD14453A647}" type="pres">
      <dgm:prSet presAssocID="{1A39A49E-0B41-4A69-B995-EB4B453CDF1E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990AFC-8185-407A-BB90-EEC0D0AD5DD8}" type="pres">
      <dgm:prSet presAssocID="{1A39A49E-0B41-4A69-B995-EB4B453CDF1E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EE44A11-8160-4840-9FF3-8BD75D6A47C0}" type="pres">
      <dgm:prSet presAssocID="{69D01472-9FF0-426D-AF14-12BD47232102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F58FE3-97F3-444D-AC2B-B8741D31BB24}" type="pres">
      <dgm:prSet presAssocID="{69D01472-9FF0-426D-AF14-12BD47232102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4885A15-1572-4B3C-A346-E84AF85B70CD}" srcId="{28FA679A-8E33-4CCA-B233-50BCBA9EABCB}" destId="{69D01472-9FF0-426D-AF14-12BD47232102}" srcOrd="1" destOrd="0" parTransId="{C9E28E63-9FC3-45A6-98E7-2DB1C3980073}" sibTransId="{CFF2DCC4-D508-4315-9D8B-CD967A94372B}"/>
    <dgm:cxn modelId="{A2300177-B235-4C29-B849-AB820D4EAC8B}" type="presOf" srcId="{02B66CF7-B20F-4E8E-8BE4-3BAD01ACBDF5}" destId="{B8990AFC-8185-407A-BB90-EEC0D0AD5DD8}" srcOrd="0" destOrd="0" presId="urn:microsoft.com/office/officeart/2005/8/layout/vList2"/>
    <dgm:cxn modelId="{E60A15B0-2E0D-4352-BB53-8663E85C6AB8}" type="presOf" srcId="{792E69EC-64B0-4675-81A4-7C57F95A02FC}" destId="{85F58FE3-97F3-444D-AC2B-B8741D31BB24}" srcOrd="0" destOrd="0" presId="urn:microsoft.com/office/officeart/2005/8/layout/vList2"/>
    <dgm:cxn modelId="{D8C1B11D-E937-438F-B9F9-1A88AEF3CDD4}" srcId="{69D01472-9FF0-426D-AF14-12BD47232102}" destId="{792E69EC-64B0-4675-81A4-7C57F95A02FC}" srcOrd="0" destOrd="0" parTransId="{A923C99F-F125-4164-90B4-D509D5313491}" sibTransId="{C2B6565C-065D-4B6C-AAFB-248C47DA5845}"/>
    <dgm:cxn modelId="{AAB62EDE-60CE-46DC-AA2E-0E757FC4F118}" type="presOf" srcId="{1A39A49E-0B41-4A69-B995-EB4B453CDF1E}" destId="{68F7C79D-480D-4444-A4FC-2CD14453A647}" srcOrd="0" destOrd="0" presId="urn:microsoft.com/office/officeart/2005/8/layout/vList2"/>
    <dgm:cxn modelId="{2ED18663-AC36-40F2-A32F-132F98FC3883}" srcId="{1A39A49E-0B41-4A69-B995-EB4B453CDF1E}" destId="{02B66CF7-B20F-4E8E-8BE4-3BAD01ACBDF5}" srcOrd="0" destOrd="0" parTransId="{FC38FA39-B95E-412D-A91E-B10697192C3D}" sibTransId="{F964C5B8-13FE-4651-8D06-6892BA1A8934}"/>
    <dgm:cxn modelId="{8C7405BE-1B43-4594-9972-502D62805A5C}" type="presOf" srcId="{28FA679A-8E33-4CCA-B233-50BCBA9EABCB}" destId="{9905DC4D-8014-4A9E-9AE8-432AAA99E8B8}" srcOrd="0" destOrd="0" presId="urn:microsoft.com/office/officeart/2005/8/layout/vList2"/>
    <dgm:cxn modelId="{8EC0DC49-1A2C-4992-BFAF-839CB353EE02}" type="presOf" srcId="{69D01472-9FF0-426D-AF14-12BD47232102}" destId="{2EE44A11-8160-4840-9FF3-8BD75D6A47C0}" srcOrd="0" destOrd="0" presId="urn:microsoft.com/office/officeart/2005/8/layout/vList2"/>
    <dgm:cxn modelId="{4C70DFB3-FEF4-475C-B4C2-3035A4BDCC8A}" srcId="{28FA679A-8E33-4CCA-B233-50BCBA9EABCB}" destId="{1A39A49E-0B41-4A69-B995-EB4B453CDF1E}" srcOrd="0" destOrd="0" parTransId="{464157AA-B79F-46DE-89CE-0FA85FC0AD7F}" sibTransId="{38E5BCBF-8114-4716-8EBB-A1256B4CC65A}"/>
    <dgm:cxn modelId="{6963A898-F5F9-43E5-8363-FD05F02DE094}" type="presParOf" srcId="{9905DC4D-8014-4A9E-9AE8-432AAA99E8B8}" destId="{68F7C79D-480D-4444-A4FC-2CD14453A647}" srcOrd="0" destOrd="0" presId="urn:microsoft.com/office/officeart/2005/8/layout/vList2"/>
    <dgm:cxn modelId="{06329BD8-491A-4744-A0EE-093D1B0CE926}" type="presParOf" srcId="{9905DC4D-8014-4A9E-9AE8-432AAA99E8B8}" destId="{B8990AFC-8185-407A-BB90-EEC0D0AD5DD8}" srcOrd="1" destOrd="0" presId="urn:microsoft.com/office/officeart/2005/8/layout/vList2"/>
    <dgm:cxn modelId="{2C44898F-D8BB-4C18-BFD4-98C600458071}" type="presParOf" srcId="{9905DC4D-8014-4A9E-9AE8-432AAA99E8B8}" destId="{2EE44A11-8160-4840-9FF3-8BD75D6A47C0}" srcOrd="2" destOrd="0" presId="urn:microsoft.com/office/officeart/2005/8/layout/vList2"/>
    <dgm:cxn modelId="{8680073A-28D4-4E25-9880-DBA4450AAC18}" type="presParOf" srcId="{9905DC4D-8014-4A9E-9AE8-432AAA99E8B8}" destId="{85F58FE3-97F3-444D-AC2B-B8741D31BB24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BE1C526-9452-44EA-8049-2E3700013073}" type="doc">
      <dgm:prSet loTypeId="urn:microsoft.com/office/officeart/2005/8/layout/vList3#1" loCatId="list" qsTypeId="urn:microsoft.com/office/officeart/2005/8/quickstyle/simple1" qsCatId="simple" csTypeId="urn:microsoft.com/office/officeart/2005/8/colors/colorful1#4" csCatId="colorful" phldr="1"/>
      <dgm:spPr/>
    </dgm:pt>
    <dgm:pt modelId="{BB4397E1-8300-417A-8F07-D055E82B8DBE}">
      <dgm:prSet phldrT="[Text]"/>
      <dgm:spPr/>
      <dgm:t>
        <a:bodyPr/>
        <a:lstStyle/>
        <a:p>
          <a:r>
            <a:rPr lang="en-US" b="1" dirty="0" smtClean="0"/>
            <a:t>LINE FUNCTION </a:t>
          </a:r>
          <a:r>
            <a:rPr lang="en-US" dirty="0" smtClean="0"/>
            <a:t>– directly responsible for carrying out the objectives of the organization.</a:t>
          </a:r>
          <a:endParaRPr lang="en-US" dirty="0"/>
        </a:p>
      </dgm:t>
    </dgm:pt>
    <dgm:pt modelId="{DD50E671-C8C2-4D0C-8C12-43A9DA379ACC}" type="parTrans" cxnId="{2283FC38-EC15-41E3-B917-91C841AE60D8}">
      <dgm:prSet/>
      <dgm:spPr/>
      <dgm:t>
        <a:bodyPr/>
        <a:lstStyle/>
        <a:p>
          <a:endParaRPr lang="en-US"/>
        </a:p>
      </dgm:t>
    </dgm:pt>
    <dgm:pt modelId="{51A090DB-B748-4DD7-BBB9-B6E95840976C}" type="sibTrans" cxnId="{2283FC38-EC15-41E3-B917-91C841AE60D8}">
      <dgm:prSet/>
      <dgm:spPr/>
      <dgm:t>
        <a:bodyPr/>
        <a:lstStyle/>
        <a:p>
          <a:endParaRPr lang="en-US"/>
        </a:p>
      </dgm:t>
    </dgm:pt>
    <dgm:pt modelId="{3052CC4D-7034-49F0-847D-99AC00AE3DAE}">
      <dgm:prSet phldrT="[Text]"/>
      <dgm:spPr/>
      <dgm:t>
        <a:bodyPr/>
        <a:lstStyle/>
        <a:p>
          <a:r>
            <a:rPr lang="en-US" b="1" dirty="0" smtClean="0"/>
            <a:t>STAFF FUNCTION </a:t>
          </a:r>
          <a:r>
            <a:rPr lang="en-US" dirty="0" smtClean="0"/>
            <a:t>– those elements which help the line to work effectively. </a:t>
          </a:r>
          <a:endParaRPr lang="en-US" dirty="0"/>
        </a:p>
      </dgm:t>
    </dgm:pt>
    <dgm:pt modelId="{58D4BEEB-D206-4E15-91AF-BFF8FDFF128E}" type="parTrans" cxnId="{6BB0E36F-8CFD-42A8-A5C2-50F967C020FD}">
      <dgm:prSet/>
      <dgm:spPr/>
      <dgm:t>
        <a:bodyPr/>
        <a:lstStyle/>
        <a:p>
          <a:endParaRPr lang="en-US"/>
        </a:p>
      </dgm:t>
    </dgm:pt>
    <dgm:pt modelId="{5E02295B-CE04-44E3-9141-5FCFD9EE7CE4}" type="sibTrans" cxnId="{6BB0E36F-8CFD-42A8-A5C2-50F967C020FD}">
      <dgm:prSet/>
      <dgm:spPr/>
      <dgm:t>
        <a:bodyPr/>
        <a:lstStyle/>
        <a:p>
          <a:endParaRPr lang="en-US"/>
        </a:p>
      </dgm:t>
    </dgm:pt>
    <dgm:pt modelId="{9653EF10-0E70-4875-B915-027AF9204C34}" type="pres">
      <dgm:prSet presAssocID="{EBE1C526-9452-44EA-8049-2E3700013073}" presName="linearFlow" presStyleCnt="0">
        <dgm:presLayoutVars>
          <dgm:dir/>
          <dgm:resizeHandles val="exact"/>
        </dgm:presLayoutVars>
      </dgm:prSet>
      <dgm:spPr/>
    </dgm:pt>
    <dgm:pt modelId="{7FB8F452-28D2-4420-9DCE-6EE026200007}" type="pres">
      <dgm:prSet presAssocID="{BB4397E1-8300-417A-8F07-D055E82B8DBE}" presName="composite" presStyleCnt="0"/>
      <dgm:spPr/>
    </dgm:pt>
    <dgm:pt modelId="{625C8AEE-A84A-4453-8EBC-FA2D06010DAF}" type="pres">
      <dgm:prSet presAssocID="{BB4397E1-8300-417A-8F07-D055E82B8DBE}" presName="imgShp" presStyleLbl="fgImgPlace1" presStyleIdx="0" presStyleCnt="2" custLinFactNeighborX="-2083" custLinFactNeighborY="-5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E8DB1966-99A1-4064-B535-4151ADD03651}" type="pres">
      <dgm:prSet presAssocID="{BB4397E1-8300-417A-8F07-D055E82B8DBE}" presName="tx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315C00C-3613-4972-97E0-850205410B30}" type="pres">
      <dgm:prSet presAssocID="{51A090DB-B748-4DD7-BBB9-B6E95840976C}" presName="spacing" presStyleCnt="0"/>
      <dgm:spPr/>
    </dgm:pt>
    <dgm:pt modelId="{24214811-82B6-4A36-93C4-FE39E33D06B1}" type="pres">
      <dgm:prSet presAssocID="{3052CC4D-7034-49F0-847D-99AC00AE3DAE}" presName="composite" presStyleCnt="0"/>
      <dgm:spPr/>
    </dgm:pt>
    <dgm:pt modelId="{FF23246D-D5EA-462C-8E72-D1804D553210}" type="pres">
      <dgm:prSet presAssocID="{3052CC4D-7034-49F0-847D-99AC00AE3DAE}" presName="imgShp" presStyleLbl="fgImgPlace1" presStyleIdx="1" presStyleCnt="2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C84BDE06-9671-4142-B288-E7AA5C288F73}" type="pres">
      <dgm:prSet presAssocID="{3052CC4D-7034-49F0-847D-99AC00AE3DAE}" presName="tx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87C48E3-D49F-4D42-A67A-0A8AD1862FF8}" type="presOf" srcId="{3052CC4D-7034-49F0-847D-99AC00AE3DAE}" destId="{C84BDE06-9671-4142-B288-E7AA5C288F73}" srcOrd="0" destOrd="0" presId="urn:microsoft.com/office/officeart/2005/8/layout/vList3#1"/>
    <dgm:cxn modelId="{EA8F8492-29AC-490B-BA6C-D524E3F44607}" type="presOf" srcId="{BB4397E1-8300-417A-8F07-D055E82B8DBE}" destId="{E8DB1966-99A1-4064-B535-4151ADD03651}" srcOrd="0" destOrd="0" presId="urn:microsoft.com/office/officeart/2005/8/layout/vList3#1"/>
    <dgm:cxn modelId="{9F1B9E3B-AE53-4DBF-9903-E78D98D64062}" type="presOf" srcId="{EBE1C526-9452-44EA-8049-2E3700013073}" destId="{9653EF10-0E70-4875-B915-027AF9204C34}" srcOrd="0" destOrd="0" presId="urn:microsoft.com/office/officeart/2005/8/layout/vList3#1"/>
    <dgm:cxn modelId="{2283FC38-EC15-41E3-B917-91C841AE60D8}" srcId="{EBE1C526-9452-44EA-8049-2E3700013073}" destId="{BB4397E1-8300-417A-8F07-D055E82B8DBE}" srcOrd="0" destOrd="0" parTransId="{DD50E671-C8C2-4D0C-8C12-43A9DA379ACC}" sibTransId="{51A090DB-B748-4DD7-BBB9-B6E95840976C}"/>
    <dgm:cxn modelId="{6BB0E36F-8CFD-42A8-A5C2-50F967C020FD}" srcId="{EBE1C526-9452-44EA-8049-2E3700013073}" destId="{3052CC4D-7034-49F0-847D-99AC00AE3DAE}" srcOrd="1" destOrd="0" parTransId="{58D4BEEB-D206-4E15-91AF-BFF8FDFF128E}" sibTransId="{5E02295B-CE04-44E3-9141-5FCFD9EE7CE4}"/>
    <dgm:cxn modelId="{BAD7EEC7-651D-4F2A-8CD1-315F1025C5A4}" type="presParOf" srcId="{9653EF10-0E70-4875-B915-027AF9204C34}" destId="{7FB8F452-28D2-4420-9DCE-6EE026200007}" srcOrd="0" destOrd="0" presId="urn:microsoft.com/office/officeart/2005/8/layout/vList3#1"/>
    <dgm:cxn modelId="{26A55E43-85EE-4B0A-8FC1-A2DE5BC53660}" type="presParOf" srcId="{7FB8F452-28D2-4420-9DCE-6EE026200007}" destId="{625C8AEE-A84A-4453-8EBC-FA2D06010DAF}" srcOrd="0" destOrd="0" presId="urn:microsoft.com/office/officeart/2005/8/layout/vList3#1"/>
    <dgm:cxn modelId="{BEBCCF39-AEC7-4FA5-AF2E-5ADCE1963555}" type="presParOf" srcId="{7FB8F452-28D2-4420-9DCE-6EE026200007}" destId="{E8DB1966-99A1-4064-B535-4151ADD03651}" srcOrd="1" destOrd="0" presId="urn:microsoft.com/office/officeart/2005/8/layout/vList3#1"/>
    <dgm:cxn modelId="{B63F8838-6124-498A-BD99-0FBCE228F841}" type="presParOf" srcId="{9653EF10-0E70-4875-B915-027AF9204C34}" destId="{E315C00C-3613-4972-97E0-850205410B30}" srcOrd="1" destOrd="0" presId="urn:microsoft.com/office/officeart/2005/8/layout/vList3#1"/>
    <dgm:cxn modelId="{7F71CD3C-EA4D-4CCF-9E23-20588767D64D}" type="presParOf" srcId="{9653EF10-0E70-4875-B915-027AF9204C34}" destId="{24214811-82B6-4A36-93C4-FE39E33D06B1}" srcOrd="2" destOrd="0" presId="urn:microsoft.com/office/officeart/2005/8/layout/vList3#1"/>
    <dgm:cxn modelId="{F542BF92-756A-4C69-A074-2CF66F22A871}" type="presParOf" srcId="{24214811-82B6-4A36-93C4-FE39E33D06B1}" destId="{FF23246D-D5EA-462C-8E72-D1804D553210}" srcOrd="0" destOrd="0" presId="urn:microsoft.com/office/officeart/2005/8/layout/vList3#1"/>
    <dgm:cxn modelId="{1DC5737D-8A86-410F-A123-B86BA7D939F8}" type="presParOf" srcId="{24214811-82B6-4A36-93C4-FE39E33D06B1}" destId="{C84BDE06-9671-4142-B288-E7AA5C288F73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58070F0-406F-45A6-A176-7B9D37BD40C2}" type="doc">
      <dgm:prSet loTypeId="urn:microsoft.com/office/officeart/2005/8/layout/vList2" loCatId="list" qsTypeId="urn:microsoft.com/office/officeart/2005/8/quickstyle/simple1" qsCatId="simple" csTypeId="urn:microsoft.com/office/officeart/2005/8/colors/colorful1#5" csCatId="colorful" phldr="1"/>
      <dgm:spPr/>
      <dgm:t>
        <a:bodyPr/>
        <a:lstStyle/>
        <a:p>
          <a:endParaRPr lang="en-US"/>
        </a:p>
      </dgm:t>
    </dgm:pt>
    <dgm:pt modelId="{A44BA7A9-1A2E-4E24-B4AE-38BB451F20AC}">
      <dgm:prSet/>
      <dgm:spPr/>
      <dgm:t>
        <a:bodyPr/>
        <a:lstStyle/>
        <a:p>
          <a:pPr algn="ctr" rtl="0"/>
          <a:r>
            <a:rPr lang="en-US" b="1" dirty="0" smtClean="0"/>
            <a:t>Principle of unity of objective</a:t>
          </a:r>
          <a:endParaRPr lang="en-US" dirty="0"/>
        </a:p>
      </dgm:t>
    </dgm:pt>
    <dgm:pt modelId="{2B7C6767-4448-491B-A6D4-01938172880A}" type="parTrans" cxnId="{762AD7D1-8F1D-4F51-9887-A47109EF9924}">
      <dgm:prSet/>
      <dgm:spPr/>
      <dgm:t>
        <a:bodyPr/>
        <a:lstStyle/>
        <a:p>
          <a:endParaRPr lang="en-US"/>
        </a:p>
      </dgm:t>
    </dgm:pt>
    <dgm:pt modelId="{78C60AA9-7E95-4EB1-A37F-2CA686802E36}" type="sibTrans" cxnId="{762AD7D1-8F1D-4F51-9887-A47109EF9924}">
      <dgm:prSet/>
      <dgm:spPr/>
      <dgm:t>
        <a:bodyPr/>
        <a:lstStyle/>
        <a:p>
          <a:endParaRPr lang="en-US"/>
        </a:p>
      </dgm:t>
    </dgm:pt>
    <dgm:pt modelId="{53CF7883-C121-4361-82AC-523438F9E357}">
      <dgm:prSet/>
      <dgm:spPr/>
      <dgm:t>
        <a:bodyPr/>
        <a:lstStyle/>
        <a:p>
          <a:pPr algn="ctr" rtl="0"/>
          <a:r>
            <a:rPr lang="en-US" b="1" dirty="0" smtClean="0"/>
            <a:t>Principle of efficiency</a:t>
          </a:r>
          <a:endParaRPr lang="en-US" dirty="0"/>
        </a:p>
      </dgm:t>
    </dgm:pt>
    <dgm:pt modelId="{C1999287-B2A9-4E57-937B-923636371114}" type="parTrans" cxnId="{72040651-E703-4585-A399-58A363E513DB}">
      <dgm:prSet/>
      <dgm:spPr/>
      <dgm:t>
        <a:bodyPr/>
        <a:lstStyle/>
        <a:p>
          <a:endParaRPr lang="en-US"/>
        </a:p>
      </dgm:t>
    </dgm:pt>
    <dgm:pt modelId="{AFB2385C-CD2E-4342-B46E-0D67F89B9EE7}" type="sibTrans" cxnId="{72040651-E703-4585-A399-58A363E513DB}">
      <dgm:prSet/>
      <dgm:spPr/>
      <dgm:t>
        <a:bodyPr/>
        <a:lstStyle/>
        <a:p>
          <a:endParaRPr lang="en-US"/>
        </a:p>
      </dgm:t>
    </dgm:pt>
    <dgm:pt modelId="{C65DBFF1-05E7-408B-81E2-725BC7123187}">
      <dgm:prSet/>
      <dgm:spPr/>
      <dgm:t>
        <a:bodyPr/>
        <a:lstStyle/>
        <a:p>
          <a:pPr algn="ctr" rtl="0"/>
          <a:r>
            <a:rPr lang="en-US" b="1" dirty="0" smtClean="0"/>
            <a:t>Span of management principle	</a:t>
          </a:r>
          <a:endParaRPr lang="en-US" dirty="0"/>
        </a:p>
      </dgm:t>
    </dgm:pt>
    <dgm:pt modelId="{1BCA293B-AE19-414C-AB6B-1AA6DBF7BD9F}" type="parTrans" cxnId="{095A2B92-2543-419C-9C71-5E085FA9FD43}">
      <dgm:prSet/>
      <dgm:spPr/>
      <dgm:t>
        <a:bodyPr/>
        <a:lstStyle/>
        <a:p>
          <a:endParaRPr lang="en-US"/>
        </a:p>
      </dgm:t>
    </dgm:pt>
    <dgm:pt modelId="{43C9E4C9-CED4-4506-9521-7743615646E4}" type="sibTrans" cxnId="{095A2B92-2543-419C-9C71-5E085FA9FD43}">
      <dgm:prSet/>
      <dgm:spPr/>
      <dgm:t>
        <a:bodyPr/>
        <a:lstStyle/>
        <a:p>
          <a:endParaRPr lang="en-US"/>
        </a:p>
      </dgm:t>
    </dgm:pt>
    <dgm:pt modelId="{42DEB928-E9E3-436D-BBA7-82F91CAFCE70}">
      <dgm:prSet/>
      <dgm:spPr/>
      <dgm:t>
        <a:bodyPr/>
        <a:lstStyle/>
        <a:p>
          <a:pPr algn="ctr" rtl="0"/>
          <a:r>
            <a:rPr lang="en-US" b="1" dirty="0" smtClean="0"/>
            <a:t>Principle of delegation</a:t>
          </a:r>
          <a:endParaRPr lang="en-US" dirty="0"/>
        </a:p>
      </dgm:t>
    </dgm:pt>
    <dgm:pt modelId="{CC1A5707-AA7F-4D66-9BA3-D6CB73A93286}" type="parTrans" cxnId="{36B57562-F613-408F-9440-C2FD59AACA5D}">
      <dgm:prSet/>
      <dgm:spPr/>
      <dgm:t>
        <a:bodyPr/>
        <a:lstStyle/>
        <a:p>
          <a:endParaRPr lang="en-US"/>
        </a:p>
      </dgm:t>
    </dgm:pt>
    <dgm:pt modelId="{830DEF54-B8C2-4415-B93B-77CE9B7FFEAB}" type="sibTrans" cxnId="{36B57562-F613-408F-9440-C2FD59AACA5D}">
      <dgm:prSet/>
      <dgm:spPr/>
      <dgm:t>
        <a:bodyPr/>
        <a:lstStyle/>
        <a:p>
          <a:endParaRPr lang="en-US"/>
        </a:p>
      </dgm:t>
    </dgm:pt>
    <dgm:pt modelId="{FBDCF233-91E9-4BB5-83F3-96404A3D46FA}">
      <dgm:prSet/>
      <dgm:spPr/>
      <dgm:t>
        <a:bodyPr/>
        <a:lstStyle/>
        <a:p>
          <a:pPr algn="ctr" rtl="0"/>
          <a:r>
            <a:rPr lang="en-US" b="1" dirty="0" smtClean="0"/>
            <a:t>Principle of absoluteness of responsibility	</a:t>
          </a:r>
          <a:endParaRPr lang="en-US" dirty="0"/>
        </a:p>
      </dgm:t>
    </dgm:pt>
    <dgm:pt modelId="{2E30BD54-BE17-4161-9493-99B9E4B1CE55}" type="parTrans" cxnId="{78D1E406-F92C-4DA1-8367-2A464D5C2DF6}">
      <dgm:prSet/>
      <dgm:spPr/>
      <dgm:t>
        <a:bodyPr/>
        <a:lstStyle/>
        <a:p>
          <a:endParaRPr lang="en-US"/>
        </a:p>
      </dgm:t>
    </dgm:pt>
    <dgm:pt modelId="{DA6FA763-4170-4397-8374-3A90DEA70CAC}" type="sibTrans" cxnId="{78D1E406-F92C-4DA1-8367-2A464D5C2DF6}">
      <dgm:prSet/>
      <dgm:spPr/>
      <dgm:t>
        <a:bodyPr/>
        <a:lstStyle/>
        <a:p>
          <a:endParaRPr lang="en-US"/>
        </a:p>
      </dgm:t>
    </dgm:pt>
    <dgm:pt modelId="{BA298A1C-D561-4B2B-AD51-4A8E74BB135D}">
      <dgm:prSet/>
      <dgm:spPr/>
      <dgm:t>
        <a:bodyPr/>
        <a:lstStyle/>
        <a:p>
          <a:pPr algn="ctr" rtl="0"/>
          <a:r>
            <a:rPr lang="en-US" b="1" dirty="0" smtClean="0"/>
            <a:t>Principle of unity of command</a:t>
          </a:r>
          <a:endParaRPr lang="en-US" dirty="0"/>
        </a:p>
      </dgm:t>
    </dgm:pt>
    <dgm:pt modelId="{A76AE41B-9DED-48F4-8E80-ADE1BE5FE008}" type="parTrans" cxnId="{C0AFFDD1-D967-4334-9C92-AB3F592A21EF}">
      <dgm:prSet/>
      <dgm:spPr/>
      <dgm:t>
        <a:bodyPr/>
        <a:lstStyle/>
        <a:p>
          <a:endParaRPr lang="en-US"/>
        </a:p>
      </dgm:t>
    </dgm:pt>
    <dgm:pt modelId="{82CB367D-61DE-45FA-8BAE-31A0ED362797}" type="sibTrans" cxnId="{C0AFFDD1-D967-4334-9C92-AB3F592A21EF}">
      <dgm:prSet/>
      <dgm:spPr/>
      <dgm:t>
        <a:bodyPr/>
        <a:lstStyle/>
        <a:p>
          <a:endParaRPr lang="en-US"/>
        </a:p>
      </dgm:t>
    </dgm:pt>
    <dgm:pt modelId="{01214061-0BE7-4F66-8479-72ED3096074F}">
      <dgm:prSet/>
      <dgm:spPr/>
      <dgm:t>
        <a:bodyPr/>
        <a:lstStyle/>
        <a:p>
          <a:pPr algn="ctr" rtl="0"/>
          <a:r>
            <a:rPr lang="en-US" b="1" dirty="0" smtClean="0"/>
            <a:t>The authority-level principle</a:t>
          </a:r>
          <a:endParaRPr lang="en-US" dirty="0"/>
        </a:p>
      </dgm:t>
    </dgm:pt>
    <dgm:pt modelId="{A05CB3E5-5C3D-4199-9AF2-9399D7F28B7E}" type="parTrans" cxnId="{B4C52670-3058-4A88-A614-B7C0D731D8EE}">
      <dgm:prSet/>
      <dgm:spPr/>
      <dgm:t>
        <a:bodyPr/>
        <a:lstStyle/>
        <a:p>
          <a:endParaRPr lang="en-US"/>
        </a:p>
      </dgm:t>
    </dgm:pt>
    <dgm:pt modelId="{69F89DC2-1127-4B3F-826C-034D96ED58D4}" type="sibTrans" cxnId="{B4C52670-3058-4A88-A614-B7C0D731D8EE}">
      <dgm:prSet/>
      <dgm:spPr/>
      <dgm:t>
        <a:bodyPr/>
        <a:lstStyle/>
        <a:p>
          <a:endParaRPr lang="en-US"/>
        </a:p>
      </dgm:t>
    </dgm:pt>
    <dgm:pt modelId="{FBC18A77-53DE-435C-90A2-2AE34958659B}">
      <dgm:prSet/>
      <dgm:spPr/>
      <dgm:t>
        <a:bodyPr/>
        <a:lstStyle/>
        <a:p>
          <a:pPr algn="ctr" rtl="0"/>
          <a:r>
            <a:rPr lang="en-US" b="1" dirty="0" smtClean="0"/>
            <a:t>Principle of division of work</a:t>
          </a:r>
          <a:endParaRPr lang="en-US" dirty="0"/>
        </a:p>
      </dgm:t>
    </dgm:pt>
    <dgm:pt modelId="{8264D568-307C-43F2-82D1-FA979972D185}" type="parTrans" cxnId="{F2DDC26D-1D61-4E0E-8DE6-FB204395B64B}">
      <dgm:prSet/>
      <dgm:spPr/>
      <dgm:t>
        <a:bodyPr/>
        <a:lstStyle/>
        <a:p>
          <a:endParaRPr lang="en-US"/>
        </a:p>
      </dgm:t>
    </dgm:pt>
    <dgm:pt modelId="{9DB867F7-C80C-49E9-A2B0-25394EFDB81E}" type="sibTrans" cxnId="{F2DDC26D-1D61-4E0E-8DE6-FB204395B64B}">
      <dgm:prSet/>
      <dgm:spPr/>
      <dgm:t>
        <a:bodyPr/>
        <a:lstStyle/>
        <a:p>
          <a:endParaRPr lang="en-US"/>
        </a:p>
      </dgm:t>
    </dgm:pt>
    <dgm:pt modelId="{73157462-E787-4F67-86D9-08B9C58BFFD8}">
      <dgm:prSet/>
      <dgm:spPr/>
      <dgm:t>
        <a:bodyPr/>
        <a:lstStyle/>
        <a:p>
          <a:pPr algn="ctr" rtl="0"/>
          <a:r>
            <a:rPr lang="en-US" b="1" dirty="0" smtClean="0"/>
            <a:t>Principle of functional definition</a:t>
          </a:r>
          <a:endParaRPr lang="en-US" dirty="0"/>
        </a:p>
      </dgm:t>
    </dgm:pt>
    <dgm:pt modelId="{E1BB10B4-DA28-47D0-ADC9-F8A62D2DEEC8}" type="parTrans" cxnId="{C0797E81-6C21-406A-8659-077837F4CED8}">
      <dgm:prSet/>
      <dgm:spPr/>
      <dgm:t>
        <a:bodyPr/>
        <a:lstStyle/>
        <a:p>
          <a:endParaRPr lang="en-US"/>
        </a:p>
      </dgm:t>
    </dgm:pt>
    <dgm:pt modelId="{557CF5D3-125B-4870-8D41-E7AB2A494221}" type="sibTrans" cxnId="{C0797E81-6C21-406A-8659-077837F4CED8}">
      <dgm:prSet/>
      <dgm:spPr/>
      <dgm:t>
        <a:bodyPr/>
        <a:lstStyle/>
        <a:p>
          <a:endParaRPr lang="en-US"/>
        </a:p>
      </dgm:t>
    </dgm:pt>
    <dgm:pt modelId="{72A96E19-7DA0-4752-A1BC-5850E099E4D6}">
      <dgm:prSet/>
      <dgm:spPr/>
      <dgm:t>
        <a:bodyPr/>
        <a:lstStyle/>
        <a:p>
          <a:pPr algn="ctr" rtl="0"/>
          <a:r>
            <a:rPr lang="en-US" b="1" dirty="0" smtClean="0"/>
            <a:t>Principle of separation</a:t>
          </a:r>
          <a:endParaRPr lang="en-US" dirty="0"/>
        </a:p>
      </dgm:t>
    </dgm:pt>
    <dgm:pt modelId="{ED3C7255-1EF9-4885-BA6C-DB7793FF263A}" type="parTrans" cxnId="{41075870-25D6-4FBA-87F9-917F8E1BB3FD}">
      <dgm:prSet/>
      <dgm:spPr/>
      <dgm:t>
        <a:bodyPr/>
        <a:lstStyle/>
        <a:p>
          <a:endParaRPr lang="en-US"/>
        </a:p>
      </dgm:t>
    </dgm:pt>
    <dgm:pt modelId="{AEFEAD43-C942-4DDE-A093-A56EC5E2053E}" type="sibTrans" cxnId="{41075870-25D6-4FBA-87F9-917F8E1BB3FD}">
      <dgm:prSet/>
      <dgm:spPr/>
      <dgm:t>
        <a:bodyPr/>
        <a:lstStyle/>
        <a:p>
          <a:endParaRPr lang="en-US"/>
        </a:p>
      </dgm:t>
    </dgm:pt>
    <dgm:pt modelId="{71D67139-5530-4A57-A0CB-41AE3FC7EE2B}">
      <dgm:prSet/>
      <dgm:spPr/>
      <dgm:t>
        <a:bodyPr/>
        <a:lstStyle/>
        <a:p>
          <a:pPr algn="ctr" rtl="0"/>
          <a:r>
            <a:rPr lang="en-US" b="1" dirty="0" smtClean="0"/>
            <a:t>Principle of balance</a:t>
          </a:r>
          <a:endParaRPr lang="en-US" dirty="0"/>
        </a:p>
      </dgm:t>
    </dgm:pt>
    <dgm:pt modelId="{59980AE4-1904-4F23-ACB4-FD93B1735896}" type="parTrans" cxnId="{C3DB3706-F6BB-47E5-AC6C-D96B62596CFE}">
      <dgm:prSet/>
      <dgm:spPr/>
      <dgm:t>
        <a:bodyPr/>
        <a:lstStyle/>
        <a:p>
          <a:endParaRPr lang="en-US"/>
        </a:p>
      </dgm:t>
    </dgm:pt>
    <dgm:pt modelId="{DF5B913B-A285-431A-8E0C-46C91D8C47C9}" type="sibTrans" cxnId="{C3DB3706-F6BB-47E5-AC6C-D96B62596CFE}">
      <dgm:prSet/>
      <dgm:spPr/>
      <dgm:t>
        <a:bodyPr/>
        <a:lstStyle/>
        <a:p>
          <a:endParaRPr lang="en-US"/>
        </a:p>
      </dgm:t>
    </dgm:pt>
    <dgm:pt modelId="{CA5CDB3D-6ACF-4B4A-955C-E0323A0F959A}">
      <dgm:prSet/>
      <dgm:spPr/>
      <dgm:t>
        <a:bodyPr/>
        <a:lstStyle/>
        <a:p>
          <a:pPr algn="ctr" rtl="0"/>
          <a:r>
            <a:rPr lang="en-US" b="1" dirty="0" smtClean="0"/>
            <a:t>Principle of flexibility</a:t>
          </a:r>
          <a:endParaRPr lang="en-US" dirty="0"/>
        </a:p>
      </dgm:t>
    </dgm:pt>
    <dgm:pt modelId="{6810E722-B804-49E9-A389-338C20B2C88B}" type="parTrans" cxnId="{1643C2D0-6BBF-4587-B31D-2E25600FD5DC}">
      <dgm:prSet/>
      <dgm:spPr/>
      <dgm:t>
        <a:bodyPr/>
        <a:lstStyle/>
        <a:p>
          <a:endParaRPr lang="en-US"/>
        </a:p>
      </dgm:t>
    </dgm:pt>
    <dgm:pt modelId="{B4E5DCB2-DC80-4C3C-A85E-2B6E21329512}" type="sibTrans" cxnId="{1643C2D0-6BBF-4587-B31D-2E25600FD5DC}">
      <dgm:prSet/>
      <dgm:spPr/>
      <dgm:t>
        <a:bodyPr/>
        <a:lstStyle/>
        <a:p>
          <a:endParaRPr lang="en-US"/>
        </a:p>
      </dgm:t>
    </dgm:pt>
    <dgm:pt modelId="{B4D205BE-2E1D-4C68-9AE0-CD000DFAC94F}">
      <dgm:prSet/>
      <dgm:spPr/>
      <dgm:t>
        <a:bodyPr/>
        <a:lstStyle/>
        <a:p>
          <a:pPr algn="ctr" rtl="0"/>
          <a:r>
            <a:rPr lang="en-US" b="1" dirty="0" smtClean="0"/>
            <a:t>Principle of leadership facilitation</a:t>
          </a:r>
          <a:endParaRPr lang="en-US" b="1" dirty="0"/>
        </a:p>
      </dgm:t>
    </dgm:pt>
    <dgm:pt modelId="{ED6F8B5E-BEC5-440F-9719-8134453C5037}" type="parTrans" cxnId="{12C1898E-B236-45CF-8464-9302E9FB6484}">
      <dgm:prSet/>
      <dgm:spPr/>
      <dgm:t>
        <a:bodyPr/>
        <a:lstStyle/>
        <a:p>
          <a:endParaRPr lang="en-US"/>
        </a:p>
      </dgm:t>
    </dgm:pt>
    <dgm:pt modelId="{AD47059C-1F1E-46CA-B60A-13E55D1CBF2C}" type="sibTrans" cxnId="{12C1898E-B236-45CF-8464-9302E9FB6484}">
      <dgm:prSet/>
      <dgm:spPr/>
      <dgm:t>
        <a:bodyPr/>
        <a:lstStyle/>
        <a:p>
          <a:endParaRPr lang="en-US"/>
        </a:p>
      </dgm:t>
    </dgm:pt>
    <dgm:pt modelId="{403A3560-5113-4BAB-81D6-3F8666905845}" type="pres">
      <dgm:prSet presAssocID="{F58070F0-406F-45A6-A176-7B9D37BD40C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ED944F6-6F78-49B5-8E6A-1B75979494D3}" type="pres">
      <dgm:prSet presAssocID="{A44BA7A9-1A2E-4E24-B4AE-38BB451F20AC}" presName="parentText" presStyleLbl="node1" presStyleIdx="0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8371E7-656E-4229-94E9-BE98E6EC1E89}" type="pres">
      <dgm:prSet presAssocID="{78C60AA9-7E95-4EB1-A37F-2CA686802E36}" presName="spacer" presStyleCnt="0"/>
      <dgm:spPr/>
    </dgm:pt>
    <dgm:pt modelId="{23051E7F-8BDE-42F4-9E56-A2445445BE17}" type="pres">
      <dgm:prSet presAssocID="{53CF7883-C121-4361-82AC-523438F9E357}" presName="parentText" presStyleLbl="node1" presStyleIdx="1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064A87-39A6-4792-B7D9-52E15C28B04A}" type="pres">
      <dgm:prSet presAssocID="{AFB2385C-CD2E-4342-B46E-0D67F89B9EE7}" presName="spacer" presStyleCnt="0"/>
      <dgm:spPr/>
    </dgm:pt>
    <dgm:pt modelId="{69F8038D-BEE9-467C-B611-D95B135F849F}" type="pres">
      <dgm:prSet presAssocID="{C65DBFF1-05E7-408B-81E2-725BC7123187}" presName="parentText" presStyleLbl="node1" presStyleIdx="2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D2A1C0-2FAD-4406-A998-E57A2067FC6A}" type="pres">
      <dgm:prSet presAssocID="{43C9E4C9-CED4-4506-9521-7743615646E4}" presName="spacer" presStyleCnt="0"/>
      <dgm:spPr/>
    </dgm:pt>
    <dgm:pt modelId="{E564BB6B-F56B-4321-9F52-7ECF5250B022}" type="pres">
      <dgm:prSet presAssocID="{42DEB928-E9E3-436D-BBA7-82F91CAFCE70}" presName="parentText" presStyleLbl="node1" presStyleIdx="3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B53B9D-42A1-4434-9E60-82422532BCA2}" type="pres">
      <dgm:prSet presAssocID="{830DEF54-B8C2-4415-B93B-77CE9B7FFEAB}" presName="spacer" presStyleCnt="0"/>
      <dgm:spPr/>
    </dgm:pt>
    <dgm:pt modelId="{99992541-6DF4-4378-B2F2-CD6AA195C2F1}" type="pres">
      <dgm:prSet presAssocID="{FBDCF233-91E9-4BB5-83F3-96404A3D46FA}" presName="parentText" presStyleLbl="node1" presStyleIdx="4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C5F5FC-5403-46D8-B903-542C8224544E}" type="pres">
      <dgm:prSet presAssocID="{DA6FA763-4170-4397-8374-3A90DEA70CAC}" presName="spacer" presStyleCnt="0"/>
      <dgm:spPr/>
    </dgm:pt>
    <dgm:pt modelId="{C6D972FD-A634-440D-85AC-1385C24BDC28}" type="pres">
      <dgm:prSet presAssocID="{BA298A1C-D561-4B2B-AD51-4A8E74BB135D}" presName="parentText" presStyleLbl="node1" presStyleIdx="5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6C08AB-DBC5-48EA-9D1C-A9ACEA2132BE}" type="pres">
      <dgm:prSet presAssocID="{82CB367D-61DE-45FA-8BAE-31A0ED362797}" presName="spacer" presStyleCnt="0"/>
      <dgm:spPr/>
    </dgm:pt>
    <dgm:pt modelId="{ADA07EFD-C09D-446B-88B2-D31C2AA4ABD9}" type="pres">
      <dgm:prSet presAssocID="{01214061-0BE7-4F66-8479-72ED3096074F}" presName="parentText" presStyleLbl="node1" presStyleIdx="6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33A52A-81A3-465C-9847-80F8A94ADFB1}" type="pres">
      <dgm:prSet presAssocID="{69F89DC2-1127-4B3F-826C-034D96ED58D4}" presName="spacer" presStyleCnt="0"/>
      <dgm:spPr/>
    </dgm:pt>
    <dgm:pt modelId="{58176897-1E27-4567-B6F3-9388FC52F39D}" type="pres">
      <dgm:prSet presAssocID="{FBC18A77-53DE-435C-90A2-2AE34958659B}" presName="parentText" presStyleLbl="node1" presStyleIdx="7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297DC0-E53D-4D95-9485-4F6F6E14D2D5}" type="pres">
      <dgm:prSet presAssocID="{9DB867F7-C80C-49E9-A2B0-25394EFDB81E}" presName="spacer" presStyleCnt="0"/>
      <dgm:spPr/>
    </dgm:pt>
    <dgm:pt modelId="{9E6A895C-ED59-4667-BFFE-B096ED01CA3C}" type="pres">
      <dgm:prSet presAssocID="{73157462-E787-4F67-86D9-08B9C58BFFD8}" presName="parentText" presStyleLbl="node1" presStyleIdx="8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F8717F-FFF7-45AB-B4BC-0DC42D60B488}" type="pres">
      <dgm:prSet presAssocID="{557CF5D3-125B-4870-8D41-E7AB2A494221}" presName="spacer" presStyleCnt="0"/>
      <dgm:spPr/>
    </dgm:pt>
    <dgm:pt modelId="{A7E6E698-BE6A-47CF-A674-9C40C0CE9496}" type="pres">
      <dgm:prSet presAssocID="{72A96E19-7DA0-4752-A1BC-5850E099E4D6}" presName="parentText" presStyleLbl="node1" presStyleIdx="9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30203D-049F-479B-9872-B02E80C4A7BC}" type="pres">
      <dgm:prSet presAssocID="{AEFEAD43-C942-4DDE-A093-A56EC5E2053E}" presName="spacer" presStyleCnt="0"/>
      <dgm:spPr/>
    </dgm:pt>
    <dgm:pt modelId="{BF79EDDD-8C51-4310-BF72-6B315D63F3CC}" type="pres">
      <dgm:prSet presAssocID="{71D67139-5530-4A57-A0CB-41AE3FC7EE2B}" presName="parentText" presStyleLbl="node1" presStyleIdx="10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E648EF-D0C4-45A4-BA0B-CBBF258B1EA9}" type="pres">
      <dgm:prSet presAssocID="{DF5B913B-A285-431A-8E0C-46C91D8C47C9}" presName="spacer" presStyleCnt="0"/>
      <dgm:spPr/>
    </dgm:pt>
    <dgm:pt modelId="{C1C3CAF3-865A-41C2-8864-8A6336AA6B5A}" type="pres">
      <dgm:prSet presAssocID="{CA5CDB3D-6ACF-4B4A-955C-E0323A0F959A}" presName="parentText" presStyleLbl="node1" presStyleIdx="11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F885F3-3244-45E4-A75D-F360B3D06E0D}" type="pres">
      <dgm:prSet presAssocID="{B4E5DCB2-DC80-4C3C-A85E-2B6E21329512}" presName="spacer" presStyleCnt="0"/>
      <dgm:spPr/>
    </dgm:pt>
    <dgm:pt modelId="{FB2E7037-E7C6-478E-9032-559466DE7F7A}" type="pres">
      <dgm:prSet presAssocID="{B4D205BE-2E1D-4C68-9AE0-CD000DFAC94F}" presName="parentText" presStyleLbl="node1" presStyleIdx="12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2C1898E-B236-45CF-8464-9302E9FB6484}" srcId="{F58070F0-406F-45A6-A176-7B9D37BD40C2}" destId="{B4D205BE-2E1D-4C68-9AE0-CD000DFAC94F}" srcOrd="12" destOrd="0" parTransId="{ED6F8B5E-BEC5-440F-9719-8134453C5037}" sibTransId="{AD47059C-1F1E-46CA-B60A-13E55D1CBF2C}"/>
    <dgm:cxn modelId="{670CDBFF-5046-42BC-9D73-392CA510E058}" type="presOf" srcId="{71D67139-5530-4A57-A0CB-41AE3FC7EE2B}" destId="{BF79EDDD-8C51-4310-BF72-6B315D63F3CC}" srcOrd="0" destOrd="0" presId="urn:microsoft.com/office/officeart/2005/8/layout/vList2"/>
    <dgm:cxn modelId="{B798F187-B0AA-4BB5-AE1F-DF4D646FC2B7}" type="presOf" srcId="{01214061-0BE7-4F66-8479-72ED3096074F}" destId="{ADA07EFD-C09D-446B-88B2-D31C2AA4ABD9}" srcOrd="0" destOrd="0" presId="urn:microsoft.com/office/officeart/2005/8/layout/vList2"/>
    <dgm:cxn modelId="{9ACD1705-2143-4378-8333-FDB2F31817B0}" type="presOf" srcId="{73157462-E787-4F67-86D9-08B9C58BFFD8}" destId="{9E6A895C-ED59-4667-BFFE-B096ED01CA3C}" srcOrd="0" destOrd="0" presId="urn:microsoft.com/office/officeart/2005/8/layout/vList2"/>
    <dgm:cxn modelId="{C0797E81-6C21-406A-8659-077837F4CED8}" srcId="{F58070F0-406F-45A6-A176-7B9D37BD40C2}" destId="{73157462-E787-4F67-86D9-08B9C58BFFD8}" srcOrd="8" destOrd="0" parTransId="{E1BB10B4-DA28-47D0-ADC9-F8A62D2DEEC8}" sibTransId="{557CF5D3-125B-4870-8D41-E7AB2A494221}"/>
    <dgm:cxn modelId="{72040651-E703-4585-A399-58A363E513DB}" srcId="{F58070F0-406F-45A6-A176-7B9D37BD40C2}" destId="{53CF7883-C121-4361-82AC-523438F9E357}" srcOrd="1" destOrd="0" parTransId="{C1999287-B2A9-4E57-937B-923636371114}" sibTransId="{AFB2385C-CD2E-4342-B46E-0D67F89B9EE7}"/>
    <dgm:cxn modelId="{B4C52670-3058-4A88-A614-B7C0D731D8EE}" srcId="{F58070F0-406F-45A6-A176-7B9D37BD40C2}" destId="{01214061-0BE7-4F66-8479-72ED3096074F}" srcOrd="6" destOrd="0" parTransId="{A05CB3E5-5C3D-4199-9AF2-9399D7F28B7E}" sibTransId="{69F89DC2-1127-4B3F-826C-034D96ED58D4}"/>
    <dgm:cxn modelId="{762AD7D1-8F1D-4F51-9887-A47109EF9924}" srcId="{F58070F0-406F-45A6-A176-7B9D37BD40C2}" destId="{A44BA7A9-1A2E-4E24-B4AE-38BB451F20AC}" srcOrd="0" destOrd="0" parTransId="{2B7C6767-4448-491B-A6D4-01938172880A}" sibTransId="{78C60AA9-7E95-4EB1-A37F-2CA686802E36}"/>
    <dgm:cxn modelId="{C3DB3706-F6BB-47E5-AC6C-D96B62596CFE}" srcId="{F58070F0-406F-45A6-A176-7B9D37BD40C2}" destId="{71D67139-5530-4A57-A0CB-41AE3FC7EE2B}" srcOrd="10" destOrd="0" parTransId="{59980AE4-1904-4F23-ACB4-FD93B1735896}" sibTransId="{DF5B913B-A285-431A-8E0C-46C91D8C47C9}"/>
    <dgm:cxn modelId="{F4F3C334-ABA6-4681-B63D-1490A1F70134}" type="presOf" srcId="{C65DBFF1-05E7-408B-81E2-725BC7123187}" destId="{69F8038D-BEE9-467C-B611-D95B135F849F}" srcOrd="0" destOrd="0" presId="urn:microsoft.com/office/officeart/2005/8/layout/vList2"/>
    <dgm:cxn modelId="{D56B6FAA-A393-4796-9D23-E7929EF3A2AB}" type="presOf" srcId="{72A96E19-7DA0-4752-A1BC-5850E099E4D6}" destId="{A7E6E698-BE6A-47CF-A674-9C40C0CE9496}" srcOrd="0" destOrd="0" presId="urn:microsoft.com/office/officeart/2005/8/layout/vList2"/>
    <dgm:cxn modelId="{8C2553C0-C439-4789-8B5F-C63598AE7C39}" type="presOf" srcId="{BA298A1C-D561-4B2B-AD51-4A8E74BB135D}" destId="{C6D972FD-A634-440D-85AC-1385C24BDC28}" srcOrd="0" destOrd="0" presId="urn:microsoft.com/office/officeart/2005/8/layout/vList2"/>
    <dgm:cxn modelId="{065572AB-54AB-406B-A4FD-BB40C3726746}" type="presOf" srcId="{CA5CDB3D-6ACF-4B4A-955C-E0323A0F959A}" destId="{C1C3CAF3-865A-41C2-8864-8A6336AA6B5A}" srcOrd="0" destOrd="0" presId="urn:microsoft.com/office/officeart/2005/8/layout/vList2"/>
    <dgm:cxn modelId="{37810DA6-5DB2-46F1-8A27-6DBA76A38CAC}" type="presOf" srcId="{42DEB928-E9E3-436D-BBA7-82F91CAFCE70}" destId="{E564BB6B-F56B-4321-9F52-7ECF5250B022}" srcOrd="0" destOrd="0" presId="urn:microsoft.com/office/officeart/2005/8/layout/vList2"/>
    <dgm:cxn modelId="{16A4F3F5-AA71-4881-B2DB-3EFB3059CAF1}" type="presOf" srcId="{FBC18A77-53DE-435C-90A2-2AE34958659B}" destId="{58176897-1E27-4567-B6F3-9388FC52F39D}" srcOrd="0" destOrd="0" presId="urn:microsoft.com/office/officeart/2005/8/layout/vList2"/>
    <dgm:cxn modelId="{F2DDC26D-1D61-4E0E-8DE6-FB204395B64B}" srcId="{F58070F0-406F-45A6-A176-7B9D37BD40C2}" destId="{FBC18A77-53DE-435C-90A2-2AE34958659B}" srcOrd="7" destOrd="0" parTransId="{8264D568-307C-43F2-82D1-FA979972D185}" sibTransId="{9DB867F7-C80C-49E9-A2B0-25394EFDB81E}"/>
    <dgm:cxn modelId="{36B57562-F613-408F-9440-C2FD59AACA5D}" srcId="{F58070F0-406F-45A6-A176-7B9D37BD40C2}" destId="{42DEB928-E9E3-436D-BBA7-82F91CAFCE70}" srcOrd="3" destOrd="0" parTransId="{CC1A5707-AA7F-4D66-9BA3-D6CB73A93286}" sibTransId="{830DEF54-B8C2-4415-B93B-77CE9B7FFEAB}"/>
    <dgm:cxn modelId="{0F534B56-BD5F-45E1-BFE4-B4BEF5AE32DD}" type="presOf" srcId="{A44BA7A9-1A2E-4E24-B4AE-38BB451F20AC}" destId="{7ED944F6-6F78-49B5-8E6A-1B75979494D3}" srcOrd="0" destOrd="0" presId="urn:microsoft.com/office/officeart/2005/8/layout/vList2"/>
    <dgm:cxn modelId="{78D1E406-F92C-4DA1-8367-2A464D5C2DF6}" srcId="{F58070F0-406F-45A6-A176-7B9D37BD40C2}" destId="{FBDCF233-91E9-4BB5-83F3-96404A3D46FA}" srcOrd="4" destOrd="0" parTransId="{2E30BD54-BE17-4161-9493-99B9E4B1CE55}" sibTransId="{DA6FA763-4170-4397-8374-3A90DEA70CAC}"/>
    <dgm:cxn modelId="{095A2B92-2543-419C-9C71-5E085FA9FD43}" srcId="{F58070F0-406F-45A6-A176-7B9D37BD40C2}" destId="{C65DBFF1-05E7-408B-81E2-725BC7123187}" srcOrd="2" destOrd="0" parTransId="{1BCA293B-AE19-414C-AB6B-1AA6DBF7BD9F}" sibTransId="{43C9E4C9-CED4-4506-9521-7743615646E4}"/>
    <dgm:cxn modelId="{1643C2D0-6BBF-4587-B31D-2E25600FD5DC}" srcId="{F58070F0-406F-45A6-A176-7B9D37BD40C2}" destId="{CA5CDB3D-6ACF-4B4A-955C-E0323A0F959A}" srcOrd="11" destOrd="0" parTransId="{6810E722-B804-49E9-A389-338C20B2C88B}" sibTransId="{B4E5DCB2-DC80-4C3C-A85E-2B6E21329512}"/>
    <dgm:cxn modelId="{C0AFFDD1-D967-4334-9C92-AB3F592A21EF}" srcId="{F58070F0-406F-45A6-A176-7B9D37BD40C2}" destId="{BA298A1C-D561-4B2B-AD51-4A8E74BB135D}" srcOrd="5" destOrd="0" parTransId="{A76AE41B-9DED-48F4-8E80-ADE1BE5FE008}" sibTransId="{82CB367D-61DE-45FA-8BAE-31A0ED362797}"/>
    <dgm:cxn modelId="{85FE3AB5-1775-40F9-AE2A-0851880D6C19}" type="presOf" srcId="{F58070F0-406F-45A6-A176-7B9D37BD40C2}" destId="{403A3560-5113-4BAB-81D6-3F8666905845}" srcOrd="0" destOrd="0" presId="urn:microsoft.com/office/officeart/2005/8/layout/vList2"/>
    <dgm:cxn modelId="{41075870-25D6-4FBA-87F9-917F8E1BB3FD}" srcId="{F58070F0-406F-45A6-A176-7B9D37BD40C2}" destId="{72A96E19-7DA0-4752-A1BC-5850E099E4D6}" srcOrd="9" destOrd="0" parTransId="{ED3C7255-1EF9-4885-BA6C-DB7793FF263A}" sibTransId="{AEFEAD43-C942-4DDE-A093-A56EC5E2053E}"/>
    <dgm:cxn modelId="{453AFCC0-CCEF-4F0F-B5E9-EBBC16BAFD3B}" type="presOf" srcId="{53CF7883-C121-4361-82AC-523438F9E357}" destId="{23051E7F-8BDE-42F4-9E56-A2445445BE17}" srcOrd="0" destOrd="0" presId="urn:microsoft.com/office/officeart/2005/8/layout/vList2"/>
    <dgm:cxn modelId="{36443D84-FE04-4865-A291-569B1E60BF4E}" type="presOf" srcId="{B4D205BE-2E1D-4C68-9AE0-CD000DFAC94F}" destId="{FB2E7037-E7C6-478E-9032-559466DE7F7A}" srcOrd="0" destOrd="0" presId="urn:microsoft.com/office/officeart/2005/8/layout/vList2"/>
    <dgm:cxn modelId="{217E73F6-B93A-4325-88F5-7415B8392200}" type="presOf" srcId="{FBDCF233-91E9-4BB5-83F3-96404A3D46FA}" destId="{99992541-6DF4-4378-B2F2-CD6AA195C2F1}" srcOrd="0" destOrd="0" presId="urn:microsoft.com/office/officeart/2005/8/layout/vList2"/>
    <dgm:cxn modelId="{CD8EC6F1-F3EA-4DCB-82EE-4EBAC3BBE9D3}" type="presParOf" srcId="{403A3560-5113-4BAB-81D6-3F8666905845}" destId="{7ED944F6-6F78-49B5-8E6A-1B75979494D3}" srcOrd="0" destOrd="0" presId="urn:microsoft.com/office/officeart/2005/8/layout/vList2"/>
    <dgm:cxn modelId="{2D059BB9-EA85-4E24-96C1-DCDDE61FD1E2}" type="presParOf" srcId="{403A3560-5113-4BAB-81D6-3F8666905845}" destId="{708371E7-656E-4229-94E9-BE98E6EC1E89}" srcOrd="1" destOrd="0" presId="urn:microsoft.com/office/officeart/2005/8/layout/vList2"/>
    <dgm:cxn modelId="{8EAB5629-906D-4C31-BBD8-56A5DA6835F9}" type="presParOf" srcId="{403A3560-5113-4BAB-81D6-3F8666905845}" destId="{23051E7F-8BDE-42F4-9E56-A2445445BE17}" srcOrd="2" destOrd="0" presId="urn:microsoft.com/office/officeart/2005/8/layout/vList2"/>
    <dgm:cxn modelId="{FEABB09B-5C7E-4627-AE07-6AC6B0D3E4F8}" type="presParOf" srcId="{403A3560-5113-4BAB-81D6-3F8666905845}" destId="{2F064A87-39A6-4792-B7D9-52E15C28B04A}" srcOrd="3" destOrd="0" presId="urn:microsoft.com/office/officeart/2005/8/layout/vList2"/>
    <dgm:cxn modelId="{EF622BD4-8BD6-4464-B722-ED2F16AEB524}" type="presParOf" srcId="{403A3560-5113-4BAB-81D6-3F8666905845}" destId="{69F8038D-BEE9-467C-B611-D95B135F849F}" srcOrd="4" destOrd="0" presId="urn:microsoft.com/office/officeart/2005/8/layout/vList2"/>
    <dgm:cxn modelId="{6A217C1E-E747-4863-9142-A62232BB019A}" type="presParOf" srcId="{403A3560-5113-4BAB-81D6-3F8666905845}" destId="{67D2A1C0-2FAD-4406-A998-E57A2067FC6A}" srcOrd="5" destOrd="0" presId="urn:microsoft.com/office/officeart/2005/8/layout/vList2"/>
    <dgm:cxn modelId="{E830249B-6EC8-4228-9CE4-8D33586AE0F7}" type="presParOf" srcId="{403A3560-5113-4BAB-81D6-3F8666905845}" destId="{E564BB6B-F56B-4321-9F52-7ECF5250B022}" srcOrd="6" destOrd="0" presId="urn:microsoft.com/office/officeart/2005/8/layout/vList2"/>
    <dgm:cxn modelId="{11AB0E81-C87E-4D84-AF85-A8CA3832E246}" type="presParOf" srcId="{403A3560-5113-4BAB-81D6-3F8666905845}" destId="{61B53B9D-42A1-4434-9E60-82422532BCA2}" srcOrd="7" destOrd="0" presId="urn:microsoft.com/office/officeart/2005/8/layout/vList2"/>
    <dgm:cxn modelId="{EFF7BA33-5B8C-4B14-9F3E-0B7432FC6752}" type="presParOf" srcId="{403A3560-5113-4BAB-81D6-3F8666905845}" destId="{99992541-6DF4-4378-B2F2-CD6AA195C2F1}" srcOrd="8" destOrd="0" presId="urn:microsoft.com/office/officeart/2005/8/layout/vList2"/>
    <dgm:cxn modelId="{76C98BC2-E4FC-4475-8ECB-9DABE6818945}" type="presParOf" srcId="{403A3560-5113-4BAB-81D6-3F8666905845}" destId="{77C5F5FC-5403-46D8-B903-542C8224544E}" srcOrd="9" destOrd="0" presId="urn:microsoft.com/office/officeart/2005/8/layout/vList2"/>
    <dgm:cxn modelId="{4FE2D202-87B4-4768-9483-91B3A752F9DF}" type="presParOf" srcId="{403A3560-5113-4BAB-81D6-3F8666905845}" destId="{C6D972FD-A634-440D-85AC-1385C24BDC28}" srcOrd="10" destOrd="0" presId="urn:microsoft.com/office/officeart/2005/8/layout/vList2"/>
    <dgm:cxn modelId="{9327AA95-A3DA-422E-A732-9403B906EF5D}" type="presParOf" srcId="{403A3560-5113-4BAB-81D6-3F8666905845}" destId="{7C6C08AB-DBC5-48EA-9D1C-A9ACEA2132BE}" srcOrd="11" destOrd="0" presId="urn:microsoft.com/office/officeart/2005/8/layout/vList2"/>
    <dgm:cxn modelId="{C04E3426-0F65-4CC9-95C3-E9D37AC4F0C7}" type="presParOf" srcId="{403A3560-5113-4BAB-81D6-3F8666905845}" destId="{ADA07EFD-C09D-446B-88B2-D31C2AA4ABD9}" srcOrd="12" destOrd="0" presId="urn:microsoft.com/office/officeart/2005/8/layout/vList2"/>
    <dgm:cxn modelId="{A95C2D0A-4A49-4F32-8D66-10FFD0AD3100}" type="presParOf" srcId="{403A3560-5113-4BAB-81D6-3F8666905845}" destId="{3933A52A-81A3-465C-9847-80F8A94ADFB1}" srcOrd="13" destOrd="0" presId="urn:microsoft.com/office/officeart/2005/8/layout/vList2"/>
    <dgm:cxn modelId="{4B898211-7231-4686-9958-4D1B5AB73D02}" type="presParOf" srcId="{403A3560-5113-4BAB-81D6-3F8666905845}" destId="{58176897-1E27-4567-B6F3-9388FC52F39D}" srcOrd="14" destOrd="0" presId="urn:microsoft.com/office/officeart/2005/8/layout/vList2"/>
    <dgm:cxn modelId="{FD394360-AD82-46B7-B3C0-C548C001088F}" type="presParOf" srcId="{403A3560-5113-4BAB-81D6-3F8666905845}" destId="{20297DC0-E53D-4D95-9485-4F6F6E14D2D5}" srcOrd="15" destOrd="0" presId="urn:microsoft.com/office/officeart/2005/8/layout/vList2"/>
    <dgm:cxn modelId="{DB8543AC-1553-453E-8510-8FE34695A0D3}" type="presParOf" srcId="{403A3560-5113-4BAB-81D6-3F8666905845}" destId="{9E6A895C-ED59-4667-BFFE-B096ED01CA3C}" srcOrd="16" destOrd="0" presId="urn:microsoft.com/office/officeart/2005/8/layout/vList2"/>
    <dgm:cxn modelId="{6A9E13C7-21D4-4645-9728-5C28C9120098}" type="presParOf" srcId="{403A3560-5113-4BAB-81D6-3F8666905845}" destId="{CCF8717F-FFF7-45AB-B4BC-0DC42D60B488}" srcOrd="17" destOrd="0" presId="urn:microsoft.com/office/officeart/2005/8/layout/vList2"/>
    <dgm:cxn modelId="{A20E2CA1-4EDC-4F98-9B24-C7FFDD335BCD}" type="presParOf" srcId="{403A3560-5113-4BAB-81D6-3F8666905845}" destId="{A7E6E698-BE6A-47CF-A674-9C40C0CE9496}" srcOrd="18" destOrd="0" presId="urn:microsoft.com/office/officeart/2005/8/layout/vList2"/>
    <dgm:cxn modelId="{5929D5C2-887A-4F98-810E-DBEA9A14BFF6}" type="presParOf" srcId="{403A3560-5113-4BAB-81D6-3F8666905845}" destId="{1130203D-049F-479B-9872-B02E80C4A7BC}" srcOrd="19" destOrd="0" presId="urn:microsoft.com/office/officeart/2005/8/layout/vList2"/>
    <dgm:cxn modelId="{9B749218-0904-4045-932C-0DADF3453C72}" type="presParOf" srcId="{403A3560-5113-4BAB-81D6-3F8666905845}" destId="{BF79EDDD-8C51-4310-BF72-6B315D63F3CC}" srcOrd="20" destOrd="0" presId="urn:microsoft.com/office/officeart/2005/8/layout/vList2"/>
    <dgm:cxn modelId="{ED81394D-A509-4A3F-BBD2-B297C59B0C7B}" type="presParOf" srcId="{403A3560-5113-4BAB-81D6-3F8666905845}" destId="{76E648EF-D0C4-45A4-BA0B-CBBF258B1EA9}" srcOrd="21" destOrd="0" presId="urn:microsoft.com/office/officeart/2005/8/layout/vList2"/>
    <dgm:cxn modelId="{8A733676-3A07-4327-8D4F-02EF4744C1F2}" type="presParOf" srcId="{403A3560-5113-4BAB-81D6-3F8666905845}" destId="{C1C3CAF3-865A-41C2-8864-8A6336AA6B5A}" srcOrd="22" destOrd="0" presId="urn:microsoft.com/office/officeart/2005/8/layout/vList2"/>
    <dgm:cxn modelId="{CA0E3E58-0972-4E8D-A852-EA72D767DE53}" type="presParOf" srcId="{403A3560-5113-4BAB-81D6-3F8666905845}" destId="{EBF885F3-3244-45E4-A75D-F360B3D06E0D}" srcOrd="23" destOrd="0" presId="urn:microsoft.com/office/officeart/2005/8/layout/vList2"/>
    <dgm:cxn modelId="{410D5004-F379-4916-85C4-F8EBADAB8193}" type="presParOf" srcId="{403A3560-5113-4BAB-81D6-3F8666905845}" destId="{FB2E7037-E7C6-478E-9032-559466DE7F7A}" srcOrd="2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A2D906C-B661-44C6-B15C-F7BBB0DF1CE8}" type="doc">
      <dgm:prSet loTypeId="urn:microsoft.com/office/officeart/2005/8/layout/vList3#2" loCatId="list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1CB7CB9E-EDB1-4FD9-B085-32F21884B473}">
      <dgm:prSet custT="1"/>
      <dgm:spPr/>
      <dgm:t>
        <a:bodyPr/>
        <a:lstStyle/>
        <a:p>
          <a:pPr rtl="0"/>
          <a:r>
            <a:rPr lang="en-US" sz="2400" b="1" dirty="0" smtClean="0"/>
            <a:t>Auxiliary services </a:t>
          </a:r>
          <a:r>
            <a:rPr lang="en-US" sz="2400" dirty="0" smtClean="0"/>
            <a:t>provide aid and assistance in organization line operations</a:t>
          </a:r>
          <a:endParaRPr lang="en-US" sz="2400" dirty="0"/>
        </a:p>
      </dgm:t>
    </dgm:pt>
    <dgm:pt modelId="{2DB18720-C081-4023-BC68-797B89DAA935}" type="parTrans" cxnId="{884084B8-23DD-4B4E-9211-705DC7443E5F}">
      <dgm:prSet/>
      <dgm:spPr/>
      <dgm:t>
        <a:bodyPr/>
        <a:lstStyle/>
        <a:p>
          <a:endParaRPr lang="en-US"/>
        </a:p>
      </dgm:t>
    </dgm:pt>
    <dgm:pt modelId="{2D4669ED-8679-44BA-B3D7-7DCD2E6F84FB}" type="sibTrans" cxnId="{884084B8-23DD-4B4E-9211-705DC7443E5F}">
      <dgm:prSet/>
      <dgm:spPr/>
      <dgm:t>
        <a:bodyPr/>
        <a:lstStyle/>
        <a:p>
          <a:endParaRPr lang="en-US"/>
        </a:p>
      </dgm:t>
    </dgm:pt>
    <dgm:pt modelId="{F44A8E18-F221-4FAB-B5A2-04DBA32FC45E}">
      <dgm:prSet custT="1"/>
      <dgm:spPr/>
      <dgm:t>
        <a:bodyPr/>
        <a:lstStyle/>
        <a:p>
          <a:pPr rtl="0"/>
          <a:r>
            <a:rPr lang="en-US" sz="2400" b="1" dirty="0" smtClean="0"/>
            <a:t>Administrative services </a:t>
          </a:r>
          <a:r>
            <a:rPr lang="en-US" sz="2400" dirty="0" smtClean="0"/>
            <a:t>provide aid and assistance in the management of general operations’</a:t>
          </a:r>
          <a:endParaRPr lang="en-US" sz="2400" dirty="0"/>
        </a:p>
      </dgm:t>
    </dgm:pt>
    <dgm:pt modelId="{A32A571F-24A5-450B-9ACE-B172DF558B32}" type="parTrans" cxnId="{DFFD6A81-3103-4125-92EA-C069B78754BD}">
      <dgm:prSet/>
      <dgm:spPr/>
      <dgm:t>
        <a:bodyPr/>
        <a:lstStyle/>
        <a:p>
          <a:endParaRPr lang="en-US"/>
        </a:p>
      </dgm:t>
    </dgm:pt>
    <dgm:pt modelId="{E24D000C-C803-4A3F-B72E-1759EBF77735}" type="sibTrans" cxnId="{DFFD6A81-3103-4125-92EA-C069B78754BD}">
      <dgm:prSet/>
      <dgm:spPr/>
      <dgm:t>
        <a:bodyPr/>
        <a:lstStyle/>
        <a:p>
          <a:endParaRPr lang="en-US"/>
        </a:p>
      </dgm:t>
    </dgm:pt>
    <dgm:pt modelId="{7B2F2D60-D96F-4C89-AB8A-96B8B22EFC06}">
      <dgm:prSet/>
      <dgm:spPr/>
      <dgm:t>
        <a:bodyPr/>
        <a:lstStyle/>
        <a:p>
          <a:pPr rtl="0"/>
          <a:r>
            <a:rPr lang="en-US" b="1" dirty="0" smtClean="0"/>
            <a:t>Technical services </a:t>
          </a:r>
          <a:r>
            <a:rPr lang="en-US" dirty="0" smtClean="0"/>
            <a:t>provide aid in specialized fields</a:t>
          </a:r>
          <a:endParaRPr lang="en-US" dirty="0"/>
        </a:p>
      </dgm:t>
    </dgm:pt>
    <dgm:pt modelId="{C63C8378-B535-499B-9546-094B322AC980}" type="parTrans" cxnId="{78396A5C-7191-4A2C-9393-8E83CC47568A}">
      <dgm:prSet/>
      <dgm:spPr/>
      <dgm:t>
        <a:bodyPr/>
        <a:lstStyle/>
        <a:p>
          <a:endParaRPr lang="en-US"/>
        </a:p>
      </dgm:t>
    </dgm:pt>
    <dgm:pt modelId="{35056534-24C9-45F8-8420-E33D9153E386}" type="sibTrans" cxnId="{78396A5C-7191-4A2C-9393-8E83CC47568A}">
      <dgm:prSet/>
      <dgm:spPr/>
      <dgm:t>
        <a:bodyPr/>
        <a:lstStyle/>
        <a:p>
          <a:endParaRPr lang="en-US"/>
        </a:p>
      </dgm:t>
    </dgm:pt>
    <dgm:pt modelId="{9A6395EF-B596-4EE2-A66F-2032B0FA8809}" type="pres">
      <dgm:prSet presAssocID="{FA2D906C-B661-44C6-B15C-F7BBB0DF1CE8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50D2CB6-6AE4-4085-9670-C5D7CE9435F2}" type="pres">
      <dgm:prSet presAssocID="{1CB7CB9E-EDB1-4FD9-B085-32F21884B473}" presName="composite" presStyleCnt="0"/>
      <dgm:spPr/>
    </dgm:pt>
    <dgm:pt modelId="{062DF33F-C7B6-4988-A260-EBF7E5F7EE34}" type="pres">
      <dgm:prSet presAssocID="{1CB7CB9E-EDB1-4FD9-B085-32F21884B473}" presName="imgShp" presStyleLbl="fgImgPlace1" presStyleIdx="0" presStyleCnt="3" custScaleX="139758" custScaleY="139017" custLinFactNeighborX="-38497" custLinFactNeighborY="-7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A15696CE-971A-4E60-86D2-BCE450258F2C}" type="pres">
      <dgm:prSet presAssocID="{1CB7CB9E-EDB1-4FD9-B085-32F21884B473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D31A73B-39C3-4C09-B04D-555B41617C1C}" type="pres">
      <dgm:prSet presAssocID="{2D4669ED-8679-44BA-B3D7-7DCD2E6F84FB}" presName="spacing" presStyleCnt="0"/>
      <dgm:spPr/>
    </dgm:pt>
    <dgm:pt modelId="{9579BB31-5607-4D41-A439-133F15DA17C5}" type="pres">
      <dgm:prSet presAssocID="{F44A8E18-F221-4FAB-B5A2-04DBA32FC45E}" presName="composite" presStyleCnt="0"/>
      <dgm:spPr/>
    </dgm:pt>
    <dgm:pt modelId="{12BAA069-8358-49C3-8CA9-88C7D3675DDC}" type="pres">
      <dgm:prSet presAssocID="{F44A8E18-F221-4FAB-B5A2-04DBA32FC45E}" presName="imgShp" presStyleLbl="fgImgPlace1" presStyleIdx="1" presStyleCnt="3" custScaleX="160658" custScaleY="162101" custLinFactNeighborX="8375" custLinFactNeighborY="-7950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DE8781D4-D0C0-47BD-B312-385873163614}" type="pres">
      <dgm:prSet presAssocID="{F44A8E18-F221-4FAB-B5A2-04DBA32FC45E}" presName="txShp" presStyleLbl="node1" presStyleIdx="1" presStyleCnt="3" custLinFactNeighborX="12283" custLinFactNeighborY="-1981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CA1E7D-A50C-4AFA-8221-B535800BF09F}" type="pres">
      <dgm:prSet presAssocID="{E24D000C-C803-4A3F-B72E-1759EBF77735}" presName="spacing" presStyleCnt="0"/>
      <dgm:spPr/>
    </dgm:pt>
    <dgm:pt modelId="{F7BFDF03-5162-4B49-A6C9-57BBE7FC8800}" type="pres">
      <dgm:prSet presAssocID="{7B2F2D60-D96F-4C89-AB8A-96B8B22EFC06}" presName="composite" presStyleCnt="0"/>
      <dgm:spPr/>
    </dgm:pt>
    <dgm:pt modelId="{0C17BBFA-A123-411D-9E69-799852EE4179}" type="pres">
      <dgm:prSet presAssocID="{7B2F2D60-D96F-4C89-AB8A-96B8B22EFC06}" presName="imgShp" presStyleLbl="fgImgPlace1" presStyleIdx="2" presStyleCnt="3" custScaleX="177403" custScaleY="169744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1F072018-CE41-4FCF-9EE5-5653E37B298B}" type="pres">
      <dgm:prSet presAssocID="{7B2F2D60-D96F-4C89-AB8A-96B8B22EFC06}" presName="txShp" presStyleLbl="node1" presStyleIdx="2" presStyleCnt="3" custLinFactNeighborX="12606" custLinFactNeighborY="-762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8396A5C-7191-4A2C-9393-8E83CC47568A}" srcId="{FA2D906C-B661-44C6-B15C-F7BBB0DF1CE8}" destId="{7B2F2D60-D96F-4C89-AB8A-96B8B22EFC06}" srcOrd="2" destOrd="0" parTransId="{C63C8378-B535-499B-9546-094B322AC980}" sibTransId="{35056534-24C9-45F8-8420-E33D9153E386}"/>
    <dgm:cxn modelId="{DFFD6A81-3103-4125-92EA-C069B78754BD}" srcId="{FA2D906C-B661-44C6-B15C-F7BBB0DF1CE8}" destId="{F44A8E18-F221-4FAB-B5A2-04DBA32FC45E}" srcOrd="1" destOrd="0" parTransId="{A32A571F-24A5-450B-9ACE-B172DF558B32}" sibTransId="{E24D000C-C803-4A3F-B72E-1759EBF77735}"/>
    <dgm:cxn modelId="{B0219B68-F45B-4512-A59D-AC05BC859BE4}" type="presOf" srcId="{7B2F2D60-D96F-4C89-AB8A-96B8B22EFC06}" destId="{1F072018-CE41-4FCF-9EE5-5653E37B298B}" srcOrd="0" destOrd="0" presId="urn:microsoft.com/office/officeart/2005/8/layout/vList3#2"/>
    <dgm:cxn modelId="{0FF1F28B-8003-4FFC-B6BB-1186C2A5792F}" type="presOf" srcId="{FA2D906C-B661-44C6-B15C-F7BBB0DF1CE8}" destId="{9A6395EF-B596-4EE2-A66F-2032B0FA8809}" srcOrd="0" destOrd="0" presId="urn:microsoft.com/office/officeart/2005/8/layout/vList3#2"/>
    <dgm:cxn modelId="{3BDD2071-166D-4315-8E96-E062F93A87CE}" type="presOf" srcId="{F44A8E18-F221-4FAB-B5A2-04DBA32FC45E}" destId="{DE8781D4-D0C0-47BD-B312-385873163614}" srcOrd="0" destOrd="0" presId="urn:microsoft.com/office/officeart/2005/8/layout/vList3#2"/>
    <dgm:cxn modelId="{E39580F0-F1AF-40B1-BB5F-8B3135A6C0C9}" type="presOf" srcId="{1CB7CB9E-EDB1-4FD9-B085-32F21884B473}" destId="{A15696CE-971A-4E60-86D2-BCE450258F2C}" srcOrd="0" destOrd="0" presId="urn:microsoft.com/office/officeart/2005/8/layout/vList3#2"/>
    <dgm:cxn modelId="{884084B8-23DD-4B4E-9211-705DC7443E5F}" srcId="{FA2D906C-B661-44C6-B15C-F7BBB0DF1CE8}" destId="{1CB7CB9E-EDB1-4FD9-B085-32F21884B473}" srcOrd="0" destOrd="0" parTransId="{2DB18720-C081-4023-BC68-797B89DAA935}" sibTransId="{2D4669ED-8679-44BA-B3D7-7DCD2E6F84FB}"/>
    <dgm:cxn modelId="{5D662D9C-6D0A-48CD-B63B-85B62AA4C5D2}" type="presParOf" srcId="{9A6395EF-B596-4EE2-A66F-2032B0FA8809}" destId="{550D2CB6-6AE4-4085-9670-C5D7CE9435F2}" srcOrd="0" destOrd="0" presId="urn:microsoft.com/office/officeart/2005/8/layout/vList3#2"/>
    <dgm:cxn modelId="{957840F4-4AD5-48B2-BEC4-AFB8E161D6B4}" type="presParOf" srcId="{550D2CB6-6AE4-4085-9670-C5D7CE9435F2}" destId="{062DF33F-C7B6-4988-A260-EBF7E5F7EE34}" srcOrd="0" destOrd="0" presId="urn:microsoft.com/office/officeart/2005/8/layout/vList3#2"/>
    <dgm:cxn modelId="{E4102A33-D3C0-496E-90BD-D47F00F4CF8D}" type="presParOf" srcId="{550D2CB6-6AE4-4085-9670-C5D7CE9435F2}" destId="{A15696CE-971A-4E60-86D2-BCE450258F2C}" srcOrd="1" destOrd="0" presId="urn:microsoft.com/office/officeart/2005/8/layout/vList3#2"/>
    <dgm:cxn modelId="{F7A9ACC5-833C-4856-A620-8D33562D9E6B}" type="presParOf" srcId="{9A6395EF-B596-4EE2-A66F-2032B0FA8809}" destId="{0D31A73B-39C3-4C09-B04D-555B41617C1C}" srcOrd="1" destOrd="0" presId="urn:microsoft.com/office/officeart/2005/8/layout/vList3#2"/>
    <dgm:cxn modelId="{9BA7B446-D633-48F3-824E-3A43AC0AA534}" type="presParOf" srcId="{9A6395EF-B596-4EE2-A66F-2032B0FA8809}" destId="{9579BB31-5607-4D41-A439-133F15DA17C5}" srcOrd="2" destOrd="0" presId="urn:microsoft.com/office/officeart/2005/8/layout/vList3#2"/>
    <dgm:cxn modelId="{6C3B5727-96A1-4E36-A0CA-60BE9E9CB4F2}" type="presParOf" srcId="{9579BB31-5607-4D41-A439-133F15DA17C5}" destId="{12BAA069-8358-49C3-8CA9-88C7D3675DDC}" srcOrd="0" destOrd="0" presId="urn:microsoft.com/office/officeart/2005/8/layout/vList3#2"/>
    <dgm:cxn modelId="{DA844402-5979-4219-893E-E4F6F3A620EC}" type="presParOf" srcId="{9579BB31-5607-4D41-A439-133F15DA17C5}" destId="{DE8781D4-D0C0-47BD-B312-385873163614}" srcOrd="1" destOrd="0" presId="urn:microsoft.com/office/officeart/2005/8/layout/vList3#2"/>
    <dgm:cxn modelId="{367A3741-FBAA-4A7F-BFBB-1D4893D78A26}" type="presParOf" srcId="{9A6395EF-B596-4EE2-A66F-2032B0FA8809}" destId="{52CA1E7D-A50C-4AFA-8221-B535800BF09F}" srcOrd="3" destOrd="0" presId="urn:microsoft.com/office/officeart/2005/8/layout/vList3#2"/>
    <dgm:cxn modelId="{25D67CCB-8512-4591-9087-0B75D813DDF8}" type="presParOf" srcId="{9A6395EF-B596-4EE2-A66F-2032B0FA8809}" destId="{F7BFDF03-5162-4B49-A6C9-57BBE7FC8800}" srcOrd="4" destOrd="0" presId="urn:microsoft.com/office/officeart/2005/8/layout/vList3#2"/>
    <dgm:cxn modelId="{F7C9F7F3-E5D6-4C9A-8A95-7FF69C6780E5}" type="presParOf" srcId="{F7BFDF03-5162-4B49-A6C9-57BBE7FC8800}" destId="{0C17BBFA-A123-411D-9E69-799852EE4179}" srcOrd="0" destOrd="0" presId="urn:microsoft.com/office/officeart/2005/8/layout/vList3#2"/>
    <dgm:cxn modelId="{762FCAEE-D962-4DEF-8AFF-1D7D33E0440F}" type="presParOf" srcId="{F7BFDF03-5162-4B49-A6C9-57BBE7FC8800}" destId="{1F072018-CE41-4FCF-9EE5-5653E37B298B}" srcOrd="1" destOrd="0" presId="urn:microsoft.com/office/officeart/2005/8/layout/vList3#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0D0D796C-F093-408E-81F2-7ED2D848336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8802AA0-9C27-4CD4-AB90-97AC712BE7CF}">
      <dgm:prSet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>
        <a:effectLst>
          <a:glow rad="228600">
            <a:schemeClr val="accent2">
              <a:satMod val="175000"/>
              <a:alpha val="40000"/>
            </a:schemeClr>
          </a:glow>
        </a:effectLst>
      </dgm:spPr>
      <dgm:t>
        <a:bodyPr/>
        <a:lstStyle/>
        <a:p>
          <a:pPr rtl="0"/>
          <a:r>
            <a:rPr lang="en-US" dirty="0" smtClean="0"/>
            <a:t>1.) They provide technical or specialized knowledge and support in their various fields to aid the manager in carrying out his responsibilities </a:t>
          </a:r>
          <a:endParaRPr lang="en-US" dirty="0"/>
        </a:p>
      </dgm:t>
    </dgm:pt>
    <dgm:pt modelId="{1332D625-00EE-4A5A-BE0C-346329342545}" type="parTrans" cxnId="{C67B5147-D370-4B3F-AFFA-8CC3A35D997A}">
      <dgm:prSet/>
      <dgm:spPr/>
      <dgm:t>
        <a:bodyPr/>
        <a:lstStyle/>
        <a:p>
          <a:endParaRPr lang="en-US"/>
        </a:p>
      </dgm:t>
    </dgm:pt>
    <dgm:pt modelId="{D22A90AC-0288-484B-8522-403D2A09F3AD}" type="sibTrans" cxnId="{C67B5147-D370-4B3F-AFFA-8CC3A35D997A}">
      <dgm:prSet/>
      <dgm:spPr/>
      <dgm:t>
        <a:bodyPr/>
        <a:lstStyle/>
        <a:p>
          <a:endParaRPr lang="en-US"/>
        </a:p>
      </dgm:t>
    </dgm:pt>
    <dgm:pt modelId="{EEB6B744-959A-4268-A6CA-562D0282B279}">
      <dgm:prSet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 prst="coolSlant"/>
        </a:sp3d>
      </dgm:spPr>
      <dgm:t>
        <a:bodyPr/>
        <a:lstStyle/>
        <a:p>
          <a:pPr rtl="0"/>
          <a:r>
            <a:rPr lang="en-US" dirty="0" smtClean="0"/>
            <a:t>2.) They could relieve him of the details which could otherwise rob him of efficiency</a:t>
          </a:r>
          <a:endParaRPr lang="en-US" dirty="0"/>
        </a:p>
      </dgm:t>
    </dgm:pt>
    <dgm:pt modelId="{6CACADFB-A0D4-443E-BDFB-FB61A196E0BA}" type="parTrans" cxnId="{E8FB3252-4EFD-4A19-919B-0DA265326226}">
      <dgm:prSet/>
      <dgm:spPr/>
      <dgm:t>
        <a:bodyPr/>
        <a:lstStyle/>
        <a:p>
          <a:endParaRPr lang="en-US"/>
        </a:p>
      </dgm:t>
    </dgm:pt>
    <dgm:pt modelId="{1B76CF0E-A442-48E7-98DC-1E99B717B13D}" type="sibTrans" cxnId="{E8FB3252-4EFD-4A19-919B-0DA265326226}">
      <dgm:prSet/>
      <dgm:spPr/>
      <dgm:t>
        <a:bodyPr/>
        <a:lstStyle/>
        <a:p>
          <a:endParaRPr lang="en-US"/>
        </a:p>
      </dgm:t>
    </dgm:pt>
    <dgm:pt modelId="{455C0094-D71E-465E-89B6-A2999A0BE95D}" type="pres">
      <dgm:prSet presAssocID="{0D0D796C-F093-408E-81F2-7ED2D848336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ECB311D-FECD-4C9B-84C8-AA4126899FF8}" type="pres">
      <dgm:prSet presAssocID="{18802AA0-9C27-4CD4-AB90-97AC712BE7CF}" presName="parentText" presStyleLbl="node1" presStyleIdx="0" presStyleCnt="2" custLinFactNeighborX="3409" custLinFactNeighborY="7877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B4F0DF-938A-4C1D-837E-3AB36F5725E1}" type="pres">
      <dgm:prSet presAssocID="{D22A90AC-0288-484B-8522-403D2A09F3AD}" presName="spacer" presStyleCnt="0"/>
      <dgm:spPr/>
    </dgm:pt>
    <dgm:pt modelId="{BBEF996B-553A-4AF7-BA6E-03D145B82968}" type="pres">
      <dgm:prSet presAssocID="{EEB6B744-959A-4268-A6CA-562D0282B279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A59E23C-41BF-4F90-B15E-E211C5884867}" type="presOf" srcId="{0D0D796C-F093-408E-81F2-7ED2D8483369}" destId="{455C0094-D71E-465E-89B6-A2999A0BE95D}" srcOrd="0" destOrd="0" presId="urn:microsoft.com/office/officeart/2005/8/layout/vList2"/>
    <dgm:cxn modelId="{E8FB3252-4EFD-4A19-919B-0DA265326226}" srcId="{0D0D796C-F093-408E-81F2-7ED2D8483369}" destId="{EEB6B744-959A-4268-A6CA-562D0282B279}" srcOrd="1" destOrd="0" parTransId="{6CACADFB-A0D4-443E-BDFB-FB61A196E0BA}" sibTransId="{1B76CF0E-A442-48E7-98DC-1E99B717B13D}"/>
    <dgm:cxn modelId="{B12ECED4-0361-40FA-8ED5-F663D11E5A6A}" type="presOf" srcId="{18802AA0-9C27-4CD4-AB90-97AC712BE7CF}" destId="{EECB311D-FECD-4C9B-84C8-AA4126899FF8}" srcOrd="0" destOrd="0" presId="urn:microsoft.com/office/officeart/2005/8/layout/vList2"/>
    <dgm:cxn modelId="{0EBA6044-C22A-41B5-89C2-1875E64F2A1D}" type="presOf" srcId="{EEB6B744-959A-4268-A6CA-562D0282B279}" destId="{BBEF996B-553A-4AF7-BA6E-03D145B82968}" srcOrd="0" destOrd="0" presId="urn:microsoft.com/office/officeart/2005/8/layout/vList2"/>
    <dgm:cxn modelId="{C67B5147-D370-4B3F-AFFA-8CC3A35D997A}" srcId="{0D0D796C-F093-408E-81F2-7ED2D8483369}" destId="{18802AA0-9C27-4CD4-AB90-97AC712BE7CF}" srcOrd="0" destOrd="0" parTransId="{1332D625-00EE-4A5A-BE0C-346329342545}" sibTransId="{D22A90AC-0288-484B-8522-403D2A09F3AD}"/>
    <dgm:cxn modelId="{21C5B8FD-0C08-4486-91DB-D49D91EACB33}" type="presParOf" srcId="{455C0094-D71E-465E-89B6-A2999A0BE95D}" destId="{EECB311D-FECD-4C9B-84C8-AA4126899FF8}" srcOrd="0" destOrd="0" presId="urn:microsoft.com/office/officeart/2005/8/layout/vList2"/>
    <dgm:cxn modelId="{1999415D-0A3D-4BFC-A5DB-8829DF07266A}" type="presParOf" srcId="{455C0094-D71E-465E-89B6-A2999A0BE95D}" destId="{D0B4F0DF-938A-4C1D-837E-3AB36F5725E1}" srcOrd="1" destOrd="0" presId="urn:microsoft.com/office/officeart/2005/8/layout/vList2"/>
    <dgm:cxn modelId="{F2A28EA9-7AC7-4996-B748-425EBF6E4B56}" type="presParOf" srcId="{455C0094-D71E-465E-89B6-A2999A0BE95D}" destId="{BBEF996B-553A-4AF7-BA6E-03D145B82968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BA9480F-70E2-4F3C-8E11-CB9AD2A57099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D97B1C7-3FA8-4493-9C69-AAD787305B3E}">
      <dgm:prSet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en-US" b="1" dirty="0" smtClean="0"/>
            <a:t>Principle of staffing objective</a:t>
          </a:r>
          <a:endParaRPr lang="en-US" b="1" dirty="0"/>
        </a:p>
      </dgm:t>
    </dgm:pt>
    <dgm:pt modelId="{5D560490-25FD-404C-B8E4-29D2D2D40999}" type="parTrans" cxnId="{F635E4F4-92BA-46B8-8217-76F376E1EE59}">
      <dgm:prSet/>
      <dgm:spPr/>
      <dgm:t>
        <a:bodyPr/>
        <a:lstStyle/>
        <a:p>
          <a:endParaRPr lang="en-US"/>
        </a:p>
      </dgm:t>
    </dgm:pt>
    <dgm:pt modelId="{F4293166-ED85-4F43-A6D7-71BE4A22FDCA}" type="sibTrans" cxnId="{F635E4F4-92BA-46B8-8217-76F376E1EE59}">
      <dgm:prSet/>
      <dgm:spPr/>
      <dgm:t>
        <a:bodyPr/>
        <a:lstStyle/>
        <a:p>
          <a:endParaRPr lang="en-US"/>
        </a:p>
      </dgm:t>
    </dgm:pt>
    <dgm:pt modelId="{57F1A7E5-F95C-4EDE-9AA8-A5B508666872}">
      <dgm:prSet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en-US" b="1" dirty="0" smtClean="0"/>
            <a:t>Principle of staffing</a:t>
          </a:r>
          <a:endParaRPr lang="en-US" b="1" dirty="0"/>
        </a:p>
      </dgm:t>
    </dgm:pt>
    <dgm:pt modelId="{D0EFD8EA-A894-4FD3-81C4-E0E50093D947}" type="parTrans" cxnId="{913DB53A-A4C5-4830-A1B9-479EE26D7DF6}">
      <dgm:prSet/>
      <dgm:spPr/>
      <dgm:t>
        <a:bodyPr/>
        <a:lstStyle/>
        <a:p>
          <a:endParaRPr lang="en-US"/>
        </a:p>
      </dgm:t>
    </dgm:pt>
    <dgm:pt modelId="{66465DC5-30C4-437D-BD12-692779FBEA2E}" type="sibTrans" cxnId="{913DB53A-A4C5-4830-A1B9-479EE26D7DF6}">
      <dgm:prSet/>
      <dgm:spPr/>
      <dgm:t>
        <a:bodyPr/>
        <a:lstStyle/>
        <a:p>
          <a:endParaRPr lang="en-US"/>
        </a:p>
      </dgm:t>
    </dgm:pt>
    <dgm:pt modelId="{D30C07CA-4D9C-4FC3-A8EE-2D05A022F6DF}">
      <dgm:prSet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en-US" b="1" dirty="0" smtClean="0"/>
            <a:t>Principle of job definition</a:t>
          </a:r>
          <a:endParaRPr lang="en-US" b="1" dirty="0"/>
        </a:p>
      </dgm:t>
    </dgm:pt>
    <dgm:pt modelId="{802B0C2B-99D4-431C-B4E7-01BF1BDCEE43}" type="parTrans" cxnId="{38640590-F095-40EB-A50F-5731CD5DDBCD}">
      <dgm:prSet/>
      <dgm:spPr/>
      <dgm:t>
        <a:bodyPr/>
        <a:lstStyle/>
        <a:p>
          <a:endParaRPr lang="en-US"/>
        </a:p>
      </dgm:t>
    </dgm:pt>
    <dgm:pt modelId="{27194294-7079-46E2-BEFA-560C55B99B7F}" type="sibTrans" cxnId="{38640590-F095-40EB-A50F-5731CD5DDBCD}">
      <dgm:prSet/>
      <dgm:spPr/>
      <dgm:t>
        <a:bodyPr/>
        <a:lstStyle/>
        <a:p>
          <a:endParaRPr lang="en-US"/>
        </a:p>
      </dgm:t>
    </dgm:pt>
    <dgm:pt modelId="{BA5FCB83-E0CC-4743-8439-1B916B6AB7EF}">
      <dgm:prSet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en-US" b="1" dirty="0" smtClean="0"/>
            <a:t>Principle of managerial appraisal</a:t>
          </a:r>
          <a:endParaRPr lang="en-US" b="1" dirty="0"/>
        </a:p>
      </dgm:t>
    </dgm:pt>
    <dgm:pt modelId="{8373B094-C79A-453D-944D-39DA7B8AB26A}" type="parTrans" cxnId="{B2256A80-B045-4CDA-865C-E3B6025516A3}">
      <dgm:prSet/>
      <dgm:spPr/>
      <dgm:t>
        <a:bodyPr/>
        <a:lstStyle/>
        <a:p>
          <a:endParaRPr lang="en-US"/>
        </a:p>
      </dgm:t>
    </dgm:pt>
    <dgm:pt modelId="{9CE5D5C7-44EB-4D72-A4D4-2935EE2D1843}" type="sibTrans" cxnId="{B2256A80-B045-4CDA-865C-E3B6025516A3}">
      <dgm:prSet/>
      <dgm:spPr/>
      <dgm:t>
        <a:bodyPr/>
        <a:lstStyle/>
        <a:p>
          <a:endParaRPr lang="en-US"/>
        </a:p>
      </dgm:t>
    </dgm:pt>
    <dgm:pt modelId="{60AE9828-CCA2-416D-8481-8FF56A4A68D7}">
      <dgm:prSet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b="1" dirty="0" smtClean="0"/>
            <a:t>Principle of open competition</a:t>
          </a:r>
          <a:endParaRPr lang="en-US" b="1" dirty="0"/>
        </a:p>
      </dgm:t>
    </dgm:pt>
    <dgm:pt modelId="{1395A656-9B9A-4C43-9094-DF13C00B230F}" type="parTrans" cxnId="{F8F91B0A-C679-494D-AE5F-7E5E7BC12AAD}">
      <dgm:prSet/>
      <dgm:spPr/>
      <dgm:t>
        <a:bodyPr/>
        <a:lstStyle/>
        <a:p>
          <a:endParaRPr lang="en-US"/>
        </a:p>
      </dgm:t>
    </dgm:pt>
    <dgm:pt modelId="{F7F5F42D-4D5D-421C-82B7-3C60A045FBC8}" type="sibTrans" cxnId="{F8F91B0A-C679-494D-AE5F-7E5E7BC12AAD}">
      <dgm:prSet/>
      <dgm:spPr/>
      <dgm:t>
        <a:bodyPr/>
        <a:lstStyle/>
        <a:p>
          <a:endParaRPr lang="en-US"/>
        </a:p>
      </dgm:t>
    </dgm:pt>
    <dgm:pt modelId="{89371EEC-0A02-411F-83B7-F3D5533942E0}">
      <dgm:prSet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en-US" b="1" dirty="0" smtClean="0"/>
            <a:t>Principle of management development</a:t>
          </a:r>
          <a:endParaRPr lang="en-US" b="1" dirty="0"/>
        </a:p>
      </dgm:t>
    </dgm:pt>
    <dgm:pt modelId="{8C0B0341-38A8-46C6-B7B7-8C153A31CC4D}" type="parTrans" cxnId="{19408C8F-9D82-4498-9228-628BB47447B4}">
      <dgm:prSet/>
      <dgm:spPr/>
      <dgm:t>
        <a:bodyPr/>
        <a:lstStyle/>
        <a:p>
          <a:endParaRPr lang="en-US"/>
        </a:p>
      </dgm:t>
    </dgm:pt>
    <dgm:pt modelId="{067625FB-DA79-4C2E-9C9E-1B66EA768FB5}" type="sibTrans" cxnId="{19408C8F-9D82-4498-9228-628BB47447B4}">
      <dgm:prSet/>
      <dgm:spPr/>
      <dgm:t>
        <a:bodyPr/>
        <a:lstStyle/>
        <a:p>
          <a:endParaRPr lang="en-US"/>
        </a:p>
      </dgm:t>
    </dgm:pt>
    <dgm:pt modelId="{0CA14652-E126-411A-872F-CCA498B82AC4}">
      <dgm:prSet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pPr algn="ctr" rtl="0"/>
          <a:r>
            <a:rPr lang="en-US" b="1" dirty="0" smtClean="0"/>
            <a:t>Principle of continuing development</a:t>
          </a:r>
          <a:endParaRPr lang="en-US" b="1" dirty="0"/>
        </a:p>
      </dgm:t>
    </dgm:pt>
    <dgm:pt modelId="{5020250E-AA46-46B8-98F3-6A660DE66A96}" type="parTrans" cxnId="{2117A20F-5DDE-4EB7-969B-6630239DAC4F}">
      <dgm:prSet/>
      <dgm:spPr/>
      <dgm:t>
        <a:bodyPr/>
        <a:lstStyle/>
        <a:p>
          <a:endParaRPr lang="en-US"/>
        </a:p>
      </dgm:t>
    </dgm:pt>
    <dgm:pt modelId="{D222D12E-FBBB-49D9-82A5-EE76E9A9AACD}" type="sibTrans" cxnId="{2117A20F-5DDE-4EB7-969B-6630239DAC4F}">
      <dgm:prSet/>
      <dgm:spPr/>
      <dgm:t>
        <a:bodyPr/>
        <a:lstStyle/>
        <a:p>
          <a:endParaRPr lang="en-US"/>
        </a:p>
      </dgm:t>
    </dgm:pt>
    <dgm:pt modelId="{60523674-0C39-4113-A0CF-8F7AC463E5C8}" type="pres">
      <dgm:prSet presAssocID="{1BA9480F-70E2-4F3C-8E11-CB9AD2A5709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D1A259C-2F6D-4E91-8632-ECD83AA14416}" type="pres">
      <dgm:prSet presAssocID="{FD97B1C7-3FA8-4493-9C69-AAD787305B3E}" presName="linNode" presStyleCnt="0"/>
      <dgm:spPr/>
    </dgm:pt>
    <dgm:pt modelId="{DDCB5F54-3968-41C3-9003-C5CC861ECEFB}" type="pres">
      <dgm:prSet presAssocID="{FD97B1C7-3FA8-4493-9C69-AAD787305B3E}" presName="parentText" presStyleLbl="node1" presStyleIdx="0" presStyleCnt="7" custScaleX="17489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0E1F283-0D00-4507-BF7E-36C21E5E3560}" type="pres">
      <dgm:prSet presAssocID="{F4293166-ED85-4F43-A6D7-71BE4A22FDCA}" presName="sp" presStyleCnt="0"/>
      <dgm:spPr/>
    </dgm:pt>
    <dgm:pt modelId="{260E4059-1041-4E2A-88F9-B4F7A9B45EC0}" type="pres">
      <dgm:prSet presAssocID="{57F1A7E5-F95C-4EDE-9AA8-A5B508666872}" presName="linNode" presStyleCnt="0"/>
      <dgm:spPr/>
    </dgm:pt>
    <dgm:pt modelId="{95BDB420-40E7-4F89-A627-83651FAEB374}" type="pres">
      <dgm:prSet presAssocID="{57F1A7E5-F95C-4EDE-9AA8-A5B508666872}" presName="parentText" presStyleLbl="node1" presStyleIdx="1" presStyleCnt="7" custScaleX="15946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D052A8-0E04-48C7-9236-4D5F06C3635C}" type="pres">
      <dgm:prSet presAssocID="{66465DC5-30C4-437D-BD12-692779FBEA2E}" presName="sp" presStyleCnt="0"/>
      <dgm:spPr/>
    </dgm:pt>
    <dgm:pt modelId="{7E56ECFE-B5B6-4F65-97FE-1231BA15E477}" type="pres">
      <dgm:prSet presAssocID="{D30C07CA-4D9C-4FC3-A8EE-2D05A022F6DF}" presName="linNode" presStyleCnt="0"/>
      <dgm:spPr/>
    </dgm:pt>
    <dgm:pt modelId="{9198AB07-7440-4657-810A-22838A3FAB3F}" type="pres">
      <dgm:prSet presAssocID="{D30C07CA-4D9C-4FC3-A8EE-2D05A022F6DF}" presName="parentText" presStyleLbl="node1" presStyleIdx="2" presStyleCnt="7" custScaleX="16749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19439D-1A49-432B-84D2-7AE7A7E386FC}" type="pres">
      <dgm:prSet presAssocID="{27194294-7079-46E2-BEFA-560C55B99B7F}" presName="sp" presStyleCnt="0"/>
      <dgm:spPr/>
    </dgm:pt>
    <dgm:pt modelId="{4FC71DA5-E74F-4811-A263-8A68A142EF31}" type="pres">
      <dgm:prSet presAssocID="{BA5FCB83-E0CC-4743-8439-1B916B6AB7EF}" presName="linNode" presStyleCnt="0"/>
      <dgm:spPr/>
    </dgm:pt>
    <dgm:pt modelId="{7D7C3EC7-8C6B-48D1-AFF8-3A0A88B02618}" type="pres">
      <dgm:prSet presAssocID="{BA5FCB83-E0CC-4743-8439-1B916B6AB7EF}" presName="parentText" presStyleLbl="node1" presStyleIdx="3" presStyleCnt="7" custScaleX="16749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BFDC5E-4D89-4BF9-92DB-3F88C2BBFABB}" type="pres">
      <dgm:prSet presAssocID="{9CE5D5C7-44EB-4D72-A4D4-2935EE2D1843}" presName="sp" presStyleCnt="0"/>
      <dgm:spPr/>
    </dgm:pt>
    <dgm:pt modelId="{81126CEB-BDE7-4ED4-8536-757227675DE5}" type="pres">
      <dgm:prSet presAssocID="{60AE9828-CCA2-416D-8481-8FF56A4A68D7}" presName="linNode" presStyleCnt="0"/>
      <dgm:spPr/>
    </dgm:pt>
    <dgm:pt modelId="{7BDEC08D-6B41-44CE-8767-AB5890B8BA25}" type="pres">
      <dgm:prSet presAssocID="{60AE9828-CCA2-416D-8481-8FF56A4A68D7}" presName="parentText" presStyleLbl="node1" presStyleIdx="4" presStyleCnt="7" custScaleX="18292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7DC074-9CE7-42D6-BE19-EDBF54448374}" type="pres">
      <dgm:prSet presAssocID="{F7F5F42D-4D5D-421C-82B7-3C60A045FBC8}" presName="sp" presStyleCnt="0"/>
      <dgm:spPr/>
    </dgm:pt>
    <dgm:pt modelId="{F0007775-7B1B-4951-B3E7-7B732016593E}" type="pres">
      <dgm:prSet presAssocID="{89371EEC-0A02-411F-83B7-F3D5533942E0}" presName="linNode" presStyleCnt="0"/>
      <dgm:spPr/>
    </dgm:pt>
    <dgm:pt modelId="{4F24F487-6D65-4D01-A628-35706CC00617}" type="pres">
      <dgm:prSet presAssocID="{89371EEC-0A02-411F-83B7-F3D5533942E0}" presName="parentText" presStyleLbl="node1" presStyleIdx="5" presStyleCnt="7" custScaleX="17551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58E0FD-E679-4E8D-8C86-F1F82FDA9430}" type="pres">
      <dgm:prSet presAssocID="{067625FB-DA79-4C2E-9C9E-1B66EA768FB5}" presName="sp" presStyleCnt="0"/>
      <dgm:spPr/>
    </dgm:pt>
    <dgm:pt modelId="{F888E541-D86C-436C-84F5-F90EC928C5F5}" type="pres">
      <dgm:prSet presAssocID="{0CA14652-E126-411A-872F-CCA498B82AC4}" presName="linNode" presStyleCnt="0"/>
      <dgm:spPr/>
    </dgm:pt>
    <dgm:pt modelId="{86971D94-813D-4398-AA33-41CBB9991058}" type="pres">
      <dgm:prSet presAssocID="{0CA14652-E126-411A-872F-CCA498B82AC4}" presName="parentText" presStyleLbl="node1" presStyleIdx="6" presStyleCnt="7" custScaleX="15946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9311345-177D-43CB-B08B-5895FA919088}" type="presOf" srcId="{89371EEC-0A02-411F-83B7-F3D5533942E0}" destId="{4F24F487-6D65-4D01-A628-35706CC00617}" srcOrd="0" destOrd="0" presId="urn:microsoft.com/office/officeart/2005/8/layout/vList5"/>
    <dgm:cxn modelId="{5743E033-78F5-435A-8F58-A70BC529A3EF}" type="presOf" srcId="{60AE9828-CCA2-416D-8481-8FF56A4A68D7}" destId="{7BDEC08D-6B41-44CE-8767-AB5890B8BA25}" srcOrd="0" destOrd="0" presId="urn:microsoft.com/office/officeart/2005/8/layout/vList5"/>
    <dgm:cxn modelId="{5BBC75EA-2D72-4FD5-84FC-29EE943C363F}" type="presOf" srcId="{D30C07CA-4D9C-4FC3-A8EE-2D05A022F6DF}" destId="{9198AB07-7440-4657-810A-22838A3FAB3F}" srcOrd="0" destOrd="0" presId="urn:microsoft.com/office/officeart/2005/8/layout/vList5"/>
    <dgm:cxn modelId="{E389A8E7-DD01-486A-BE42-0B46CCFADC8C}" type="presOf" srcId="{0CA14652-E126-411A-872F-CCA498B82AC4}" destId="{86971D94-813D-4398-AA33-41CBB9991058}" srcOrd="0" destOrd="0" presId="urn:microsoft.com/office/officeart/2005/8/layout/vList5"/>
    <dgm:cxn modelId="{6911D5A7-3C99-474E-A35A-F1DD4A36025C}" type="presOf" srcId="{FD97B1C7-3FA8-4493-9C69-AAD787305B3E}" destId="{DDCB5F54-3968-41C3-9003-C5CC861ECEFB}" srcOrd="0" destOrd="0" presId="urn:microsoft.com/office/officeart/2005/8/layout/vList5"/>
    <dgm:cxn modelId="{38640590-F095-40EB-A50F-5731CD5DDBCD}" srcId="{1BA9480F-70E2-4F3C-8E11-CB9AD2A57099}" destId="{D30C07CA-4D9C-4FC3-A8EE-2D05A022F6DF}" srcOrd="2" destOrd="0" parTransId="{802B0C2B-99D4-431C-B4E7-01BF1BDCEE43}" sibTransId="{27194294-7079-46E2-BEFA-560C55B99B7F}"/>
    <dgm:cxn modelId="{19408C8F-9D82-4498-9228-628BB47447B4}" srcId="{1BA9480F-70E2-4F3C-8E11-CB9AD2A57099}" destId="{89371EEC-0A02-411F-83B7-F3D5533942E0}" srcOrd="5" destOrd="0" parTransId="{8C0B0341-38A8-46C6-B7B7-8C153A31CC4D}" sibTransId="{067625FB-DA79-4C2E-9C9E-1B66EA768FB5}"/>
    <dgm:cxn modelId="{2B6E29E0-4FA4-4DE0-8C20-52BFAE2D2E7D}" type="presOf" srcId="{BA5FCB83-E0CC-4743-8439-1B916B6AB7EF}" destId="{7D7C3EC7-8C6B-48D1-AFF8-3A0A88B02618}" srcOrd="0" destOrd="0" presId="urn:microsoft.com/office/officeart/2005/8/layout/vList5"/>
    <dgm:cxn modelId="{B2256A80-B045-4CDA-865C-E3B6025516A3}" srcId="{1BA9480F-70E2-4F3C-8E11-CB9AD2A57099}" destId="{BA5FCB83-E0CC-4743-8439-1B916B6AB7EF}" srcOrd="3" destOrd="0" parTransId="{8373B094-C79A-453D-944D-39DA7B8AB26A}" sibTransId="{9CE5D5C7-44EB-4D72-A4D4-2935EE2D1843}"/>
    <dgm:cxn modelId="{F635E4F4-92BA-46B8-8217-76F376E1EE59}" srcId="{1BA9480F-70E2-4F3C-8E11-CB9AD2A57099}" destId="{FD97B1C7-3FA8-4493-9C69-AAD787305B3E}" srcOrd="0" destOrd="0" parTransId="{5D560490-25FD-404C-B8E4-29D2D2D40999}" sibTransId="{F4293166-ED85-4F43-A6D7-71BE4A22FDCA}"/>
    <dgm:cxn modelId="{19DA7857-6DA5-434D-8E0B-3B26C74B96AD}" type="presOf" srcId="{57F1A7E5-F95C-4EDE-9AA8-A5B508666872}" destId="{95BDB420-40E7-4F89-A627-83651FAEB374}" srcOrd="0" destOrd="0" presId="urn:microsoft.com/office/officeart/2005/8/layout/vList5"/>
    <dgm:cxn modelId="{2117A20F-5DDE-4EB7-969B-6630239DAC4F}" srcId="{1BA9480F-70E2-4F3C-8E11-CB9AD2A57099}" destId="{0CA14652-E126-411A-872F-CCA498B82AC4}" srcOrd="6" destOrd="0" parTransId="{5020250E-AA46-46B8-98F3-6A660DE66A96}" sibTransId="{D222D12E-FBBB-49D9-82A5-EE76E9A9AACD}"/>
    <dgm:cxn modelId="{A1301E6C-274F-4C5B-9389-8A9BB9D6A9F6}" type="presOf" srcId="{1BA9480F-70E2-4F3C-8E11-CB9AD2A57099}" destId="{60523674-0C39-4113-A0CF-8F7AC463E5C8}" srcOrd="0" destOrd="0" presId="urn:microsoft.com/office/officeart/2005/8/layout/vList5"/>
    <dgm:cxn modelId="{913DB53A-A4C5-4830-A1B9-479EE26D7DF6}" srcId="{1BA9480F-70E2-4F3C-8E11-CB9AD2A57099}" destId="{57F1A7E5-F95C-4EDE-9AA8-A5B508666872}" srcOrd="1" destOrd="0" parTransId="{D0EFD8EA-A894-4FD3-81C4-E0E50093D947}" sibTransId="{66465DC5-30C4-437D-BD12-692779FBEA2E}"/>
    <dgm:cxn modelId="{F8F91B0A-C679-494D-AE5F-7E5E7BC12AAD}" srcId="{1BA9480F-70E2-4F3C-8E11-CB9AD2A57099}" destId="{60AE9828-CCA2-416D-8481-8FF56A4A68D7}" srcOrd="4" destOrd="0" parTransId="{1395A656-9B9A-4C43-9094-DF13C00B230F}" sibTransId="{F7F5F42D-4D5D-421C-82B7-3C60A045FBC8}"/>
    <dgm:cxn modelId="{E98E68F5-37A6-4C23-87C4-C9CBD4286A41}" type="presParOf" srcId="{60523674-0C39-4113-A0CF-8F7AC463E5C8}" destId="{0D1A259C-2F6D-4E91-8632-ECD83AA14416}" srcOrd="0" destOrd="0" presId="urn:microsoft.com/office/officeart/2005/8/layout/vList5"/>
    <dgm:cxn modelId="{02909D73-46E0-49CC-B401-9522B1539F17}" type="presParOf" srcId="{0D1A259C-2F6D-4E91-8632-ECD83AA14416}" destId="{DDCB5F54-3968-41C3-9003-C5CC861ECEFB}" srcOrd="0" destOrd="0" presId="urn:microsoft.com/office/officeart/2005/8/layout/vList5"/>
    <dgm:cxn modelId="{A2DF793F-2D29-4A4B-8E73-5F27EFE5ED05}" type="presParOf" srcId="{60523674-0C39-4113-A0CF-8F7AC463E5C8}" destId="{80E1F283-0D00-4507-BF7E-36C21E5E3560}" srcOrd="1" destOrd="0" presId="urn:microsoft.com/office/officeart/2005/8/layout/vList5"/>
    <dgm:cxn modelId="{FE6DD9EB-87B4-4E1E-9265-E4FC9998F163}" type="presParOf" srcId="{60523674-0C39-4113-A0CF-8F7AC463E5C8}" destId="{260E4059-1041-4E2A-88F9-B4F7A9B45EC0}" srcOrd="2" destOrd="0" presId="urn:microsoft.com/office/officeart/2005/8/layout/vList5"/>
    <dgm:cxn modelId="{F8410381-2A3A-4672-97D3-11106B0EB912}" type="presParOf" srcId="{260E4059-1041-4E2A-88F9-B4F7A9B45EC0}" destId="{95BDB420-40E7-4F89-A627-83651FAEB374}" srcOrd="0" destOrd="0" presId="urn:microsoft.com/office/officeart/2005/8/layout/vList5"/>
    <dgm:cxn modelId="{D7B1537D-91C1-425F-BB36-B79F73991675}" type="presParOf" srcId="{60523674-0C39-4113-A0CF-8F7AC463E5C8}" destId="{9FD052A8-0E04-48C7-9236-4D5F06C3635C}" srcOrd="3" destOrd="0" presId="urn:microsoft.com/office/officeart/2005/8/layout/vList5"/>
    <dgm:cxn modelId="{A11FC3DE-5B6F-48EC-9020-6CD8FAA13AC1}" type="presParOf" srcId="{60523674-0C39-4113-A0CF-8F7AC463E5C8}" destId="{7E56ECFE-B5B6-4F65-97FE-1231BA15E477}" srcOrd="4" destOrd="0" presId="urn:microsoft.com/office/officeart/2005/8/layout/vList5"/>
    <dgm:cxn modelId="{90805AFE-6314-4879-B0B6-BD9147B1268E}" type="presParOf" srcId="{7E56ECFE-B5B6-4F65-97FE-1231BA15E477}" destId="{9198AB07-7440-4657-810A-22838A3FAB3F}" srcOrd="0" destOrd="0" presId="urn:microsoft.com/office/officeart/2005/8/layout/vList5"/>
    <dgm:cxn modelId="{0D505265-1E9E-47FB-9654-4826688472E3}" type="presParOf" srcId="{60523674-0C39-4113-A0CF-8F7AC463E5C8}" destId="{C519439D-1A49-432B-84D2-7AE7A7E386FC}" srcOrd="5" destOrd="0" presId="urn:microsoft.com/office/officeart/2005/8/layout/vList5"/>
    <dgm:cxn modelId="{6507BD4D-9659-487C-9B0E-E697545B263C}" type="presParOf" srcId="{60523674-0C39-4113-A0CF-8F7AC463E5C8}" destId="{4FC71DA5-E74F-4811-A263-8A68A142EF31}" srcOrd="6" destOrd="0" presId="urn:microsoft.com/office/officeart/2005/8/layout/vList5"/>
    <dgm:cxn modelId="{308027B5-37A8-41D9-AF0F-2A0F754A08CE}" type="presParOf" srcId="{4FC71DA5-E74F-4811-A263-8A68A142EF31}" destId="{7D7C3EC7-8C6B-48D1-AFF8-3A0A88B02618}" srcOrd="0" destOrd="0" presId="urn:microsoft.com/office/officeart/2005/8/layout/vList5"/>
    <dgm:cxn modelId="{FA830D84-C6C2-46DE-BEA4-C63A0C26BF6E}" type="presParOf" srcId="{60523674-0C39-4113-A0CF-8F7AC463E5C8}" destId="{8EBFDC5E-4D89-4BF9-92DB-3F88C2BBFABB}" srcOrd="7" destOrd="0" presId="urn:microsoft.com/office/officeart/2005/8/layout/vList5"/>
    <dgm:cxn modelId="{989C2B7C-B867-431B-9A5B-34A6A8B6E0FB}" type="presParOf" srcId="{60523674-0C39-4113-A0CF-8F7AC463E5C8}" destId="{81126CEB-BDE7-4ED4-8536-757227675DE5}" srcOrd="8" destOrd="0" presId="urn:microsoft.com/office/officeart/2005/8/layout/vList5"/>
    <dgm:cxn modelId="{67415D90-80A0-410A-8511-3735670A0208}" type="presParOf" srcId="{81126CEB-BDE7-4ED4-8536-757227675DE5}" destId="{7BDEC08D-6B41-44CE-8767-AB5890B8BA25}" srcOrd="0" destOrd="0" presId="urn:microsoft.com/office/officeart/2005/8/layout/vList5"/>
    <dgm:cxn modelId="{BC9AAE02-9E16-4B84-B9D4-88E5143AF395}" type="presParOf" srcId="{60523674-0C39-4113-A0CF-8F7AC463E5C8}" destId="{5F7DC074-9CE7-42D6-BE19-EDBF54448374}" srcOrd="9" destOrd="0" presId="urn:microsoft.com/office/officeart/2005/8/layout/vList5"/>
    <dgm:cxn modelId="{3199A3E8-B286-4215-8502-95C492A53571}" type="presParOf" srcId="{60523674-0C39-4113-A0CF-8F7AC463E5C8}" destId="{F0007775-7B1B-4951-B3E7-7B732016593E}" srcOrd="10" destOrd="0" presId="urn:microsoft.com/office/officeart/2005/8/layout/vList5"/>
    <dgm:cxn modelId="{7215FADA-5A72-4991-9208-84BBF376A0FD}" type="presParOf" srcId="{F0007775-7B1B-4951-B3E7-7B732016593E}" destId="{4F24F487-6D65-4D01-A628-35706CC00617}" srcOrd="0" destOrd="0" presId="urn:microsoft.com/office/officeart/2005/8/layout/vList5"/>
    <dgm:cxn modelId="{6BED83B7-9DCF-44AF-A538-B0380B5A0E72}" type="presParOf" srcId="{60523674-0C39-4113-A0CF-8F7AC463E5C8}" destId="{4B58E0FD-E679-4E8D-8C86-F1F82FDA9430}" srcOrd="11" destOrd="0" presId="urn:microsoft.com/office/officeart/2005/8/layout/vList5"/>
    <dgm:cxn modelId="{0C580E4B-105E-4538-AD4D-4656ED3D0516}" type="presParOf" srcId="{60523674-0C39-4113-A0CF-8F7AC463E5C8}" destId="{F888E541-D86C-436C-84F5-F90EC928C5F5}" srcOrd="12" destOrd="0" presId="urn:microsoft.com/office/officeart/2005/8/layout/vList5"/>
    <dgm:cxn modelId="{18F25CF3-B8E9-4188-BABA-DD13F199A85B}" type="presParOf" srcId="{F888E541-D86C-436C-84F5-F90EC928C5F5}" destId="{86971D94-813D-4398-AA33-41CBB9991058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DD84D91C-C9A6-4EAA-A911-919331690CA4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/>
      <dgm:spPr/>
      <dgm:t>
        <a:bodyPr/>
        <a:lstStyle/>
        <a:p>
          <a:endParaRPr lang="en-US"/>
        </a:p>
      </dgm:t>
    </dgm:pt>
    <dgm:pt modelId="{68B0F07E-F744-44B7-A591-AAB843E86B9D}">
      <dgm:prSet/>
      <dgm:spPr/>
      <dgm:t>
        <a:bodyPr/>
        <a:lstStyle/>
        <a:p>
          <a:pPr rtl="0"/>
          <a:r>
            <a:rPr lang="en-US" dirty="0" smtClean="0"/>
            <a:t>High morale – complex combination of many factors that make people do what the organization expects them to do</a:t>
          </a:r>
          <a:endParaRPr lang="en-US" dirty="0"/>
        </a:p>
      </dgm:t>
    </dgm:pt>
    <dgm:pt modelId="{62A35A7E-9817-4C44-89CD-FAB2A9ABEBE3}" type="parTrans" cxnId="{D749AC08-6BCD-4791-B822-736CA2CB3B2C}">
      <dgm:prSet/>
      <dgm:spPr/>
      <dgm:t>
        <a:bodyPr/>
        <a:lstStyle/>
        <a:p>
          <a:endParaRPr lang="en-US"/>
        </a:p>
      </dgm:t>
    </dgm:pt>
    <dgm:pt modelId="{A12604FC-E0CE-4C35-ADAF-96B7B3DCFEF0}" type="sibTrans" cxnId="{D749AC08-6BCD-4791-B822-736CA2CB3B2C}">
      <dgm:prSet/>
      <dgm:spPr/>
      <dgm:t>
        <a:bodyPr/>
        <a:lstStyle/>
        <a:p>
          <a:endParaRPr lang="en-US"/>
        </a:p>
      </dgm:t>
    </dgm:pt>
    <dgm:pt modelId="{795D26D3-6256-4C03-8AE9-B0FD7B788EF2}">
      <dgm:prSet/>
      <dgm:spPr/>
      <dgm:t>
        <a:bodyPr/>
        <a:lstStyle/>
        <a:p>
          <a:pPr rtl="0"/>
          <a:r>
            <a:rPr lang="en-US" dirty="0" smtClean="0"/>
            <a:t>Low morale – combination of factors that prevents or deters people from doing what the organization expects them to do. </a:t>
          </a:r>
          <a:endParaRPr lang="en-US" dirty="0"/>
        </a:p>
      </dgm:t>
    </dgm:pt>
    <dgm:pt modelId="{3B0C6577-7974-4AD2-9B2C-F9670323FC9B}" type="parTrans" cxnId="{AB1B77C0-C5EE-48F7-BE39-60229DF1D5A8}">
      <dgm:prSet/>
      <dgm:spPr/>
      <dgm:t>
        <a:bodyPr/>
        <a:lstStyle/>
        <a:p>
          <a:endParaRPr lang="en-US"/>
        </a:p>
      </dgm:t>
    </dgm:pt>
    <dgm:pt modelId="{51BCAA57-6385-42B9-A7CA-F4E2B667045E}" type="sibTrans" cxnId="{AB1B77C0-C5EE-48F7-BE39-60229DF1D5A8}">
      <dgm:prSet/>
      <dgm:spPr/>
      <dgm:t>
        <a:bodyPr/>
        <a:lstStyle/>
        <a:p>
          <a:endParaRPr lang="en-US"/>
        </a:p>
      </dgm:t>
    </dgm:pt>
    <dgm:pt modelId="{53AE47F7-C085-4B94-BC62-E3CB4DDFAAA8}">
      <dgm:prSet/>
      <dgm:spPr/>
      <dgm:t>
        <a:bodyPr/>
        <a:lstStyle/>
        <a:p>
          <a:pPr rtl="0"/>
          <a:r>
            <a:rPr lang="en-US" dirty="0" smtClean="0"/>
            <a:t>Leadership – the art of imposing one’s will upon others in such a manner as to command their obedience, confidence, respect and loyalty. </a:t>
          </a:r>
          <a:endParaRPr lang="en-US" dirty="0"/>
        </a:p>
      </dgm:t>
    </dgm:pt>
    <dgm:pt modelId="{C06ECBEF-EEED-44E6-94A5-0AE5EBA297C9}" type="parTrans" cxnId="{6A767623-8DBD-480E-A220-FC7D15FAC302}">
      <dgm:prSet/>
      <dgm:spPr/>
      <dgm:t>
        <a:bodyPr/>
        <a:lstStyle/>
        <a:p>
          <a:endParaRPr lang="en-US"/>
        </a:p>
      </dgm:t>
    </dgm:pt>
    <dgm:pt modelId="{F63B6C7E-0286-4801-B29E-56A87FA9CEE4}" type="sibTrans" cxnId="{6A767623-8DBD-480E-A220-FC7D15FAC302}">
      <dgm:prSet/>
      <dgm:spPr/>
      <dgm:t>
        <a:bodyPr/>
        <a:lstStyle/>
        <a:p>
          <a:endParaRPr lang="en-US"/>
        </a:p>
      </dgm:t>
    </dgm:pt>
    <dgm:pt modelId="{6088F32D-FDFE-4618-8A17-1124F734BE09}" type="pres">
      <dgm:prSet presAssocID="{DD84D91C-C9A6-4EAA-A911-919331690CA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083AA38-C898-4740-80E6-7C3BFEB32213}" type="pres">
      <dgm:prSet presAssocID="{68B0F07E-F744-44B7-A591-AAB843E86B9D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6A84C5-1467-40E7-807E-22E8846245F0}" type="pres">
      <dgm:prSet presAssocID="{A12604FC-E0CE-4C35-ADAF-96B7B3DCFEF0}" presName="spacer" presStyleCnt="0"/>
      <dgm:spPr/>
    </dgm:pt>
    <dgm:pt modelId="{470C72A6-D6AA-4B0A-AB43-C725EFE7BFBD}" type="pres">
      <dgm:prSet presAssocID="{795D26D3-6256-4C03-8AE9-B0FD7B788EF2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CEC281-790B-4A6E-86CF-627522C54FAB}" type="pres">
      <dgm:prSet presAssocID="{51BCAA57-6385-42B9-A7CA-F4E2B667045E}" presName="spacer" presStyleCnt="0"/>
      <dgm:spPr/>
    </dgm:pt>
    <dgm:pt modelId="{CE8EF6D3-5C88-4FE7-8C54-26A5C783A6C3}" type="pres">
      <dgm:prSet presAssocID="{53AE47F7-C085-4B94-BC62-E3CB4DDFAAA8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B1B77C0-C5EE-48F7-BE39-60229DF1D5A8}" srcId="{DD84D91C-C9A6-4EAA-A911-919331690CA4}" destId="{795D26D3-6256-4C03-8AE9-B0FD7B788EF2}" srcOrd="1" destOrd="0" parTransId="{3B0C6577-7974-4AD2-9B2C-F9670323FC9B}" sibTransId="{51BCAA57-6385-42B9-A7CA-F4E2B667045E}"/>
    <dgm:cxn modelId="{336371E5-E950-4D03-8293-B38BB70BF0FC}" type="presOf" srcId="{53AE47F7-C085-4B94-BC62-E3CB4DDFAAA8}" destId="{CE8EF6D3-5C88-4FE7-8C54-26A5C783A6C3}" srcOrd="0" destOrd="0" presId="urn:microsoft.com/office/officeart/2005/8/layout/vList2"/>
    <dgm:cxn modelId="{6A767623-8DBD-480E-A220-FC7D15FAC302}" srcId="{DD84D91C-C9A6-4EAA-A911-919331690CA4}" destId="{53AE47F7-C085-4B94-BC62-E3CB4DDFAAA8}" srcOrd="2" destOrd="0" parTransId="{C06ECBEF-EEED-44E6-94A5-0AE5EBA297C9}" sibTransId="{F63B6C7E-0286-4801-B29E-56A87FA9CEE4}"/>
    <dgm:cxn modelId="{AF83B593-1172-4346-B0AF-593E1E0FCF69}" type="presOf" srcId="{68B0F07E-F744-44B7-A591-AAB843E86B9D}" destId="{5083AA38-C898-4740-80E6-7C3BFEB32213}" srcOrd="0" destOrd="0" presId="urn:microsoft.com/office/officeart/2005/8/layout/vList2"/>
    <dgm:cxn modelId="{D749AC08-6BCD-4791-B822-736CA2CB3B2C}" srcId="{DD84D91C-C9A6-4EAA-A911-919331690CA4}" destId="{68B0F07E-F744-44B7-A591-AAB843E86B9D}" srcOrd="0" destOrd="0" parTransId="{62A35A7E-9817-4C44-89CD-FAB2A9ABEBE3}" sibTransId="{A12604FC-E0CE-4C35-ADAF-96B7B3DCFEF0}"/>
    <dgm:cxn modelId="{41334F7A-17B6-45DB-9059-289CBD6B902C}" type="presOf" srcId="{795D26D3-6256-4C03-8AE9-B0FD7B788EF2}" destId="{470C72A6-D6AA-4B0A-AB43-C725EFE7BFBD}" srcOrd="0" destOrd="0" presId="urn:microsoft.com/office/officeart/2005/8/layout/vList2"/>
    <dgm:cxn modelId="{AC28CB15-9355-402E-AFF4-631170BA23BF}" type="presOf" srcId="{DD84D91C-C9A6-4EAA-A911-919331690CA4}" destId="{6088F32D-FDFE-4618-8A17-1124F734BE09}" srcOrd="0" destOrd="0" presId="urn:microsoft.com/office/officeart/2005/8/layout/vList2"/>
    <dgm:cxn modelId="{2DCFAA7B-7E5D-4866-8136-77000BFAED3A}" type="presParOf" srcId="{6088F32D-FDFE-4618-8A17-1124F734BE09}" destId="{5083AA38-C898-4740-80E6-7C3BFEB32213}" srcOrd="0" destOrd="0" presId="urn:microsoft.com/office/officeart/2005/8/layout/vList2"/>
    <dgm:cxn modelId="{20B09F41-A620-448E-AEEC-796A65BD5293}" type="presParOf" srcId="{6088F32D-FDFE-4618-8A17-1124F734BE09}" destId="{A86A84C5-1467-40E7-807E-22E8846245F0}" srcOrd="1" destOrd="0" presId="urn:microsoft.com/office/officeart/2005/8/layout/vList2"/>
    <dgm:cxn modelId="{735ED34E-889A-479E-B225-A382BD523E03}" type="presParOf" srcId="{6088F32D-FDFE-4618-8A17-1124F734BE09}" destId="{470C72A6-D6AA-4B0A-AB43-C725EFE7BFBD}" srcOrd="2" destOrd="0" presId="urn:microsoft.com/office/officeart/2005/8/layout/vList2"/>
    <dgm:cxn modelId="{576EC7B9-EEE3-4E87-A782-7064105DF269}" type="presParOf" srcId="{6088F32D-FDFE-4618-8A17-1124F734BE09}" destId="{77CEC281-790B-4A6E-86CF-627522C54FAB}" srcOrd="3" destOrd="0" presId="urn:microsoft.com/office/officeart/2005/8/layout/vList2"/>
    <dgm:cxn modelId="{77E2CF51-58DC-4F9B-BE48-0FC2F595C525}" type="presParOf" srcId="{6088F32D-FDFE-4618-8A17-1124F734BE09}" destId="{CE8EF6D3-5C88-4FE7-8C54-26A5C783A6C3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D3DEB559-AED6-4E21-8751-544C020EDA8C}" type="doc">
      <dgm:prSet loTypeId="urn:microsoft.com/office/officeart/2005/8/layout/vList5" loCatId="list" qsTypeId="urn:microsoft.com/office/officeart/2005/8/quickstyle/3d3" qsCatId="3D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4ACAF4DA-869D-49E2-9529-9479856F39F2}">
      <dgm:prSet/>
      <dgm:spPr/>
      <dgm:t>
        <a:bodyPr/>
        <a:lstStyle/>
        <a:p>
          <a:pPr rtl="0"/>
          <a:r>
            <a:rPr lang="en-US" b="1" dirty="0" smtClean="0"/>
            <a:t>Principle of directing objective</a:t>
          </a:r>
          <a:r>
            <a:rPr lang="en-US" dirty="0" smtClean="0"/>
            <a:t>		</a:t>
          </a:r>
          <a:endParaRPr lang="en-US" dirty="0"/>
        </a:p>
      </dgm:t>
    </dgm:pt>
    <dgm:pt modelId="{15B0B311-8BFD-4320-876D-B30A092229CC}" type="parTrans" cxnId="{3EB20D94-4190-47E3-B1C0-5D3D28CAA999}">
      <dgm:prSet/>
      <dgm:spPr/>
      <dgm:t>
        <a:bodyPr/>
        <a:lstStyle/>
        <a:p>
          <a:endParaRPr lang="en-US"/>
        </a:p>
      </dgm:t>
    </dgm:pt>
    <dgm:pt modelId="{8590CD7F-CE13-422F-848B-6103F5D5DC64}" type="sibTrans" cxnId="{3EB20D94-4190-47E3-B1C0-5D3D28CAA999}">
      <dgm:prSet/>
      <dgm:spPr/>
      <dgm:t>
        <a:bodyPr/>
        <a:lstStyle/>
        <a:p>
          <a:endParaRPr lang="en-US"/>
        </a:p>
      </dgm:t>
    </dgm:pt>
    <dgm:pt modelId="{CE6263BB-6C74-4BDF-AA9D-F5275745173A}">
      <dgm:prSet/>
      <dgm:spPr/>
      <dgm:t>
        <a:bodyPr/>
        <a:lstStyle/>
        <a:p>
          <a:pPr rtl="0"/>
          <a:r>
            <a:rPr lang="en-US" b="1" dirty="0" smtClean="0"/>
            <a:t>Principle of harmony of objectives		</a:t>
          </a:r>
          <a:endParaRPr lang="en-US" b="1" dirty="0"/>
        </a:p>
      </dgm:t>
    </dgm:pt>
    <dgm:pt modelId="{BE443B73-2E2B-451A-A394-87D73A808431}" type="parTrans" cxnId="{651DFBF6-D1E3-4A02-8BF6-1245CC063CE9}">
      <dgm:prSet/>
      <dgm:spPr/>
      <dgm:t>
        <a:bodyPr/>
        <a:lstStyle/>
        <a:p>
          <a:endParaRPr lang="en-US"/>
        </a:p>
      </dgm:t>
    </dgm:pt>
    <dgm:pt modelId="{C8854A04-582D-455A-8734-C51D55575D46}" type="sibTrans" cxnId="{651DFBF6-D1E3-4A02-8BF6-1245CC063CE9}">
      <dgm:prSet/>
      <dgm:spPr/>
      <dgm:t>
        <a:bodyPr/>
        <a:lstStyle/>
        <a:p>
          <a:endParaRPr lang="en-US"/>
        </a:p>
      </dgm:t>
    </dgm:pt>
    <dgm:pt modelId="{417B738A-B3EF-4701-B3C8-179E78A5C298}">
      <dgm:prSet/>
      <dgm:spPr/>
      <dgm:t>
        <a:bodyPr/>
        <a:lstStyle/>
        <a:p>
          <a:pPr rtl="0"/>
          <a:r>
            <a:rPr lang="en-US" b="1" dirty="0" smtClean="0"/>
            <a:t>Principle of unity of command		</a:t>
          </a:r>
          <a:endParaRPr lang="en-US" b="1" dirty="0"/>
        </a:p>
      </dgm:t>
    </dgm:pt>
    <dgm:pt modelId="{92ECC978-0E6B-46B6-96AA-1F75DDCBAEC0}" type="parTrans" cxnId="{F7263946-83B7-4E6D-B417-4FF153C4B956}">
      <dgm:prSet/>
      <dgm:spPr/>
      <dgm:t>
        <a:bodyPr/>
        <a:lstStyle/>
        <a:p>
          <a:endParaRPr lang="en-US"/>
        </a:p>
      </dgm:t>
    </dgm:pt>
    <dgm:pt modelId="{9FEA6184-B046-4C5A-A084-0124D9EDA896}" type="sibTrans" cxnId="{F7263946-83B7-4E6D-B417-4FF153C4B956}">
      <dgm:prSet/>
      <dgm:spPr/>
      <dgm:t>
        <a:bodyPr/>
        <a:lstStyle/>
        <a:p>
          <a:endParaRPr lang="en-US"/>
        </a:p>
      </dgm:t>
    </dgm:pt>
    <dgm:pt modelId="{2D1C643C-9BE1-47EB-BE70-4E81305C1A7C}">
      <dgm:prSet/>
      <dgm:spPr/>
      <dgm:t>
        <a:bodyPr/>
        <a:lstStyle/>
        <a:p>
          <a:pPr rtl="0"/>
          <a:r>
            <a:rPr lang="en-US" b="1" dirty="0" smtClean="0"/>
            <a:t>Principle of direct supervision</a:t>
          </a:r>
          <a:endParaRPr lang="en-US" b="1" dirty="0"/>
        </a:p>
      </dgm:t>
    </dgm:pt>
    <dgm:pt modelId="{CEF0BC0A-EE75-4447-9CC2-700FD3551931}" type="parTrans" cxnId="{EE8A0550-7A73-4957-ADA0-0B541B17F87E}">
      <dgm:prSet/>
      <dgm:spPr/>
      <dgm:t>
        <a:bodyPr/>
        <a:lstStyle/>
        <a:p>
          <a:endParaRPr lang="en-US"/>
        </a:p>
      </dgm:t>
    </dgm:pt>
    <dgm:pt modelId="{DB9202A7-25E9-4E58-BE38-AD0F5C0B9647}" type="sibTrans" cxnId="{EE8A0550-7A73-4957-ADA0-0B541B17F87E}">
      <dgm:prSet/>
      <dgm:spPr/>
      <dgm:t>
        <a:bodyPr/>
        <a:lstStyle/>
        <a:p>
          <a:endParaRPr lang="en-US"/>
        </a:p>
      </dgm:t>
    </dgm:pt>
    <dgm:pt modelId="{34F89073-F26A-4E4E-B0AD-BDDBD317C081}">
      <dgm:prSet/>
      <dgm:spPr/>
      <dgm:t>
        <a:bodyPr/>
        <a:lstStyle/>
        <a:p>
          <a:pPr rtl="0"/>
          <a:r>
            <a:rPr lang="en-US" b="1" dirty="0" smtClean="0"/>
            <a:t>Principle of leadership</a:t>
          </a:r>
          <a:endParaRPr lang="en-US" b="1" dirty="0"/>
        </a:p>
      </dgm:t>
    </dgm:pt>
    <dgm:pt modelId="{93473FA1-FC03-4B3E-879A-9B1021A904D7}" type="parTrans" cxnId="{D9F876FB-1BA9-4A18-B098-50F549464793}">
      <dgm:prSet/>
      <dgm:spPr/>
      <dgm:t>
        <a:bodyPr/>
        <a:lstStyle/>
        <a:p>
          <a:endParaRPr lang="en-US"/>
        </a:p>
      </dgm:t>
    </dgm:pt>
    <dgm:pt modelId="{80BCE269-554E-46BD-A4DA-709B04A795FA}" type="sibTrans" cxnId="{D9F876FB-1BA9-4A18-B098-50F549464793}">
      <dgm:prSet/>
      <dgm:spPr/>
      <dgm:t>
        <a:bodyPr/>
        <a:lstStyle/>
        <a:p>
          <a:endParaRPr lang="en-US"/>
        </a:p>
      </dgm:t>
    </dgm:pt>
    <dgm:pt modelId="{0ADDC7FF-4B3B-4A71-9393-25CFD3F0479C}">
      <dgm:prSet/>
      <dgm:spPr/>
      <dgm:t>
        <a:bodyPr/>
        <a:lstStyle/>
        <a:p>
          <a:pPr rtl="0"/>
          <a:r>
            <a:rPr lang="en-US" b="1" dirty="0" smtClean="0"/>
            <a:t>Principle of direction technique</a:t>
          </a:r>
          <a:endParaRPr lang="en-US" b="1" dirty="0"/>
        </a:p>
      </dgm:t>
    </dgm:pt>
    <dgm:pt modelId="{33D43942-7011-41FD-8DAF-5BFC848F79B8}" type="parTrans" cxnId="{29AC857B-9E4D-4F17-B3DA-00C67C6155EE}">
      <dgm:prSet/>
      <dgm:spPr/>
      <dgm:t>
        <a:bodyPr/>
        <a:lstStyle/>
        <a:p>
          <a:endParaRPr lang="en-US"/>
        </a:p>
      </dgm:t>
    </dgm:pt>
    <dgm:pt modelId="{4A36C967-31B2-499C-9BC2-D7C2B4EF2F8E}" type="sibTrans" cxnId="{29AC857B-9E4D-4F17-B3DA-00C67C6155EE}">
      <dgm:prSet/>
      <dgm:spPr/>
      <dgm:t>
        <a:bodyPr/>
        <a:lstStyle/>
        <a:p>
          <a:endParaRPr lang="en-US"/>
        </a:p>
      </dgm:t>
    </dgm:pt>
    <dgm:pt modelId="{7AF2CB77-41D5-4B4F-B350-E01911BB696B}" type="pres">
      <dgm:prSet presAssocID="{D3DEB559-AED6-4E21-8751-544C020EDA8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DBF8837-992F-45BE-A288-11DCDADCC45B}" type="pres">
      <dgm:prSet presAssocID="{4ACAF4DA-869D-49E2-9529-9479856F39F2}" presName="linNode" presStyleCnt="0"/>
      <dgm:spPr/>
    </dgm:pt>
    <dgm:pt modelId="{3F21610F-94A0-4214-AB0D-90D4BAEAA8E4}" type="pres">
      <dgm:prSet presAssocID="{4ACAF4DA-869D-49E2-9529-9479856F39F2}" presName="parentText" presStyleLbl="node1" presStyleIdx="0" presStyleCnt="6" custScaleX="14403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79BD9A-CDC8-4E3C-82DC-4C70CF8B9F10}" type="pres">
      <dgm:prSet presAssocID="{8590CD7F-CE13-422F-848B-6103F5D5DC64}" presName="sp" presStyleCnt="0"/>
      <dgm:spPr/>
    </dgm:pt>
    <dgm:pt modelId="{9BC5AA3C-B8F1-495C-A970-EFC513214F88}" type="pres">
      <dgm:prSet presAssocID="{CE6263BB-6C74-4BDF-AA9D-F5275745173A}" presName="linNode" presStyleCnt="0"/>
      <dgm:spPr/>
    </dgm:pt>
    <dgm:pt modelId="{370B65ED-2BE9-48CB-B87C-6E3298043DC8}" type="pres">
      <dgm:prSet presAssocID="{CE6263BB-6C74-4BDF-AA9D-F5275745173A}" presName="parentText" presStyleLbl="node1" presStyleIdx="1" presStyleCnt="6" custScaleX="15946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6AC47B-BA54-4283-AB20-D09A9DDB134D}" type="pres">
      <dgm:prSet presAssocID="{C8854A04-582D-455A-8734-C51D55575D46}" presName="sp" presStyleCnt="0"/>
      <dgm:spPr/>
    </dgm:pt>
    <dgm:pt modelId="{876DBA60-634A-4E96-A2F4-537123228E8C}" type="pres">
      <dgm:prSet presAssocID="{417B738A-B3EF-4701-B3C8-179E78A5C298}" presName="linNode" presStyleCnt="0"/>
      <dgm:spPr/>
    </dgm:pt>
    <dgm:pt modelId="{D960111B-024E-4748-BF5B-44D40BE2054E}" type="pres">
      <dgm:prSet presAssocID="{417B738A-B3EF-4701-B3C8-179E78A5C298}" presName="parentText" presStyleLbl="node1" presStyleIdx="2" presStyleCnt="6" custScaleX="16522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77BF7F-D7EF-46AD-996A-C08952E0F235}" type="pres">
      <dgm:prSet presAssocID="{9FEA6184-B046-4C5A-A084-0124D9EDA896}" presName="sp" presStyleCnt="0"/>
      <dgm:spPr/>
    </dgm:pt>
    <dgm:pt modelId="{A27C5E54-BD26-4349-89A3-349D8D0B7718}" type="pres">
      <dgm:prSet presAssocID="{2D1C643C-9BE1-47EB-BE70-4E81305C1A7C}" presName="linNode" presStyleCnt="0"/>
      <dgm:spPr/>
    </dgm:pt>
    <dgm:pt modelId="{2195D1F4-49A4-448E-ADF3-50F758865C16}" type="pres">
      <dgm:prSet presAssocID="{2D1C643C-9BE1-47EB-BE70-4E81305C1A7C}" presName="parentText" presStyleLbl="node1" presStyleIdx="3" presStyleCnt="6" custScaleX="17551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4A25DBE-4D5D-41DC-B1F1-F01CE0E003D6}" type="pres">
      <dgm:prSet presAssocID="{DB9202A7-25E9-4E58-BE38-AD0F5C0B9647}" presName="sp" presStyleCnt="0"/>
      <dgm:spPr/>
    </dgm:pt>
    <dgm:pt modelId="{69B49DF2-AF7F-4275-B1E0-FB6CDA6C54C0}" type="pres">
      <dgm:prSet presAssocID="{34F89073-F26A-4E4E-B0AD-BDDBD317C081}" presName="linNode" presStyleCnt="0"/>
      <dgm:spPr/>
    </dgm:pt>
    <dgm:pt modelId="{8CA2281A-D9EC-4908-843B-6E6C3FE6583B}" type="pres">
      <dgm:prSet presAssocID="{34F89073-F26A-4E4E-B0AD-BDDBD317C081}" presName="parentText" presStyleLbl="node1" presStyleIdx="4" presStyleCnt="6" custScaleX="18580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7963D9-E1E4-49F8-9EF4-3119C3472DA9}" type="pres">
      <dgm:prSet presAssocID="{80BCE269-554E-46BD-A4DA-709B04A795FA}" presName="sp" presStyleCnt="0"/>
      <dgm:spPr/>
    </dgm:pt>
    <dgm:pt modelId="{7BCC0A8D-309D-4BFE-85C1-1838C552112B}" type="pres">
      <dgm:prSet presAssocID="{0ADDC7FF-4B3B-4A71-9393-25CFD3F0479C}" presName="linNode" presStyleCnt="0"/>
      <dgm:spPr/>
    </dgm:pt>
    <dgm:pt modelId="{E939936F-34E2-46FE-B6A7-297F19D8E5F8}" type="pres">
      <dgm:prSet presAssocID="{0ADDC7FF-4B3B-4A71-9393-25CFD3F0479C}" presName="parentText" presStyleLbl="node1" presStyleIdx="5" presStyleCnt="6" custScaleX="17037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EB20D94-4190-47E3-B1C0-5D3D28CAA999}" srcId="{D3DEB559-AED6-4E21-8751-544C020EDA8C}" destId="{4ACAF4DA-869D-49E2-9529-9479856F39F2}" srcOrd="0" destOrd="0" parTransId="{15B0B311-8BFD-4320-876D-B30A092229CC}" sibTransId="{8590CD7F-CE13-422F-848B-6103F5D5DC64}"/>
    <dgm:cxn modelId="{50AA3778-AE3C-49A7-9126-8DBD47506BE0}" type="presOf" srcId="{2D1C643C-9BE1-47EB-BE70-4E81305C1A7C}" destId="{2195D1F4-49A4-448E-ADF3-50F758865C16}" srcOrd="0" destOrd="0" presId="urn:microsoft.com/office/officeart/2005/8/layout/vList5"/>
    <dgm:cxn modelId="{651DFBF6-D1E3-4A02-8BF6-1245CC063CE9}" srcId="{D3DEB559-AED6-4E21-8751-544C020EDA8C}" destId="{CE6263BB-6C74-4BDF-AA9D-F5275745173A}" srcOrd="1" destOrd="0" parTransId="{BE443B73-2E2B-451A-A394-87D73A808431}" sibTransId="{C8854A04-582D-455A-8734-C51D55575D46}"/>
    <dgm:cxn modelId="{27BEAC72-4188-45A5-9D6D-A3C571C4F12B}" type="presOf" srcId="{0ADDC7FF-4B3B-4A71-9393-25CFD3F0479C}" destId="{E939936F-34E2-46FE-B6A7-297F19D8E5F8}" srcOrd="0" destOrd="0" presId="urn:microsoft.com/office/officeart/2005/8/layout/vList5"/>
    <dgm:cxn modelId="{D9F876FB-1BA9-4A18-B098-50F549464793}" srcId="{D3DEB559-AED6-4E21-8751-544C020EDA8C}" destId="{34F89073-F26A-4E4E-B0AD-BDDBD317C081}" srcOrd="4" destOrd="0" parTransId="{93473FA1-FC03-4B3E-879A-9B1021A904D7}" sibTransId="{80BCE269-554E-46BD-A4DA-709B04A795FA}"/>
    <dgm:cxn modelId="{3E57AE43-E275-4B6B-9FBD-67A599C5D037}" type="presOf" srcId="{417B738A-B3EF-4701-B3C8-179E78A5C298}" destId="{D960111B-024E-4748-BF5B-44D40BE2054E}" srcOrd="0" destOrd="0" presId="urn:microsoft.com/office/officeart/2005/8/layout/vList5"/>
    <dgm:cxn modelId="{EE8A0550-7A73-4957-ADA0-0B541B17F87E}" srcId="{D3DEB559-AED6-4E21-8751-544C020EDA8C}" destId="{2D1C643C-9BE1-47EB-BE70-4E81305C1A7C}" srcOrd="3" destOrd="0" parTransId="{CEF0BC0A-EE75-4447-9CC2-700FD3551931}" sibTransId="{DB9202A7-25E9-4E58-BE38-AD0F5C0B9647}"/>
    <dgm:cxn modelId="{F7263946-83B7-4E6D-B417-4FF153C4B956}" srcId="{D3DEB559-AED6-4E21-8751-544C020EDA8C}" destId="{417B738A-B3EF-4701-B3C8-179E78A5C298}" srcOrd="2" destOrd="0" parTransId="{92ECC978-0E6B-46B6-96AA-1F75DDCBAEC0}" sibTransId="{9FEA6184-B046-4C5A-A084-0124D9EDA896}"/>
    <dgm:cxn modelId="{1DC16437-6AA0-457D-B2BC-6255706B52D6}" type="presOf" srcId="{CE6263BB-6C74-4BDF-AA9D-F5275745173A}" destId="{370B65ED-2BE9-48CB-B87C-6E3298043DC8}" srcOrd="0" destOrd="0" presId="urn:microsoft.com/office/officeart/2005/8/layout/vList5"/>
    <dgm:cxn modelId="{8DD61D70-B79D-475A-85E4-1679F546EC80}" type="presOf" srcId="{D3DEB559-AED6-4E21-8751-544C020EDA8C}" destId="{7AF2CB77-41D5-4B4F-B350-E01911BB696B}" srcOrd="0" destOrd="0" presId="urn:microsoft.com/office/officeart/2005/8/layout/vList5"/>
    <dgm:cxn modelId="{9038FAA5-0334-4AD4-A2B9-F65E6E3E5A53}" type="presOf" srcId="{4ACAF4DA-869D-49E2-9529-9479856F39F2}" destId="{3F21610F-94A0-4214-AB0D-90D4BAEAA8E4}" srcOrd="0" destOrd="0" presId="urn:microsoft.com/office/officeart/2005/8/layout/vList5"/>
    <dgm:cxn modelId="{0119976B-FD66-4FAA-8E49-E048A40AA006}" type="presOf" srcId="{34F89073-F26A-4E4E-B0AD-BDDBD317C081}" destId="{8CA2281A-D9EC-4908-843B-6E6C3FE6583B}" srcOrd="0" destOrd="0" presId="urn:microsoft.com/office/officeart/2005/8/layout/vList5"/>
    <dgm:cxn modelId="{29AC857B-9E4D-4F17-B3DA-00C67C6155EE}" srcId="{D3DEB559-AED6-4E21-8751-544C020EDA8C}" destId="{0ADDC7FF-4B3B-4A71-9393-25CFD3F0479C}" srcOrd="5" destOrd="0" parTransId="{33D43942-7011-41FD-8DAF-5BFC848F79B8}" sibTransId="{4A36C967-31B2-499C-9BC2-D7C2B4EF2F8E}"/>
    <dgm:cxn modelId="{4EA3DA97-0958-4E8B-ADA5-E29FF9B590F5}" type="presParOf" srcId="{7AF2CB77-41D5-4B4F-B350-E01911BB696B}" destId="{BDBF8837-992F-45BE-A288-11DCDADCC45B}" srcOrd="0" destOrd="0" presId="urn:microsoft.com/office/officeart/2005/8/layout/vList5"/>
    <dgm:cxn modelId="{963206E8-92B5-4D72-8EC3-6C54DB5393ED}" type="presParOf" srcId="{BDBF8837-992F-45BE-A288-11DCDADCC45B}" destId="{3F21610F-94A0-4214-AB0D-90D4BAEAA8E4}" srcOrd="0" destOrd="0" presId="urn:microsoft.com/office/officeart/2005/8/layout/vList5"/>
    <dgm:cxn modelId="{A9F19533-7AEA-460C-8921-CA2211872A56}" type="presParOf" srcId="{7AF2CB77-41D5-4B4F-B350-E01911BB696B}" destId="{3179BD9A-CDC8-4E3C-82DC-4C70CF8B9F10}" srcOrd="1" destOrd="0" presId="urn:microsoft.com/office/officeart/2005/8/layout/vList5"/>
    <dgm:cxn modelId="{35D82110-AC7C-465B-8BA6-7D4C05D4DEDB}" type="presParOf" srcId="{7AF2CB77-41D5-4B4F-B350-E01911BB696B}" destId="{9BC5AA3C-B8F1-495C-A970-EFC513214F88}" srcOrd="2" destOrd="0" presId="urn:microsoft.com/office/officeart/2005/8/layout/vList5"/>
    <dgm:cxn modelId="{E68CCF1A-79E3-4180-BD87-96FC419C0031}" type="presParOf" srcId="{9BC5AA3C-B8F1-495C-A970-EFC513214F88}" destId="{370B65ED-2BE9-48CB-B87C-6E3298043DC8}" srcOrd="0" destOrd="0" presId="urn:microsoft.com/office/officeart/2005/8/layout/vList5"/>
    <dgm:cxn modelId="{A6538046-3060-45DE-BC2D-11D420B17F93}" type="presParOf" srcId="{7AF2CB77-41D5-4B4F-B350-E01911BB696B}" destId="{826AC47B-BA54-4283-AB20-D09A9DDB134D}" srcOrd="3" destOrd="0" presId="urn:microsoft.com/office/officeart/2005/8/layout/vList5"/>
    <dgm:cxn modelId="{D65F8094-FC08-4DEE-8B91-F8BD4C5A3FF3}" type="presParOf" srcId="{7AF2CB77-41D5-4B4F-B350-E01911BB696B}" destId="{876DBA60-634A-4E96-A2F4-537123228E8C}" srcOrd="4" destOrd="0" presId="urn:microsoft.com/office/officeart/2005/8/layout/vList5"/>
    <dgm:cxn modelId="{05813108-8403-47F7-A792-1032E30F6CF1}" type="presParOf" srcId="{876DBA60-634A-4E96-A2F4-537123228E8C}" destId="{D960111B-024E-4748-BF5B-44D40BE2054E}" srcOrd="0" destOrd="0" presId="urn:microsoft.com/office/officeart/2005/8/layout/vList5"/>
    <dgm:cxn modelId="{130A2B16-D37F-49EA-A196-E1BDAB8FFFDB}" type="presParOf" srcId="{7AF2CB77-41D5-4B4F-B350-E01911BB696B}" destId="{9677BF7F-D7EF-46AD-996A-C08952E0F235}" srcOrd="5" destOrd="0" presId="urn:microsoft.com/office/officeart/2005/8/layout/vList5"/>
    <dgm:cxn modelId="{FA077DEE-2638-42DC-8633-32E7EFE079B5}" type="presParOf" srcId="{7AF2CB77-41D5-4B4F-B350-E01911BB696B}" destId="{A27C5E54-BD26-4349-89A3-349D8D0B7718}" srcOrd="6" destOrd="0" presId="urn:microsoft.com/office/officeart/2005/8/layout/vList5"/>
    <dgm:cxn modelId="{BEA1C551-3240-48FA-BBCF-FAE7FB0477C3}" type="presParOf" srcId="{A27C5E54-BD26-4349-89A3-349D8D0B7718}" destId="{2195D1F4-49A4-448E-ADF3-50F758865C16}" srcOrd="0" destOrd="0" presId="urn:microsoft.com/office/officeart/2005/8/layout/vList5"/>
    <dgm:cxn modelId="{D4F2DF87-2555-4655-BE46-8477C8C98B9F}" type="presParOf" srcId="{7AF2CB77-41D5-4B4F-B350-E01911BB696B}" destId="{54A25DBE-4D5D-41DC-B1F1-F01CE0E003D6}" srcOrd="7" destOrd="0" presId="urn:microsoft.com/office/officeart/2005/8/layout/vList5"/>
    <dgm:cxn modelId="{6EA164B9-4148-4036-91DB-5F50045A02FB}" type="presParOf" srcId="{7AF2CB77-41D5-4B4F-B350-E01911BB696B}" destId="{69B49DF2-AF7F-4275-B1E0-FB6CDA6C54C0}" srcOrd="8" destOrd="0" presId="urn:microsoft.com/office/officeart/2005/8/layout/vList5"/>
    <dgm:cxn modelId="{CEF7FDD2-D3B6-44FB-A575-DDC47F32BCE7}" type="presParOf" srcId="{69B49DF2-AF7F-4275-B1E0-FB6CDA6C54C0}" destId="{8CA2281A-D9EC-4908-843B-6E6C3FE6583B}" srcOrd="0" destOrd="0" presId="urn:microsoft.com/office/officeart/2005/8/layout/vList5"/>
    <dgm:cxn modelId="{22754A45-89AF-4305-982E-9108055D34CC}" type="presParOf" srcId="{7AF2CB77-41D5-4B4F-B350-E01911BB696B}" destId="{D67963D9-E1E4-49F8-9EF4-3119C3472DA9}" srcOrd="9" destOrd="0" presId="urn:microsoft.com/office/officeart/2005/8/layout/vList5"/>
    <dgm:cxn modelId="{623E8B2D-A7F0-46E6-B3D1-6882FD922A0B}" type="presParOf" srcId="{7AF2CB77-41D5-4B4F-B350-E01911BB696B}" destId="{7BCC0A8D-309D-4BFE-85C1-1838C552112B}" srcOrd="10" destOrd="0" presId="urn:microsoft.com/office/officeart/2005/8/layout/vList5"/>
    <dgm:cxn modelId="{ABA1E67A-A68A-42BC-8616-C047F75C090B}" type="presParOf" srcId="{7BCC0A8D-309D-4BFE-85C1-1838C552112B}" destId="{E939936F-34E2-46FE-B6A7-297F19D8E5F8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6C5920ED-F844-465A-B00E-A6F5F66160A3}" type="doc">
      <dgm:prSet loTypeId="urn:microsoft.com/office/officeart/2005/8/layout/vList2" loCatId="list" qsTypeId="urn:microsoft.com/office/officeart/2005/8/quickstyle/3d2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07DC7DE2-84AD-44CA-B590-55BAFB878DBB}">
      <dgm:prSet/>
      <dgm:spPr/>
      <dgm:t>
        <a:bodyPr/>
        <a:lstStyle/>
        <a:p>
          <a:pPr rtl="0"/>
          <a:r>
            <a:rPr lang="en-US" dirty="0" smtClean="0"/>
            <a:t>(1)  </a:t>
          </a:r>
          <a:r>
            <a:rPr lang="en-US" b="1" dirty="0" smtClean="0"/>
            <a:t>MANAGEMENT CONTROL </a:t>
          </a:r>
          <a:r>
            <a:rPr lang="en-US" dirty="0" smtClean="0"/>
            <a:t>– largely concerned with executing broad plans and objectives, delineating functions and responsibilities, and the acquisition and efficient use of resources to effectively accomplish the organization’s goals. </a:t>
          </a:r>
          <a:endParaRPr lang="en-US" dirty="0"/>
        </a:p>
      </dgm:t>
    </dgm:pt>
    <dgm:pt modelId="{260C0975-87B7-4823-9F61-0591DBB79A40}" type="parTrans" cxnId="{A14B22A7-A075-4A9C-8BAF-CFC65C888D9D}">
      <dgm:prSet/>
      <dgm:spPr/>
      <dgm:t>
        <a:bodyPr/>
        <a:lstStyle/>
        <a:p>
          <a:endParaRPr lang="en-US"/>
        </a:p>
      </dgm:t>
    </dgm:pt>
    <dgm:pt modelId="{8478E471-A79B-46B1-A284-349EDAC0C9E2}" type="sibTrans" cxnId="{A14B22A7-A075-4A9C-8BAF-CFC65C888D9D}">
      <dgm:prSet/>
      <dgm:spPr/>
      <dgm:t>
        <a:bodyPr/>
        <a:lstStyle/>
        <a:p>
          <a:endParaRPr lang="en-US"/>
        </a:p>
      </dgm:t>
    </dgm:pt>
    <dgm:pt modelId="{F1206BF3-A60B-4F75-8215-5AD6FA3DC604}">
      <dgm:prSet/>
      <dgm:spPr/>
      <dgm:t>
        <a:bodyPr/>
        <a:lstStyle/>
        <a:p>
          <a:pPr rtl="0"/>
          <a:r>
            <a:rPr lang="en-US" dirty="0" smtClean="0"/>
            <a:t>(2) </a:t>
          </a:r>
          <a:r>
            <a:rPr lang="en-US" b="1" dirty="0" smtClean="0"/>
            <a:t>OPERATIONAL CONTROL </a:t>
          </a:r>
          <a:r>
            <a:rPr lang="en-US" dirty="0" smtClean="0"/>
            <a:t>– relies heavily on specific procedures, departmental budgets, and production schedules.</a:t>
          </a:r>
          <a:endParaRPr lang="en-US" dirty="0"/>
        </a:p>
      </dgm:t>
    </dgm:pt>
    <dgm:pt modelId="{094EC718-96B9-4F20-AC39-BF3A87B4863A}" type="parTrans" cxnId="{DA10896D-9059-4BB7-A0EA-D4E9F2095D8C}">
      <dgm:prSet/>
      <dgm:spPr/>
      <dgm:t>
        <a:bodyPr/>
        <a:lstStyle/>
        <a:p>
          <a:endParaRPr lang="en-US"/>
        </a:p>
      </dgm:t>
    </dgm:pt>
    <dgm:pt modelId="{24255CE1-4BF0-4D02-BAC7-3BFE60ED6FCC}" type="sibTrans" cxnId="{DA10896D-9059-4BB7-A0EA-D4E9F2095D8C}">
      <dgm:prSet/>
      <dgm:spPr/>
      <dgm:t>
        <a:bodyPr/>
        <a:lstStyle/>
        <a:p>
          <a:endParaRPr lang="en-US"/>
        </a:p>
      </dgm:t>
    </dgm:pt>
    <dgm:pt modelId="{56881344-C3DF-4EEF-A82A-63FD52EF8E55}" type="pres">
      <dgm:prSet presAssocID="{6C5920ED-F844-465A-B00E-A6F5F66160A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0724559-1646-491A-AE9C-7FEE8025F89D}" type="pres">
      <dgm:prSet presAssocID="{07DC7DE2-84AD-44CA-B590-55BAFB878DBB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082CE4-541A-4ED0-855B-AE244A88A7F1}" type="pres">
      <dgm:prSet presAssocID="{8478E471-A79B-46B1-A284-349EDAC0C9E2}" presName="spacer" presStyleCnt="0"/>
      <dgm:spPr/>
    </dgm:pt>
    <dgm:pt modelId="{5B3FD015-C07E-4417-A3F0-4A078509BC69}" type="pres">
      <dgm:prSet presAssocID="{F1206BF3-A60B-4F75-8215-5AD6FA3DC604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14B22A7-A075-4A9C-8BAF-CFC65C888D9D}" srcId="{6C5920ED-F844-465A-B00E-A6F5F66160A3}" destId="{07DC7DE2-84AD-44CA-B590-55BAFB878DBB}" srcOrd="0" destOrd="0" parTransId="{260C0975-87B7-4823-9F61-0591DBB79A40}" sibTransId="{8478E471-A79B-46B1-A284-349EDAC0C9E2}"/>
    <dgm:cxn modelId="{E56B7392-61A3-40AD-BD93-F08370EC3B53}" type="presOf" srcId="{F1206BF3-A60B-4F75-8215-5AD6FA3DC604}" destId="{5B3FD015-C07E-4417-A3F0-4A078509BC69}" srcOrd="0" destOrd="0" presId="urn:microsoft.com/office/officeart/2005/8/layout/vList2"/>
    <dgm:cxn modelId="{FFAA7870-1BB6-43F1-821B-3FC1277DF6AD}" type="presOf" srcId="{07DC7DE2-84AD-44CA-B590-55BAFB878DBB}" destId="{A0724559-1646-491A-AE9C-7FEE8025F89D}" srcOrd="0" destOrd="0" presId="urn:microsoft.com/office/officeart/2005/8/layout/vList2"/>
    <dgm:cxn modelId="{DA10896D-9059-4BB7-A0EA-D4E9F2095D8C}" srcId="{6C5920ED-F844-465A-B00E-A6F5F66160A3}" destId="{F1206BF3-A60B-4F75-8215-5AD6FA3DC604}" srcOrd="1" destOrd="0" parTransId="{094EC718-96B9-4F20-AC39-BF3A87B4863A}" sibTransId="{24255CE1-4BF0-4D02-BAC7-3BFE60ED6FCC}"/>
    <dgm:cxn modelId="{44097CC1-D18A-4002-8E13-2E752FBA7774}" type="presOf" srcId="{6C5920ED-F844-465A-B00E-A6F5F66160A3}" destId="{56881344-C3DF-4EEF-A82A-63FD52EF8E55}" srcOrd="0" destOrd="0" presId="urn:microsoft.com/office/officeart/2005/8/layout/vList2"/>
    <dgm:cxn modelId="{32E0730B-CA8A-4D6B-9D63-1692789B7747}" type="presParOf" srcId="{56881344-C3DF-4EEF-A82A-63FD52EF8E55}" destId="{A0724559-1646-491A-AE9C-7FEE8025F89D}" srcOrd="0" destOrd="0" presId="urn:microsoft.com/office/officeart/2005/8/layout/vList2"/>
    <dgm:cxn modelId="{D8FB6F43-623D-4651-BF9A-52D66158EF0E}" type="presParOf" srcId="{56881344-C3DF-4EEF-A82A-63FD52EF8E55}" destId="{7A082CE4-541A-4ED0-855B-AE244A88A7F1}" srcOrd="1" destOrd="0" presId="urn:microsoft.com/office/officeart/2005/8/layout/vList2"/>
    <dgm:cxn modelId="{39596EC5-D456-4D9C-823B-25B767CA114A}" type="presParOf" srcId="{56881344-C3DF-4EEF-A82A-63FD52EF8E55}" destId="{5B3FD015-C07E-4417-A3F0-4A078509BC69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FDCDE12B-F20A-4F44-888E-4671BC397E2A}" type="doc">
      <dgm:prSet loTypeId="urn:microsoft.com/office/officeart/2005/8/layout/vList3#3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FA7998B-B2D6-4852-AF34-D07A007DF3B4}">
      <dgm:prSet/>
      <dgm:spPr/>
      <dgm:t>
        <a:bodyPr/>
        <a:lstStyle/>
        <a:p>
          <a:pPr rtl="0"/>
          <a:r>
            <a:rPr lang="en-US" b="1" dirty="0" smtClean="0">
              <a:solidFill>
                <a:srgbClr val="FFFF00"/>
              </a:solidFill>
            </a:rPr>
            <a:t>COORDINATION</a:t>
          </a:r>
          <a:r>
            <a:rPr lang="en-US" dirty="0" smtClean="0"/>
            <a:t> – (Koontz and O’Donnell) the essence of being a manager for the achievement of harmony of individual effort in the accomplishment of organizational objectives. </a:t>
          </a:r>
          <a:endParaRPr lang="en-US" dirty="0"/>
        </a:p>
      </dgm:t>
    </dgm:pt>
    <dgm:pt modelId="{44AD4DE2-D7C9-4215-A3FF-432138352627}" type="parTrans" cxnId="{80096F7F-36B7-4208-998D-BB5DBF038CAB}">
      <dgm:prSet/>
      <dgm:spPr/>
      <dgm:t>
        <a:bodyPr/>
        <a:lstStyle/>
        <a:p>
          <a:endParaRPr lang="en-US"/>
        </a:p>
      </dgm:t>
    </dgm:pt>
    <dgm:pt modelId="{A5C4D7D0-C941-478C-BF80-BBD8BB3A20BB}" type="sibTrans" cxnId="{80096F7F-36B7-4208-998D-BB5DBF038CAB}">
      <dgm:prSet/>
      <dgm:spPr/>
      <dgm:t>
        <a:bodyPr/>
        <a:lstStyle/>
        <a:p>
          <a:endParaRPr lang="en-US"/>
        </a:p>
      </dgm:t>
    </dgm:pt>
    <dgm:pt modelId="{31758AC6-AB2B-4315-BAD4-32B2A4128D91}">
      <dgm:prSet/>
      <dgm:spPr/>
      <dgm:t>
        <a:bodyPr/>
        <a:lstStyle/>
        <a:p>
          <a:pPr rtl="0"/>
          <a:r>
            <a:rPr lang="en-US" b="1" dirty="0" smtClean="0">
              <a:solidFill>
                <a:srgbClr val="FFFF00"/>
              </a:solidFill>
            </a:rPr>
            <a:t>REPORTS</a:t>
          </a:r>
          <a:r>
            <a:rPr lang="en-US" dirty="0" smtClean="0"/>
            <a:t> - The principle device of the manager for retaining control of delegated responsibility and authority to subordinate executives’ is the </a:t>
          </a:r>
          <a:r>
            <a:rPr lang="en-US" i="1" dirty="0" smtClean="0"/>
            <a:t>systematized reporting</a:t>
          </a:r>
          <a:r>
            <a:rPr lang="en-US" dirty="0" smtClean="0"/>
            <a:t> and internal checking.</a:t>
          </a:r>
          <a:endParaRPr lang="en-US" dirty="0"/>
        </a:p>
      </dgm:t>
    </dgm:pt>
    <dgm:pt modelId="{C5D4B189-9685-4D1A-B472-495A6D8BF972}" type="parTrans" cxnId="{1992695D-D20E-46D9-A0AE-C772B0AEA0DF}">
      <dgm:prSet/>
      <dgm:spPr/>
      <dgm:t>
        <a:bodyPr/>
        <a:lstStyle/>
        <a:p>
          <a:endParaRPr lang="en-US"/>
        </a:p>
      </dgm:t>
    </dgm:pt>
    <dgm:pt modelId="{989D6D42-CCB9-479C-B370-9BF2A16121F5}" type="sibTrans" cxnId="{1992695D-D20E-46D9-A0AE-C772B0AEA0DF}">
      <dgm:prSet/>
      <dgm:spPr/>
      <dgm:t>
        <a:bodyPr/>
        <a:lstStyle/>
        <a:p>
          <a:endParaRPr lang="en-US"/>
        </a:p>
      </dgm:t>
    </dgm:pt>
    <dgm:pt modelId="{B4A814F9-8B80-475E-AC6A-44E1EB8F91C8}">
      <dgm:prSet/>
      <dgm:spPr/>
      <dgm:t>
        <a:bodyPr/>
        <a:lstStyle/>
        <a:p>
          <a:pPr rtl="0"/>
          <a:r>
            <a:rPr lang="en-US" b="1" dirty="0" smtClean="0">
              <a:solidFill>
                <a:srgbClr val="FFFF00"/>
              </a:solidFill>
            </a:rPr>
            <a:t>BUDGET</a:t>
          </a:r>
          <a:r>
            <a:rPr lang="en-US" dirty="0" smtClean="0"/>
            <a:t> - for the government, budgeting is a critical process of allocating resources: revenues and borrowed funds. </a:t>
          </a:r>
          <a:endParaRPr lang="en-US" dirty="0"/>
        </a:p>
      </dgm:t>
    </dgm:pt>
    <dgm:pt modelId="{EEB95F33-2525-4821-81C9-C8C435683F3D}" type="parTrans" cxnId="{14233BDB-C3CB-4904-AC2D-74A651ED2007}">
      <dgm:prSet/>
      <dgm:spPr/>
      <dgm:t>
        <a:bodyPr/>
        <a:lstStyle/>
        <a:p>
          <a:endParaRPr lang="en-US"/>
        </a:p>
      </dgm:t>
    </dgm:pt>
    <dgm:pt modelId="{C86E5245-C42A-422F-88AC-A8A5BCEF7C91}" type="sibTrans" cxnId="{14233BDB-C3CB-4904-AC2D-74A651ED2007}">
      <dgm:prSet/>
      <dgm:spPr/>
      <dgm:t>
        <a:bodyPr/>
        <a:lstStyle/>
        <a:p>
          <a:endParaRPr lang="en-US"/>
        </a:p>
      </dgm:t>
    </dgm:pt>
    <dgm:pt modelId="{DF60AA43-B619-477F-8CD9-B3D4F968BC91}" type="pres">
      <dgm:prSet presAssocID="{FDCDE12B-F20A-4F44-888E-4671BC397E2A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CCBEADF-852C-4A6A-83BB-A70C342FA7A0}" type="pres">
      <dgm:prSet presAssocID="{0FA7998B-B2D6-4852-AF34-D07A007DF3B4}" presName="composite" presStyleCnt="0"/>
      <dgm:spPr/>
    </dgm:pt>
    <dgm:pt modelId="{479C1A44-3BA7-488F-8434-7356089ABE2F}" type="pres">
      <dgm:prSet presAssocID="{0FA7998B-B2D6-4852-AF34-D07A007DF3B4}" presName="imgShp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0F2B824E-03E8-4012-8736-EC23C1B5B70F}" type="pres">
      <dgm:prSet presAssocID="{0FA7998B-B2D6-4852-AF34-D07A007DF3B4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5719C27-6407-4F01-BDB7-B3F08C890C1F}" type="pres">
      <dgm:prSet presAssocID="{A5C4D7D0-C941-478C-BF80-BBD8BB3A20BB}" presName="spacing" presStyleCnt="0"/>
      <dgm:spPr/>
    </dgm:pt>
    <dgm:pt modelId="{24352DBB-C22C-4A24-9D74-B65DD70FF62E}" type="pres">
      <dgm:prSet presAssocID="{31758AC6-AB2B-4315-BAD4-32B2A4128D91}" presName="composite" presStyleCnt="0"/>
      <dgm:spPr/>
    </dgm:pt>
    <dgm:pt modelId="{7FB2D194-5180-45BC-9A6E-FAE9285AE3C2}" type="pres">
      <dgm:prSet presAssocID="{31758AC6-AB2B-4315-BAD4-32B2A4128D91}" presName="imgShp" presStyleLbl="fgImgPlace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8285FE24-2429-4B42-A646-EE5DF25BD482}" type="pres">
      <dgm:prSet presAssocID="{31758AC6-AB2B-4315-BAD4-32B2A4128D91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E3EA45-EBBE-45B4-8216-08BBEDC7F9B7}" type="pres">
      <dgm:prSet presAssocID="{989D6D42-CCB9-479C-B370-9BF2A16121F5}" presName="spacing" presStyleCnt="0"/>
      <dgm:spPr/>
    </dgm:pt>
    <dgm:pt modelId="{DB303D17-DD91-4EF8-A325-A2063ABD51FC}" type="pres">
      <dgm:prSet presAssocID="{B4A814F9-8B80-475E-AC6A-44E1EB8F91C8}" presName="composite" presStyleCnt="0"/>
      <dgm:spPr/>
    </dgm:pt>
    <dgm:pt modelId="{BAC0C9C9-D806-4BC2-A8AB-EF3FE417137F}" type="pres">
      <dgm:prSet presAssocID="{B4A814F9-8B80-475E-AC6A-44E1EB8F91C8}" presName="imgShp" presStyleLbl="fgImgPlace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E453B2B3-E8B7-42A5-92A7-AF042A821C4D}" type="pres">
      <dgm:prSet presAssocID="{B4A814F9-8B80-475E-AC6A-44E1EB8F91C8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87BF07D-F2FC-4AE3-8E40-A0D10BA5D066}" type="presOf" srcId="{B4A814F9-8B80-475E-AC6A-44E1EB8F91C8}" destId="{E453B2B3-E8B7-42A5-92A7-AF042A821C4D}" srcOrd="0" destOrd="0" presId="urn:microsoft.com/office/officeart/2005/8/layout/vList3#3"/>
    <dgm:cxn modelId="{1992695D-D20E-46D9-A0AE-C772B0AEA0DF}" srcId="{FDCDE12B-F20A-4F44-888E-4671BC397E2A}" destId="{31758AC6-AB2B-4315-BAD4-32B2A4128D91}" srcOrd="1" destOrd="0" parTransId="{C5D4B189-9685-4D1A-B472-495A6D8BF972}" sibTransId="{989D6D42-CCB9-479C-B370-9BF2A16121F5}"/>
    <dgm:cxn modelId="{29DD89CC-4202-453B-B9CE-F11F502B5622}" type="presOf" srcId="{0FA7998B-B2D6-4852-AF34-D07A007DF3B4}" destId="{0F2B824E-03E8-4012-8736-EC23C1B5B70F}" srcOrd="0" destOrd="0" presId="urn:microsoft.com/office/officeart/2005/8/layout/vList3#3"/>
    <dgm:cxn modelId="{14233BDB-C3CB-4904-AC2D-74A651ED2007}" srcId="{FDCDE12B-F20A-4F44-888E-4671BC397E2A}" destId="{B4A814F9-8B80-475E-AC6A-44E1EB8F91C8}" srcOrd="2" destOrd="0" parTransId="{EEB95F33-2525-4821-81C9-C8C435683F3D}" sibTransId="{C86E5245-C42A-422F-88AC-A8A5BCEF7C91}"/>
    <dgm:cxn modelId="{80096F7F-36B7-4208-998D-BB5DBF038CAB}" srcId="{FDCDE12B-F20A-4F44-888E-4671BC397E2A}" destId="{0FA7998B-B2D6-4852-AF34-D07A007DF3B4}" srcOrd="0" destOrd="0" parTransId="{44AD4DE2-D7C9-4215-A3FF-432138352627}" sibTransId="{A5C4D7D0-C941-478C-BF80-BBD8BB3A20BB}"/>
    <dgm:cxn modelId="{F5B09BA5-E96B-48EC-8BE4-C249B1DF3713}" type="presOf" srcId="{FDCDE12B-F20A-4F44-888E-4671BC397E2A}" destId="{DF60AA43-B619-477F-8CD9-B3D4F968BC91}" srcOrd="0" destOrd="0" presId="urn:microsoft.com/office/officeart/2005/8/layout/vList3#3"/>
    <dgm:cxn modelId="{9CE2E705-0CC5-432C-960D-D0E9694508B9}" type="presOf" srcId="{31758AC6-AB2B-4315-BAD4-32B2A4128D91}" destId="{8285FE24-2429-4B42-A646-EE5DF25BD482}" srcOrd="0" destOrd="0" presId="urn:microsoft.com/office/officeart/2005/8/layout/vList3#3"/>
    <dgm:cxn modelId="{DB9FDC09-D3C5-4C17-B773-EDE57166ED40}" type="presParOf" srcId="{DF60AA43-B619-477F-8CD9-B3D4F968BC91}" destId="{4CCBEADF-852C-4A6A-83BB-A70C342FA7A0}" srcOrd="0" destOrd="0" presId="urn:microsoft.com/office/officeart/2005/8/layout/vList3#3"/>
    <dgm:cxn modelId="{C03A4B11-3146-4BED-863A-46FDA8E96783}" type="presParOf" srcId="{4CCBEADF-852C-4A6A-83BB-A70C342FA7A0}" destId="{479C1A44-3BA7-488F-8434-7356089ABE2F}" srcOrd="0" destOrd="0" presId="urn:microsoft.com/office/officeart/2005/8/layout/vList3#3"/>
    <dgm:cxn modelId="{67A0C351-CCF9-46CD-88F4-BA60F3C0C4B8}" type="presParOf" srcId="{4CCBEADF-852C-4A6A-83BB-A70C342FA7A0}" destId="{0F2B824E-03E8-4012-8736-EC23C1B5B70F}" srcOrd="1" destOrd="0" presId="urn:microsoft.com/office/officeart/2005/8/layout/vList3#3"/>
    <dgm:cxn modelId="{93B9B152-3EF7-4BEF-B4F3-127F579746FD}" type="presParOf" srcId="{DF60AA43-B619-477F-8CD9-B3D4F968BC91}" destId="{55719C27-6407-4F01-BDB7-B3F08C890C1F}" srcOrd="1" destOrd="0" presId="urn:microsoft.com/office/officeart/2005/8/layout/vList3#3"/>
    <dgm:cxn modelId="{1727AB45-FF95-402E-9DA5-5620C247AAFC}" type="presParOf" srcId="{DF60AA43-B619-477F-8CD9-B3D4F968BC91}" destId="{24352DBB-C22C-4A24-9D74-B65DD70FF62E}" srcOrd="2" destOrd="0" presId="urn:microsoft.com/office/officeart/2005/8/layout/vList3#3"/>
    <dgm:cxn modelId="{81AF8DC3-313F-4E51-966D-5A7851AD3F8C}" type="presParOf" srcId="{24352DBB-C22C-4A24-9D74-B65DD70FF62E}" destId="{7FB2D194-5180-45BC-9A6E-FAE9285AE3C2}" srcOrd="0" destOrd="0" presId="urn:microsoft.com/office/officeart/2005/8/layout/vList3#3"/>
    <dgm:cxn modelId="{61382949-2A1E-4DDD-BF49-CCA3DA88090A}" type="presParOf" srcId="{24352DBB-C22C-4A24-9D74-B65DD70FF62E}" destId="{8285FE24-2429-4B42-A646-EE5DF25BD482}" srcOrd="1" destOrd="0" presId="urn:microsoft.com/office/officeart/2005/8/layout/vList3#3"/>
    <dgm:cxn modelId="{6176E416-D5AB-40A8-BB77-C3A659C81968}" type="presParOf" srcId="{DF60AA43-B619-477F-8CD9-B3D4F968BC91}" destId="{A6E3EA45-EBBE-45B4-8216-08BBEDC7F9B7}" srcOrd="3" destOrd="0" presId="urn:microsoft.com/office/officeart/2005/8/layout/vList3#3"/>
    <dgm:cxn modelId="{ED9F922B-8D41-44D5-9F43-E2E7061DD213}" type="presParOf" srcId="{DF60AA43-B619-477F-8CD9-B3D4F968BC91}" destId="{DB303D17-DD91-4EF8-A325-A2063ABD51FC}" srcOrd="4" destOrd="0" presId="urn:microsoft.com/office/officeart/2005/8/layout/vList3#3"/>
    <dgm:cxn modelId="{2E1CBA02-4DBF-4700-A537-F30FD90EF3FC}" type="presParOf" srcId="{DB303D17-DD91-4EF8-A325-A2063ABD51FC}" destId="{BAC0C9C9-D806-4BC2-A8AB-EF3FE417137F}" srcOrd="0" destOrd="0" presId="urn:microsoft.com/office/officeart/2005/8/layout/vList3#3"/>
    <dgm:cxn modelId="{901F746D-62DF-497A-8FDC-36D512B64122}" type="presParOf" srcId="{DB303D17-DD91-4EF8-A325-A2063ABD51FC}" destId="{E453B2B3-E8B7-42A5-92A7-AF042A821C4D}" srcOrd="1" destOrd="0" presId="urn:microsoft.com/office/officeart/2005/8/layout/vList3#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B3D3F40F-752D-4EC2-9821-C5FD401E86E8}" type="doc">
      <dgm:prSet loTypeId="urn:microsoft.com/office/officeart/2005/8/layout/vList5" loCatId="list" qsTypeId="urn:microsoft.com/office/officeart/2005/8/quickstyle/3d2" qsCatId="3D" csTypeId="urn:microsoft.com/office/officeart/2005/8/colors/accent3_1" csCatId="accent3"/>
      <dgm:spPr/>
      <dgm:t>
        <a:bodyPr/>
        <a:lstStyle/>
        <a:p>
          <a:endParaRPr lang="en-US"/>
        </a:p>
      </dgm:t>
    </dgm:pt>
    <dgm:pt modelId="{09C83F60-461A-482D-8CC6-D3B962C4530F}">
      <dgm:prSet custT="1"/>
      <dgm:spPr/>
      <dgm:t>
        <a:bodyPr/>
        <a:lstStyle/>
        <a:p>
          <a:pPr rtl="0"/>
          <a:r>
            <a:rPr lang="en-US" sz="1600" dirty="0" smtClean="0"/>
            <a:t>Principle of assurance of objective</a:t>
          </a:r>
          <a:endParaRPr lang="en-US" sz="1600" dirty="0"/>
        </a:p>
      </dgm:t>
    </dgm:pt>
    <dgm:pt modelId="{18FDC827-1932-4AF7-9C7C-B5C668DBF41F}" type="parTrans" cxnId="{6E4948C7-5E70-46EF-A2B6-4050654F59BD}">
      <dgm:prSet/>
      <dgm:spPr/>
      <dgm:t>
        <a:bodyPr/>
        <a:lstStyle/>
        <a:p>
          <a:endParaRPr lang="en-US"/>
        </a:p>
      </dgm:t>
    </dgm:pt>
    <dgm:pt modelId="{5813374B-60AC-499F-991A-2ED724107F0D}" type="sibTrans" cxnId="{6E4948C7-5E70-46EF-A2B6-4050654F59BD}">
      <dgm:prSet/>
      <dgm:spPr/>
      <dgm:t>
        <a:bodyPr/>
        <a:lstStyle/>
        <a:p>
          <a:endParaRPr lang="en-US"/>
        </a:p>
      </dgm:t>
    </dgm:pt>
    <dgm:pt modelId="{CF6848C8-F868-4AEE-9249-E7A3458A5B8E}">
      <dgm:prSet custT="1"/>
      <dgm:spPr/>
      <dgm:t>
        <a:bodyPr/>
        <a:lstStyle/>
        <a:p>
          <a:pPr rtl="0"/>
          <a:r>
            <a:rPr lang="en-US" sz="1600" dirty="0" smtClean="0"/>
            <a:t>Principle of efficiency of controls </a:t>
          </a:r>
          <a:endParaRPr lang="en-US" sz="1600" dirty="0"/>
        </a:p>
      </dgm:t>
    </dgm:pt>
    <dgm:pt modelId="{3AC3A666-A9BC-499C-8312-C22C00D64943}" type="parTrans" cxnId="{DEA48279-22E9-42DB-9ADD-83FFAA53F3BA}">
      <dgm:prSet/>
      <dgm:spPr/>
      <dgm:t>
        <a:bodyPr/>
        <a:lstStyle/>
        <a:p>
          <a:endParaRPr lang="en-US"/>
        </a:p>
      </dgm:t>
    </dgm:pt>
    <dgm:pt modelId="{78434262-5087-4205-9489-5DE89B45094A}" type="sibTrans" cxnId="{DEA48279-22E9-42DB-9ADD-83FFAA53F3BA}">
      <dgm:prSet/>
      <dgm:spPr/>
      <dgm:t>
        <a:bodyPr/>
        <a:lstStyle/>
        <a:p>
          <a:endParaRPr lang="en-US"/>
        </a:p>
      </dgm:t>
    </dgm:pt>
    <dgm:pt modelId="{73C44C72-8841-4369-BCFD-BE8A97D8C1B3}">
      <dgm:prSet custT="1"/>
      <dgm:spPr/>
      <dgm:t>
        <a:bodyPr/>
        <a:lstStyle/>
        <a:p>
          <a:pPr rtl="0"/>
          <a:r>
            <a:rPr lang="en-US" sz="1600" dirty="0" smtClean="0"/>
            <a:t>Principle of control responsibility</a:t>
          </a:r>
          <a:endParaRPr lang="en-US" sz="1600" dirty="0"/>
        </a:p>
      </dgm:t>
    </dgm:pt>
    <dgm:pt modelId="{EB063312-FA13-4E0C-8AA6-A926DC429BB8}" type="parTrans" cxnId="{84BFBEC6-E038-497B-8C5D-477728321052}">
      <dgm:prSet/>
      <dgm:spPr/>
      <dgm:t>
        <a:bodyPr/>
        <a:lstStyle/>
        <a:p>
          <a:endParaRPr lang="en-US"/>
        </a:p>
      </dgm:t>
    </dgm:pt>
    <dgm:pt modelId="{1FAA2353-8053-4F71-AAEF-780C179F47C0}" type="sibTrans" cxnId="{84BFBEC6-E038-497B-8C5D-477728321052}">
      <dgm:prSet/>
      <dgm:spPr/>
      <dgm:t>
        <a:bodyPr/>
        <a:lstStyle/>
        <a:p>
          <a:endParaRPr lang="en-US"/>
        </a:p>
      </dgm:t>
    </dgm:pt>
    <dgm:pt modelId="{87693C68-902F-486A-8BEE-87D165A39630}">
      <dgm:prSet custT="1"/>
      <dgm:spPr/>
      <dgm:t>
        <a:bodyPr/>
        <a:lstStyle/>
        <a:p>
          <a:pPr rtl="0"/>
          <a:r>
            <a:rPr lang="en-US" sz="1600" dirty="0" smtClean="0"/>
            <a:t>Principle of direct control	</a:t>
          </a:r>
          <a:endParaRPr lang="en-US" sz="1600" dirty="0"/>
        </a:p>
      </dgm:t>
    </dgm:pt>
    <dgm:pt modelId="{BD277A62-19E7-413F-92B3-D577EF6E45ED}" type="parTrans" cxnId="{7E03B85E-4ACD-4BA7-B77B-E0E813673F43}">
      <dgm:prSet/>
      <dgm:spPr/>
      <dgm:t>
        <a:bodyPr/>
        <a:lstStyle/>
        <a:p>
          <a:endParaRPr lang="en-US"/>
        </a:p>
      </dgm:t>
    </dgm:pt>
    <dgm:pt modelId="{0C06842C-0A11-4020-B8C6-05908ABFB962}" type="sibTrans" cxnId="{7E03B85E-4ACD-4BA7-B77B-E0E813673F43}">
      <dgm:prSet/>
      <dgm:spPr/>
      <dgm:t>
        <a:bodyPr/>
        <a:lstStyle/>
        <a:p>
          <a:endParaRPr lang="en-US"/>
        </a:p>
      </dgm:t>
    </dgm:pt>
    <dgm:pt modelId="{7FBB7B5B-6BBF-428C-B04C-7E83080497FE}">
      <dgm:prSet custT="1"/>
      <dgm:spPr/>
      <dgm:t>
        <a:bodyPr/>
        <a:lstStyle/>
        <a:p>
          <a:pPr rtl="0"/>
          <a:r>
            <a:rPr lang="en-US" sz="1600" dirty="0" smtClean="0"/>
            <a:t>Principle of individuality of controls</a:t>
          </a:r>
          <a:endParaRPr lang="en-US" sz="1600" dirty="0"/>
        </a:p>
      </dgm:t>
    </dgm:pt>
    <dgm:pt modelId="{278B2AA6-29F5-49EC-8482-2861F3086E7C}" type="parTrans" cxnId="{F94882AA-1053-49DD-8B6D-84AA08915B46}">
      <dgm:prSet/>
      <dgm:spPr/>
      <dgm:t>
        <a:bodyPr/>
        <a:lstStyle/>
        <a:p>
          <a:endParaRPr lang="en-US"/>
        </a:p>
      </dgm:t>
    </dgm:pt>
    <dgm:pt modelId="{F5D9F9F8-1CEB-4DBC-9BF1-355DCA95ECB8}" type="sibTrans" cxnId="{F94882AA-1053-49DD-8B6D-84AA08915B46}">
      <dgm:prSet/>
      <dgm:spPr/>
      <dgm:t>
        <a:bodyPr/>
        <a:lstStyle/>
        <a:p>
          <a:endParaRPr lang="en-US"/>
        </a:p>
      </dgm:t>
    </dgm:pt>
    <dgm:pt modelId="{BA6A27EA-0442-45F7-98D9-5EF9F32D17AD}">
      <dgm:prSet custT="1"/>
      <dgm:spPr/>
      <dgm:t>
        <a:bodyPr/>
        <a:lstStyle/>
        <a:p>
          <a:pPr rtl="0"/>
          <a:r>
            <a:rPr lang="en-US" sz="1600" dirty="0" smtClean="0"/>
            <a:t>Principle of standards</a:t>
          </a:r>
          <a:endParaRPr lang="en-US" sz="1600" dirty="0"/>
        </a:p>
      </dgm:t>
    </dgm:pt>
    <dgm:pt modelId="{7090CD88-84E5-4C90-B2DA-63C57F89D960}" type="parTrans" cxnId="{8A557B83-43B9-40BB-81F5-929FEEB0A207}">
      <dgm:prSet/>
      <dgm:spPr/>
      <dgm:t>
        <a:bodyPr/>
        <a:lstStyle/>
        <a:p>
          <a:endParaRPr lang="en-US"/>
        </a:p>
      </dgm:t>
    </dgm:pt>
    <dgm:pt modelId="{29603111-33BC-46CE-A570-520DC70ED448}" type="sibTrans" cxnId="{8A557B83-43B9-40BB-81F5-929FEEB0A207}">
      <dgm:prSet/>
      <dgm:spPr/>
      <dgm:t>
        <a:bodyPr/>
        <a:lstStyle/>
        <a:p>
          <a:endParaRPr lang="en-US"/>
        </a:p>
      </dgm:t>
    </dgm:pt>
    <dgm:pt modelId="{C5F9EDE0-197F-424A-83A3-2B0F68A47294}">
      <dgm:prSet/>
      <dgm:spPr/>
      <dgm:t>
        <a:bodyPr/>
        <a:lstStyle/>
        <a:p>
          <a:pPr rtl="0"/>
          <a:r>
            <a:rPr lang="en-US" dirty="0" smtClean="0"/>
            <a:t>Principle of flexibility of controls</a:t>
          </a:r>
          <a:endParaRPr lang="en-US" dirty="0"/>
        </a:p>
      </dgm:t>
    </dgm:pt>
    <dgm:pt modelId="{7CF9B6D0-C40E-4B8E-9171-1BB4D599AA31}" type="parTrans" cxnId="{D94BF772-A32E-4A56-A66F-3107B4DAFF22}">
      <dgm:prSet/>
      <dgm:spPr/>
      <dgm:t>
        <a:bodyPr/>
        <a:lstStyle/>
        <a:p>
          <a:endParaRPr lang="en-US"/>
        </a:p>
      </dgm:t>
    </dgm:pt>
    <dgm:pt modelId="{85939C84-4A0E-4885-B17A-AFF8175FF17B}" type="sibTrans" cxnId="{D94BF772-A32E-4A56-A66F-3107B4DAFF22}">
      <dgm:prSet/>
      <dgm:spPr/>
      <dgm:t>
        <a:bodyPr/>
        <a:lstStyle/>
        <a:p>
          <a:endParaRPr lang="en-US"/>
        </a:p>
      </dgm:t>
    </dgm:pt>
    <dgm:pt modelId="{0E5B1859-0394-4225-9003-485373438B9B}">
      <dgm:prSet custT="1"/>
      <dgm:spPr/>
      <dgm:t>
        <a:bodyPr/>
        <a:lstStyle/>
        <a:p>
          <a:pPr rtl="0"/>
          <a:r>
            <a:rPr lang="en-US" sz="1600" dirty="0" smtClean="0"/>
            <a:t>Principle</a:t>
          </a:r>
          <a:r>
            <a:rPr lang="en-US" sz="1700" dirty="0" smtClean="0"/>
            <a:t> of action</a:t>
          </a:r>
          <a:endParaRPr lang="en-US" sz="1700" dirty="0"/>
        </a:p>
      </dgm:t>
    </dgm:pt>
    <dgm:pt modelId="{CA564D8E-D383-43B9-BF0C-04A75DBDD3B2}" type="parTrans" cxnId="{C867C895-546D-4A64-AE7C-334273C3F28C}">
      <dgm:prSet/>
      <dgm:spPr/>
      <dgm:t>
        <a:bodyPr/>
        <a:lstStyle/>
        <a:p>
          <a:endParaRPr lang="en-US"/>
        </a:p>
      </dgm:t>
    </dgm:pt>
    <dgm:pt modelId="{B7938270-0C71-4515-A70C-57333F702BD2}" type="sibTrans" cxnId="{C867C895-546D-4A64-AE7C-334273C3F28C}">
      <dgm:prSet/>
      <dgm:spPr/>
      <dgm:t>
        <a:bodyPr/>
        <a:lstStyle/>
        <a:p>
          <a:endParaRPr lang="en-US"/>
        </a:p>
      </dgm:t>
    </dgm:pt>
    <dgm:pt modelId="{21A1769C-5F58-4C41-A7B6-5725C18682BC}" type="pres">
      <dgm:prSet presAssocID="{B3D3F40F-752D-4EC2-9821-C5FD401E86E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52D7FC4-766A-4EFD-AAE4-E80BDE4D2D26}" type="pres">
      <dgm:prSet presAssocID="{09C83F60-461A-482D-8CC6-D3B962C4530F}" presName="linNode" presStyleCnt="0"/>
      <dgm:spPr/>
    </dgm:pt>
    <dgm:pt modelId="{AA76D421-8E24-4BC1-82DD-CD6744A3A9B1}" type="pres">
      <dgm:prSet presAssocID="{09C83F60-461A-482D-8CC6-D3B962C4530F}" presName="parentText" presStyleLbl="node1" presStyleIdx="0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A7AC9E-B8FE-4A4D-8B27-C1D7929FF3E8}" type="pres">
      <dgm:prSet presAssocID="{5813374B-60AC-499F-991A-2ED724107F0D}" presName="sp" presStyleCnt="0"/>
      <dgm:spPr/>
    </dgm:pt>
    <dgm:pt modelId="{53C93BB7-CCB2-45BA-884B-B8F1DF0596E5}" type="pres">
      <dgm:prSet presAssocID="{CF6848C8-F868-4AEE-9249-E7A3458A5B8E}" presName="linNode" presStyleCnt="0"/>
      <dgm:spPr/>
    </dgm:pt>
    <dgm:pt modelId="{C2F25397-FA2F-43DE-B211-B522809B995A}" type="pres">
      <dgm:prSet presAssocID="{CF6848C8-F868-4AEE-9249-E7A3458A5B8E}" presName="parentText" presStyleLbl="node1" presStyleIdx="1" presStyleCnt="8" custLinFactNeighborX="1021" custLinFactNeighborY="-1415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2BACCE5-E2B3-4F90-97B3-F5D7E17743F1}" type="pres">
      <dgm:prSet presAssocID="{78434262-5087-4205-9489-5DE89B45094A}" presName="sp" presStyleCnt="0"/>
      <dgm:spPr/>
    </dgm:pt>
    <dgm:pt modelId="{12C7DA08-55AE-4F52-A6E3-A0DDBE5CC923}" type="pres">
      <dgm:prSet presAssocID="{73C44C72-8841-4369-BCFD-BE8A97D8C1B3}" presName="linNode" presStyleCnt="0"/>
      <dgm:spPr/>
    </dgm:pt>
    <dgm:pt modelId="{58D71D42-2E05-47DE-8D46-0683BB2CEBD9}" type="pres">
      <dgm:prSet presAssocID="{73C44C72-8841-4369-BCFD-BE8A97D8C1B3}" presName="parentText" presStyleLbl="node1" presStyleIdx="2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87773D-D64A-4400-8B93-E8CA06A489FA}" type="pres">
      <dgm:prSet presAssocID="{1FAA2353-8053-4F71-AAEF-780C179F47C0}" presName="sp" presStyleCnt="0"/>
      <dgm:spPr/>
    </dgm:pt>
    <dgm:pt modelId="{662810FC-8427-43B9-9903-0C2E680A96D7}" type="pres">
      <dgm:prSet presAssocID="{87693C68-902F-486A-8BEE-87D165A39630}" presName="linNode" presStyleCnt="0"/>
      <dgm:spPr/>
    </dgm:pt>
    <dgm:pt modelId="{4ABF9E8C-7A2D-4AA7-A330-3B7CB55868CD}" type="pres">
      <dgm:prSet presAssocID="{87693C68-902F-486A-8BEE-87D165A39630}" presName="parentText" presStyleLbl="node1" presStyleIdx="3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DA34D6-596C-48B2-BFA1-A6561373DD90}" type="pres">
      <dgm:prSet presAssocID="{0C06842C-0A11-4020-B8C6-05908ABFB962}" presName="sp" presStyleCnt="0"/>
      <dgm:spPr/>
    </dgm:pt>
    <dgm:pt modelId="{D7C66481-BD32-4DCD-A30F-D04E5AC5DCD2}" type="pres">
      <dgm:prSet presAssocID="{7FBB7B5B-6BBF-428C-B04C-7E83080497FE}" presName="linNode" presStyleCnt="0"/>
      <dgm:spPr/>
    </dgm:pt>
    <dgm:pt modelId="{30C33E24-C74B-42CB-8949-C206FE8D2B90}" type="pres">
      <dgm:prSet presAssocID="{7FBB7B5B-6BBF-428C-B04C-7E83080497FE}" presName="parentText" presStyleLbl="node1" presStyleIdx="4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3914A8-A605-4C4F-8450-98596C5002A7}" type="pres">
      <dgm:prSet presAssocID="{F5D9F9F8-1CEB-4DBC-9BF1-355DCA95ECB8}" presName="sp" presStyleCnt="0"/>
      <dgm:spPr/>
    </dgm:pt>
    <dgm:pt modelId="{B0343327-3A7A-4325-BB07-D6C480AEA04F}" type="pres">
      <dgm:prSet presAssocID="{BA6A27EA-0442-45F7-98D9-5EF9F32D17AD}" presName="linNode" presStyleCnt="0"/>
      <dgm:spPr/>
    </dgm:pt>
    <dgm:pt modelId="{4A996FD5-29C3-48BF-A0B9-144790EAC72E}" type="pres">
      <dgm:prSet presAssocID="{BA6A27EA-0442-45F7-98D9-5EF9F32D17AD}" presName="parentText" presStyleLbl="node1" presStyleIdx="5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D733A1-DD82-44C5-B411-C26B494B0547}" type="pres">
      <dgm:prSet presAssocID="{29603111-33BC-46CE-A570-520DC70ED448}" presName="sp" presStyleCnt="0"/>
      <dgm:spPr/>
    </dgm:pt>
    <dgm:pt modelId="{9120501E-E6B0-481C-8D5D-56148BFEA240}" type="pres">
      <dgm:prSet presAssocID="{C5F9EDE0-197F-424A-83A3-2B0F68A47294}" presName="linNode" presStyleCnt="0"/>
      <dgm:spPr/>
    </dgm:pt>
    <dgm:pt modelId="{77A9D3F4-C093-44F6-B58A-0D46430D3153}" type="pres">
      <dgm:prSet presAssocID="{C5F9EDE0-197F-424A-83A3-2B0F68A47294}" presName="parentText" presStyleLbl="node1" presStyleIdx="6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1F4E2B3-CCD4-4E9F-BD4D-A21BEE35CFB2}" type="pres">
      <dgm:prSet presAssocID="{85939C84-4A0E-4885-B17A-AFF8175FF17B}" presName="sp" presStyleCnt="0"/>
      <dgm:spPr/>
    </dgm:pt>
    <dgm:pt modelId="{D177477B-00A4-45C3-8DF5-FC7D3B51F193}" type="pres">
      <dgm:prSet presAssocID="{0E5B1859-0394-4225-9003-485373438B9B}" presName="linNode" presStyleCnt="0"/>
      <dgm:spPr/>
    </dgm:pt>
    <dgm:pt modelId="{6F38C563-916E-4C93-8599-1E2D0698EA98}" type="pres">
      <dgm:prSet presAssocID="{0E5B1859-0394-4225-9003-485373438B9B}" presName="parentText" presStyleLbl="node1" presStyleIdx="7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AE74702-141F-4349-88A9-9B1DD933D33C}" type="presOf" srcId="{7FBB7B5B-6BBF-428C-B04C-7E83080497FE}" destId="{30C33E24-C74B-42CB-8949-C206FE8D2B90}" srcOrd="0" destOrd="0" presId="urn:microsoft.com/office/officeart/2005/8/layout/vList5"/>
    <dgm:cxn modelId="{82227D53-17F8-456A-80E1-C0B484FD8BAB}" type="presOf" srcId="{CF6848C8-F868-4AEE-9249-E7A3458A5B8E}" destId="{C2F25397-FA2F-43DE-B211-B522809B995A}" srcOrd="0" destOrd="0" presId="urn:microsoft.com/office/officeart/2005/8/layout/vList5"/>
    <dgm:cxn modelId="{02239C7D-6312-4CC6-B80A-C3CB87507700}" type="presOf" srcId="{87693C68-902F-486A-8BEE-87D165A39630}" destId="{4ABF9E8C-7A2D-4AA7-A330-3B7CB55868CD}" srcOrd="0" destOrd="0" presId="urn:microsoft.com/office/officeart/2005/8/layout/vList5"/>
    <dgm:cxn modelId="{DEA48279-22E9-42DB-9ADD-83FFAA53F3BA}" srcId="{B3D3F40F-752D-4EC2-9821-C5FD401E86E8}" destId="{CF6848C8-F868-4AEE-9249-E7A3458A5B8E}" srcOrd="1" destOrd="0" parTransId="{3AC3A666-A9BC-499C-8312-C22C00D64943}" sibTransId="{78434262-5087-4205-9489-5DE89B45094A}"/>
    <dgm:cxn modelId="{8A557B83-43B9-40BB-81F5-929FEEB0A207}" srcId="{B3D3F40F-752D-4EC2-9821-C5FD401E86E8}" destId="{BA6A27EA-0442-45F7-98D9-5EF9F32D17AD}" srcOrd="5" destOrd="0" parTransId="{7090CD88-84E5-4C90-B2DA-63C57F89D960}" sibTransId="{29603111-33BC-46CE-A570-520DC70ED448}"/>
    <dgm:cxn modelId="{6E4948C7-5E70-46EF-A2B6-4050654F59BD}" srcId="{B3D3F40F-752D-4EC2-9821-C5FD401E86E8}" destId="{09C83F60-461A-482D-8CC6-D3B962C4530F}" srcOrd="0" destOrd="0" parTransId="{18FDC827-1932-4AF7-9C7C-B5C668DBF41F}" sibTransId="{5813374B-60AC-499F-991A-2ED724107F0D}"/>
    <dgm:cxn modelId="{84BFBEC6-E038-497B-8C5D-477728321052}" srcId="{B3D3F40F-752D-4EC2-9821-C5FD401E86E8}" destId="{73C44C72-8841-4369-BCFD-BE8A97D8C1B3}" srcOrd="2" destOrd="0" parTransId="{EB063312-FA13-4E0C-8AA6-A926DC429BB8}" sibTransId="{1FAA2353-8053-4F71-AAEF-780C179F47C0}"/>
    <dgm:cxn modelId="{D6336886-A399-4AC8-94E2-F3A7608A1E58}" type="presOf" srcId="{BA6A27EA-0442-45F7-98D9-5EF9F32D17AD}" destId="{4A996FD5-29C3-48BF-A0B9-144790EAC72E}" srcOrd="0" destOrd="0" presId="urn:microsoft.com/office/officeart/2005/8/layout/vList5"/>
    <dgm:cxn modelId="{D94BF772-A32E-4A56-A66F-3107B4DAFF22}" srcId="{B3D3F40F-752D-4EC2-9821-C5FD401E86E8}" destId="{C5F9EDE0-197F-424A-83A3-2B0F68A47294}" srcOrd="6" destOrd="0" parTransId="{7CF9B6D0-C40E-4B8E-9171-1BB4D599AA31}" sibTransId="{85939C84-4A0E-4885-B17A-AFF8175FF17B}"/>
    <dgm:cxn modelId="{F94882AA-1053-49DD-8B6D-84AA08915B46}" srcId="{B3D3F40F-752D-4EC2-9821-C5FD401E86E8}" destId="{7FBB7B5B-6BBF-428C-B04C-7E83080497FE}" srcOrd="4" destOrd="0" parTransId="{278B2AA6-29F5-49EC-8482-2861F3086E7C}" sibTransId="{F5D9F9F8-1CEB-4DBC-9BF1-355DCA95ECB8}"/>
    <dgm:cxn modelId="{7E03B85E-4ACD-4BA7-B77B-E0E813673F43}" srcId="{B3D3F40F-752D-4EC2-9821-C5FD401E86E8}" destId="{87693C68-902F-486A-8BEE-87D165A39630}" srcOrd="3" destOrd="0" parTransId="{BD277A62-19E7-413F-92B3-D577EF6E45ED}" sibTransId="{0C06842C-0A11-4020-B8C6-05908ABFB962}"/>
    <dgm:cxn modelId="{059EB8B7-3074-4BED-86D6-D57EAEABEE9D}" type="presOf" srcId="{09C83F60-461A-482D-8CC6-D3B962C4530F}" destId="{AA76D421-8E24-4BC1-82DD-CD6744A3A9B1}" srcOrd="0" destOrd="0" presId="urn:microsoft.com/office/officeart/2005/8/layout/vList5"/>
    <dgm:cxn modelId="{8C661DAB-6BF6-4751-8A98-46C3B5627356}" type="presOf" srcId="{73C44C72-8841-4369-BCFD-BE8A97D8C1B3}" destId="{58D71D42-2E05-47DE-8D46-0683BB2CEBD9}" srcOrd="0" destOrd="0" presId="urn:microsoft.com/office/officeart/2005/8/layout/vList5"/>
    <dgm:cxn modelId="{C867C895-546D-4A64-AE7C-334273C3F28C}" srcId="{B3D3F40F-752D-4EC2-9821-C5FD401E86E8}" destId="{0E5B1859-0394-4225-9003-485373438B9B}" srcOrd="7" destOrd="0" parTransId="{CA564D8E-D383-43B9-BF0C-04A75DBDD3B2}" sibTransId="{B7938270-0C71-4515-A70C-57333F702BD2}"/>
    <dgm:cxn modelId="{DDD970F5-C827-420E-99B7-9705614FEFDF}" type="presOf" srcId="{B3D3F40F-752D-4EC2-9821-C5FD401E86E8}" destId="{21A1769C-5F58-4C41-A7B6-5725C18682BC}" srcOrd="0" destOrd="0" presId="urn:microsoft.com/office/officeart/2005/8/layout/vList5"/>
    <dgm:cxn modelId="{F5BD7B0B-6F2E-4994-883D-A3278C01FF18}" type="presOf" srcId="{0E5B1859-0394-4225-9003-485373438B9B}" destId="{6F38C563-916E-4C93-8599-1E2D0698EA98}" srcOrd="0" destOrd="0" presId="urn:microsoft.com/office/officeart/2005/8/layout/vList5"/>
    <dgm:cxn modelId="{2F6FDDC9-9124-48C9-8DB1-8E2B3D9EDCA7}" type="presOf" srcId="{C5F9EDE0-197F-424A-83A3-2B0F68A47294}" destId="{77A9D3F4-C093-44F6-B58A-0D46430D3153}" srcOrd="0" destOrd="0" presId="urn:microsoft.com/office/officeart/2005/8/layout/vList5"/>
    <dgm:cxn modelId="{CD7E4063-5B8F-463F-9236-66563FEF3101}" type="presParOf" srcId="{21A1769C-5F58-4C41-A7B6-5725C18682BC}" destId="{552D7FC4-766A-4EFD-AAE4-E80BDE4D2D26}" srcOrd="0" destOrd="0" presId="urn:microsoft.com/office/officeart/2005/8/layout/vList5"/>
    <dgm:cxn modelId="{729274B1-2815-492C-8864-3EDC0622F0D5}" type="presParOf" srcId="{552D7FC4-766A-4EFD-AAE4-E80BDE4D2D26}" destId="{AA76D421-8E24-4BC1-82DD-CD6744A3A9B1}" srcOrd="0" destOrd="0" presId="urn:microsoft.com/office/officeart/2005/8/layout/vList5"/>
    <dgm:cxn modelId="{FA11E002-4B53-4299-994D-A4F0BD719321}" type="presParOf" srcId="{21A1769C-5F58-4C41-A7B6-5725C18682BC}" destId="{70A7AC9E-B8FE-4A4D-8B27-C1D7929FF3E8}" srcOrd="1" destOrd="0" presId="urn:microsoft.com/office/officeart/2005/8/layout/vList5"/>
    <dgm:cxn modelId="{728733EC-5C82-49D6-A5DC-5D70DA7D4E5D}" type="presParOf" srcId="{21A1769C-5F58-4C41-A7B6-5725C18682BC}" destId="{53C93BB7-CCB2-45BA-884B-B8F1DF0596E5}" srcOrd="2" destOrd="0" presId="urn:microsoft.com/office/officeart/2005/8/layout/vList5"/>
    <dgm:cxn modelId="{A3437370-C38B-4FAD-9B7C-0F64E318819F}" type="presParOf" srcId="{53C93BB7-CCB2-45BA-884B-B8F1DF0596E5}" destId="{C2F25397-FA2F-43DE-B211-B522809B995A}" srcOrd="0" destOrd="0" presId="urn:microsoft.com/office/officeart/2005/8/layout/vList5"/>
    <dgm:cxn modelId="{A23787DD-13AC-4194-A0EA-D33EFC2589D1}" type="presParOf" srcId="{21A1769C-5F58-4C41-A7B6-5725C18682BC}" destId="{92BACCE5-E2B3-4F90-97B3-F5D7E17743F1}" srcOrd="3" destOrd="0" presId="urn:microsoft.com/office/officeart/2005/8/layout/vList5"/>
    <dgm:cxn modelId="{619C3810-6FE5-431E-A1D0-BAB9036B70AF}" type="presParOf" srcId="{21A1769C-5F58-4C41-A7B6-5725C18682BC}" destId="{12C7DA08-55AE-4F52-A6E3-A0DDBE5CC923}" srcOrd="4" destOrd="0" presId="urn:microsoft.com/office/officeart/2005/8/layout/vList5"/>
    <dgm:cxn modelId="{AF6C5549-CFE9-48FB-A5CF-441FB40E9CAC}" type="presParOf" srcId="{12C7DA08-55AE-4F52-A6E3-A0DDBE5CC923}" destId="{58D71D42-2E05-47DE-8D46-0683BB2CEBD9}" srcOrd="0" destOrd="0" presId="urn:microsoft.com/office/officeart/2005/8/layout/vList5"/>
    <dgm:cxn modelId="{C2F04CE2-C643-408B-B018-21EF196AA64F}" type="presParOf" srcId="{21A1769C-5F58-4C41-A7B6-5725C18682BC}" destId="{CD87773D-D64A-4400-8B93-E8CA06A489FA}" srcOrd="5" destOrd="0" presId="urn:microsoft.com/office/officeart/2005/8/layout/vList5"/>
    <dgm:cxn modelId="{4EEFC403-6116-471C-96C3-F62A5E85A0C6}" type="presParOf" srcId="{21A1769C-5F58-4C41-A7B6-5725C18682BC}" destId="{662810FC-8427-43B9-9903-0C2E680A96D7}" srcOrd="6" destOrd="0" presId="urn:microsoft.com/office/officeart/2005/8/layout/vList5"/>
    <dgm:cxn modelId="{F920C3CE-FFA8-409F-802D-780890A1E524}" type="presParOf" srcId="{662810FC-8427-43B9-9903-0C2E680A96D7}" destId="{4ABF9E8C-7A2D-4AA7-A330-3B7CB55868CD}" srcOrd="0" destOrd="0" presId="urn:microsoft.com/office/officeart/2005/8/layout/vList5"/>
    <dgm:cxn modelId="{4FE0EBC0-7377-43A0-B43B-821205748AE6}" type="presParOf" srcId="{21A1769C-5F58-4C41-A7B6-5725C18682BC}" destId="{E6DA34D6-596C-48B2-BFA1-A6561373DD90}" srcOrd="7" destOrd="0" presId="urn:microsoft.com/office/officeart/2005/8/layout/vList5"/>
    <dgm:cxn modelId="{A1F916A0-A08D-43D4-8F0A-45E4268BEC13}" type="presParOf" srcId="{21A1769C-5F58-4C41-A7B6-5725C18682BC}" destId="{D7C66481-BD32-4DCD-A30F-D04E5AC5DCD2}" srcOrd="8" destOrd="0" presId="urn:microsoft.com/office/officeart/2005/8/layout/vList5"/>
    <dgm:cxn modelId="{D83F504C-BB63-4EB9-BF65-AB97BF77921A}" type="presParOf" srcId="{D7C66481-BD32-4DCD-A30F-D04E5AC5DCD2}" destId="{30C33E24-C74B-42CB-8949-C206FE8D2B90}" srcOrd="0" destOrd="0" presId="urn:microsoft.com/office/officeart/2005/8/layout/vList5"/>
    <dgm:cxn modelId="{C8EF7A58-FCB4-46D5-AFFD-DBFEF91E4569}" type="presParOf" srcId="{21A1769C-5F58-4C41-A7B6-5725C18682BC}" destId="{763914A8-A605-4C4F-8450-98596C5002A7}" srcOrd="9" destOrd="0" presId="urn:microsoft.com/office/officeart/2005/8/layout/vList5"/>
    <dgm:cxn modelId="{5C0A62B4-6F78-4051-B03D-9EA8E7B5C323}" type="presParOf" srcId="{21A1769C-5F58-4C41-A7B6-5725C18682BC}" destId="{B0343327-3A7A-4325-BB07-D6C480AEA04F}" srcOrd="10" destOrd="0" presId="urn:microsoft.com/office/officeart/2005/8/layout/vList5"/>
    <dgm:cxn modelId="{D94E611E-3653-4E39-95C4-5341F6D6EF77}" type="presParOf" srcId="{B0343327-3A7A-4325-BB07-D6C480AEA04F}" destId="{4A996FD5-29C3-48BF-A0B9-144790EAC72E}" srcOrd="0" destOrd="0" presId="urn:microsoft.com/office/officeart/2005/8/layout/vList5"/>
    <dgm:cxn modelId="{94E66A1E-5E6F-45F7-98D1-3A16EB3D2466}" type="presParOf" srcId="{21A1769C-5F58-4C41-A7B6-5725C18682BC}" destId="{4DD733A1-DD82-44C5-B411-C26B494B0547}" srcOrd="11" destOrd="0" presId="urn:microsoft.com/office/officeart/2005/8/layout/vList5"/>
    <dgm:cxn modelId="{49D675C1-5414-4C33-A11F-29FD36C1D347}" type="presParOf" srcId="{21A1769C-5F58-4C41-A7B6-5725C18682BC}" destId="{9120501E-E6B0-481C-8D5D-56148BFEA240}" srcOrd="12" destOrd="0" presId="urn:microsoft.com/office/officeart/2005/8/layout/vList5"/>
    <dgm:cxn modelId="{C35306E5-1598-4F3A-93A3-0DB61DC5877F}" type="presParOf" srcId="{9120501E-E6B0-481C-8D5D-56148BFEA240}" destId="{77A9D3F4-C093-44F6-B58A-0D46430D3153}" srcOrd="0" destOrd="0" presId="urn:microsoft.com/office/officeart/2005/8/layout/vList5"/>
    <dgm:cxn modelId="{F717D460-62D3-491D-9A06-D608F2161D5B}" type="presParOf" srcId="{21A1769C-5F58-4C41-A7B6-5725C18682BC}" destId="{A1F4E2B3-CCD4-4E9F-BD4D-A21BEE35CFB2}" srcOrd="13" destOrd="0" presId="urn:microsoft.com/office/officeart/2005/8/layout/vList5"/>
    <dgm:cxn modelId="{F69DE7AE-12AE-4D4C-9D51-F25DDB569542}" type="presParOf" srcId="{21A1769C-5F58-4C41-A7B6-5725C18682BC}" destId="{D177477B-00A4-45C3-8DF5-FC7D3B51F193}" srcOrd="14" destOrd="0" presId="urn:microsoft.com/office/officeart/2005/8/layout/vList5"/>
    <dgm:cxn modelId="{D0EDF911-14E9-473D-8401-95816C919C51}" type="presParOf" srcId="{D177477B-00A4-45C3-8DF5-FC7D3B51F193}" destId="{6F38C563-916E-4C93-8599-1E2D0698EA98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8047B1E-1430-48C8-9E69-9E70085EFBFF}">
      <dsp:nvSpPr>
        <dsp:cNvPr id="0" name=""/>
        <dsp:cNvSpPr/>
      </dsp:nvSpPr>
      <dsp:spPr>
        <a:xfrm>
          <a:off x="0" y="0"/>
          <a:ext cx="7239000" cy="142081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kern="1200" dirty="0" smtClean="0"/>
            <a:t>Formulating objectives        </a:t>
          </a:r>
          <a:endParaRPr lang="en-US" sz="4500" kern="1200" dirty="0"/>
        </a:p>
      </dsp:txBody>
      <dsp:txXfrm>
        <a:off x="1589881" y="0"/>
        <a:ext cx="5649118" cy="1420812"/>
      </dsp:txXfrm>
    </dsp:sp>
    <dsp:sp modelId="{D46B4A67-B279-454A-84D2-32D7DE101C9C}">
      <dsp:nvSpPr>
        <dsp:cNvPr id="0" name=""/>
        <dsp:cNvSpPr/>
      </dsp:nvSpPr>
      <dsp:spPr>
        <a:xfrm>
          <a:off x="142081" y="142081"/>
          <a:ext cx="1447800" cy="1136650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FE68B3-0CF5-4A5C-97D2-EF5B85AF8759}">
      <dsp:nvSpPr>
        <dsp:cNvPr id="0" name=""/>
        <dsp:cNvSpPr/>
      </dsp:nvSpPr>
      <dsp:spPr>
        <a:xfrm>
          <a:off x="0" y="1562893"/>
          <a:ext cx="7239000" cy="142081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kern="1200" dirty="0" smtClean="0"/>
            <a:t>Taking action             </a:t>
          </a:r>
          <a:endParaRPr lang="en-US" sz="4500" kern="1200" dirty="0"/>
        </a:p>
      </dsp:txBody>
      <dsp:txXfrm>
        <a:off x="1589881" y="1562893"/>
        <a:ext cx="5649118" cy="1420812"/>
      </dsp:txXfrm>
    </dsp:sp>
    <dsp:sp modelId="{303BED71-66B1-476E-BDEE-F77D2A118ABF}">
      <dsp:nvSpPr>
        <dsp:cNvPr id="0" name=""/>
        <dsp:cNvSpPr/>
      </dsp:nvSpPr>
      <dsp:spPr>
        <a:xfrm>
          <a:off x="142081" y="1704975"/>
          <a:ext cx="1447800" cy="1136650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CE23D3-C129-494C-962C-78C4453B2B99}">
      <dsp:nvSpPr>
        <dsp:cNvPr id="0" name=""/>
        <dsp:cNvSpPr/>
      </dsp:nvSpPr>
      <dsp:spPr>
        <a:xfrm>
          <a:off x="0" y="3125787"/>
          <a:ext cx="7239000" cy="142081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kern="1200" dirty="0" smtClean="0"/>
            <a:t>Appraising results</a:t>
          </a:r>
          <a:endParaRPr lang="en-US" sz="4500" kern="1200" dirty="0"/>
        </a:p>
      </dsp:txBody>
      <dsp:txXfrm>
        <a:off x="1589881" y="3125787"/>
        <a:ext cx="5649118" cy="1420812"/>
      </dsp:txXfrm>
    </dsp:sp>
    <dsp:sp modelId="{352998EB-0EE6-41D9-B99F-07D78EB92338}">
      <dsp:nvSpPr>
        <dsp:cNvPr id="0" name=""/>
        <dsp:cNvSpPr/>
      </dsp:nvSpPr>
      <dsp:spPr>
        <a:xfrm>
          <a:off x="142081" y="3267868"/>
          <a:ext cx="1447800" cy="1136650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54C5C0F-4A85-4972-A875-21633E27E84B}">
      <dsp:nvSpPr>
        <dsp:cNvPr id="0" name=""/>
        <dsp:cNvSpPr/>
      </dsp:nvSpPr>
      <dsp:spPr>
        <a:xfrm>
          <a:off x="342900" y="0"/>
          <a:ext cx="5943600" cy="101600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b="1" kern="1200" dirty="0" smtClean="0"/>
            <a:t>Analysis of demand      </a:t>
          </a:r>
          <a:endParaRPr lang="en-US" sz="3000" b="1" kern="1200" dirty="0"/>
        </a:p>
      </dsp:txBody>
      <dsp:txXfrm>
        <a:off x="342900" y="0"/>
        <a:ext cx="5943600" cy="1016000"/>
      </dsp:txXfrm>
    </dsp:sp>
    <dsp:sp modelId="{764FCFC0-80A7-475C-9305-FC1FFCC10ECE}">
      <dsp:nvSpPr>
        <dsp:cNvPr id="0" name=""/>
        <dsp:cNvSpPr/>
      </dsp:nvSpPr>
      <dsp:spPr>
        <a:xfrm rot="5400000">
          <a:off x="3124200" y="1041399"/>
          <a:ext cx="380999" cy="457200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/>
        </a:p>
      </dsp:txBody>
      <dsp:txXfrm rot="5400000">
        <a:off x="3124200" y="1041399"/>
        <a:ext cx="380999" cy="457200"/>
      </dsp:txXfrm>
    </dsp:sp>
    <dsp:sp modelId="{B81E7396-AB0C-44CC-BE35-1CDE57874C14}">
      <dsp:nvSpPr>
        <dsp:cNvPr id="0" name=""/>
        <dsp:cNvSpPr/>
      </dsp:nvSpPr>
      <dsp:spPr>
        <a:xfrm>
          <a:off x="266703" y="1523999"/>
          <a:ext cx="6095993" cy="1016000"/>
        </a:xfrm>
        <a:prstGeom prst="roundRect">
          <a:avLst>
            <a:gd name="adj" fmla="val 10000"/>
          </a:avLst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b="1" kern="1200" dirty="0" smtClean="0"/>
            <a:t>Analysis of capacity to perform      </a:t>
          </a:r>
          <a:endParaRPr lang="en-US" sz="2900" b="1" kern="1200" dirty="0"/>
        </a:p>
      </dsp:txBody>
      <dsp:txXfrm>
        <a:off x="266703" y="1523999"/>
        <a:ext cx="6095993" cy="1016000"/>
      </dsp:txXfrm>
    </dsp:sp>
    <dsp:sp modelId="{2B38C12A-4EDE-4D35-A323-6BB49F40EFF1}">
      <dsp:nvSpPr>
        <dsp:cNvPr id="0" name=""/>
        <dsp:cNvSpPr/>
      </dsp:nvSpPr>
      <dsp:spPr>
        <a:xfrm rot="5400000">
          <a:off x="3124200" y="2565399"/>
          <a:ext cx="381000" cy="457200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/>
        </a:p>
      </dsp:txBody>
      <dsp:txXfrm rot="5400000">
        <a:off x="3124200" y="2565399"/>
        <a:ext cx="381000" cy="457200"/>
      </dsp:txXfrm>
    </dsp:sp>
    <dsp:sp modelId="{78872424-4ADC-4DA7-B62B-2C622A88F26D}">
      <dsp:nvSpPr>
        <dsp:cNvPr id="0" name=""/>
        <dsp:cNvSpPr/>
      </dsp:nvSpPr>
      <dsp:spPr>
        <a:xfrm>
          <a:off x="342900" y="3047999"/>
          <a:ext cx="5943600" cy="1016000"/>
        </a:xfrm>
        <a:prstGeom prst="roundRect">
          <a:avLst>
            <a:gd name="adj" fmla="val 10000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Commitment of resources</a:t>
          </a:r>
          <a:endParaRPr lang="en-US" sz="2800" b="1" kern="1200" dirty="0"/>
        </a:p>
      </dsp:txBody>
      <dsp:txXfrm>
        <a:off x="342900" y="3047999"/>
        <a:ext cx="5943600" cy="101600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E8A833F-1CB8-47BF-B3E1-EB38131D0642}">
      <dsp:nvSpPr>
        <dsp:cNvPr id="0" name=""/>
        <dsp:cNvSpPr/>
      </dsp:nvSpPr>
      <dsp:spPr>
        <a:xfrm rot="5400000">
          <a:off x="3507771" y="-1032627"/>
          <a:ext cx="1585912" cy="40477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C00000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0" tIns="85725" rIns="171450" bIns="85725" numCol="1" spcCol="1270" anchor="ctr" anchorCtr="0">
          <a:noAutofit/>
        </a:bodyPr>
        <a:lstStyle/>
        <a:p>
          <a:pPr marL="285750" lvl="1" indent="-285750" algn="l" defTabSz="2000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4500" kern="1200" dirty="0" smtClean="0"/>
            <a:t>Strategic planning</a:t>
          </a:r>
          <a:endParaRPr lang="en-US" sz="4500" kern="1200" dirty="0"/>
        </a:p>
      </dsp:txBody>
      <dsp:txXfrm rot="5400000">
        <a:off x="3507771" y="-1032627"/>
        <a:ext cx="1585912" cy="4047744"/>
      </dsp:txXfrm>
    </dsp:sp>
    <dsp:sp modelId="{8B2C48A8-B668-4767-B606-2074F6167F1F}">
      <dsp:nvSpPr>
        <dsp:cNvPr id="0" name=""/>
        <dsp:cNvSpPr/>
      </dsp:nvSpPr>
      <dsp:spPr>
        <a:xfrm>
          <a:off x="0" y="75003"/>
          <a:ext cx="2276856" cy="1982390"/>
        </a:xfrm>
        <a:prstGeom prst="round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106680" rIns="213360" bIns="106680" numCol="1" spcCol="1270" anchor="ctr" anchorCtr="0">
          <a:noAutofit/>
        </a:bodyPr>
        <a:lstStyle/>
        <a:p>
          <a:pPr lvl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600" kern="1200" dirty="0"/>
        </a:p>
      </dsp:txBody>
      <dsp:txXfrm>
        <a:off x="0" y="75003"/>
        <a:ext cx="2276856" cy="1982390"/>
      </dsp:txXfrm>
    </dsp:sp>
    <dsp:sp modelId="{E9843CA1-319A-408E-93B2-7164085EEC7E}">
      <dsp:nvSpPr>
        <dsp:cNvPr id="0" name=""/>
        <dsp:cNvSpPr/>
      </dsp:nvSpPr>
      <dsp:spPr>
        <a:xfrm rot="5400000">
          <a:off x="3507771" y="1048883"/>
          <a:ext cx="1585912" cy="40477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C00000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0" tIns="85725" rIns="171450" bIns="85725" numCol="1" spcCol="1270" anchor="ctr" anchorCtr="0">
          <a:noAutofit/>
        </a:bodyPr>
        <a:lstStyle/>
        <a:p>
          <a:pPr marL="285750" lvl="1" indent="-285750" algn="l" defTabSz="2000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4500" kern="1200" dirty="0" smtClean="0"/>
            <a:t>Operational planning</a:t>
          </a:r>
          <a:endParaRPr lang="en-US" sz="4500" kern="1200" dirty="0"/>
        </a:p>
      </dsp:txBody>
      <dsp:txXfrm rot="5400000">
        <a:off x="3507771" y="1048883"/>
        <a:ext cx="1585912" cy="4047744"/>
      </dsp:txXfrm>
    </dsp:sp>
    <dsp:sp modelId="{768A5741-A483-4179-A82F-14F7584B98FD}">
      <dsp:nvSpPr>
        <dsp:cNvPr id="0" name=""/>
        <dsp:cNvSpPr/>
      </dsp:nvSpPr>
      <dsp:spPr>
        <a:xfrm>
          <a:off x="0" y="2081559"/>
          <a:ext cx="2276856" cy="1982390"/>
        </a:xfrm>
        <a:prstGeom prst="roundRect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106680" rIns="213360" bIns="106680" numCol="1" spcCol="1270" anchor="ctr" anchorCtr="0">
          <a:noAutofit/>
        </a:bodyPr>
        <a:lstStyle/>
        <a:p>
          <a:pPr lvl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600" kern="1200" dirty="0"/>
        </a:p>
      </dsp:txBody>
      <dsp:txXfrm>
        <a:off x="0" y="2081559"/>
        <a:ext cx="2276856" cy="198239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1DEBBDF-2CD2-4766-913F-CCC00862A579}">
      <dsp:nvSpPr>
        <dsp:cNvPr id="0" name=""/>
        <dsp:cNvSpPr/>
      </dsp:nvSpPr>
      <dsp:spPr>
        <a:xfrm>
          <a:off x="1181100" y="0"/>
          <a:ext cx="5181600" cy="5181600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A09292-F236-4B97-89AF-6269991CBC50}">
      <dsp:nvSpPr>
        <dsp:cNvPr id="0" name=""/>
        <dsp:cNvSpPr/>
      </dsp:nvSpPr>
      <dsp:spPr>
        <a:xfrm>
          <a:off x="1673352" y="492251"/>
          <a:ext cx="2020824" cy="202082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b="1" kern="1200" dirty="0" smtClean="0"/>
            <a:t>Policy plan</a:t>
          </a:r>
          <a:endParaRPr lang="en-US" sz="4400" b="1" kern="1200" dirty="0"/>
        </a:p>
      </dsp:txBody>
      <dsp:txXfrm>
        <a:off x="1673352" y="492251"/>
        <a:ext cx="2020824" cy="2020824"/>
      </dsp:txXfrm>
    </dsp:sp>
    <dsp:sp modelId="{DEDEE0E0-3F60-48D3-8519-C836D1BE44E0}">
      <dsp:nvSpPr>
        <dsp:cNvPr id="0" name=""/>
        <dsp:cNvSpPr/>
      </dsp:nvSpPr>
      <dsp:spPr>
        <a:xfrm>
          <a:off x="3849624" y="492251"/>
          <a:ext cx="2020824" cy="2020824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Organization plan</a:t>
          </a:r>
          <a:endParaRPr lang="en-US" sz="2400" b="1" kern="1200" dirty="0"/>
        </a:p>
      </dsp:txBody>
      <dsp:txXfrm>
        <a:off x="3849624" y="492251"/>
        <a:ext cx="2020824" cy="2020824"/>
      </dsp:txXfrm>
    </dsp:sp>
    <dsp:sp modelId="{3E35B2B4-04DE-4EC5-A961-B72FD3A7D0BE}">
      <dsp:nvSpPr>
        <dsp:cNvPr id="0" name=""/>
        <dsp:cNvSpPr/>
      </dsp:nvSpPr>
      <dsp:spPr>
        <a:xfrm>
          <a:off x="1673352" y="2668524"/>
          <a:ext cx="2020824" cy="2020824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Operational plan</a:t>
          </a:r>
          <a:endParaRPr lang="en-US" sz="2400" b="1" kern="1200" dirty="0"/>
        </a:p>
      </dsp:txBody>
      <dsp:txXfrm>
        <a:off x="1673352" y="2668524"/>
        <a:ext cx="2020824" cy="2020824"/>
      </dsp:txXfrm>
    </dsp:sp>
    <dsp:sp modelId="{DF0CE983-9A9C-4894-9FC2-C84661D4BBF0}">
      <dsp:nvSpPr>
        <dsp:cNvPr id="0" name=""/>
        <dsp:cNvSpPr/>
      </dsp:nvSpPr>
      <dsp:spPr>
        <a:xfrm>
          <a:off x="3849624" y="2668524"/>
          <a:ext cx="2020824" cy="2020824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/>
            <a:t>Program plan</a:t>
          </a:r>
          <a:endParaRPr lang="en-US" sz="3200" b="1" kern="1200" dirty="0"/>
        </a:p>
      </dsp:txBody>
      <dsp:txXfrm>
        <a:off x="3849624" y="2668524"/>
        <a:ext cx="2020824" cy="2020824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FA44B6E-73EF-4F18-9258-8E46259D9CA1}">
      <dsp:nvSpPr>
        <dsp:cNvPr id="0" name=""/>
        <dsp:cNvSpPr/>
      </dsp:nvSpPr>
      <dsp:spPr>
        <a:xfrm>
          <a:off x="0" y="0"/>
          <a:ext cx="6705600" cy="11064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b="1" kern="1200" dirty="0" smtClean="0"/>
            <a:t>Formulating accurate forecasting</a:t>
          </a:r>
          <a:endParaRPr lang="en-US" sz="2900" b="1" kern="1200" dirty="0"/>
        </a:p>
      </dsp:txBody>
      <dsp:txXfrm>
        <a:off x="0" y="0"/>
        <a:ext cx="5483001" cy="1106424"/>
      </dsp:txXfrm>
    </dsp:sp>
    <dsp:sp modelId="{3853CEF5-68AF-4117-BC42-B86572EEDAD3}">
      <dsp:nvSpPr>
        <dsp:cNvPr id="0" name=""/>
        <dsp:cNvSpPr/>
      </dsp:nvSpPr>
      <dsp:spPr>
        <a:xfrm>
          <a:off x="561594" y="1307592"/>
          <a:ext cx="6705600" cy="11064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b="1" kern="1200" dirty="0" smtClean="0"/>
            <a:t>Effects on human psychology</a:t>
          </a:r>
          <a:endParaRPr lang="en-US" sz="2900" b="1" kern="1200" dirty="0"/>
        </a:p>
      </dsp:txBody>
      <dsp:txXfrm>
        <a:off x="561594" y="1307592"/>
        <a:ext cx="5424830" cy="1106423"/>
      </dsp:txXfrm>
    </dsp:sp>
    <dsp:sp modelId="{AA00D7E9-170E-4D8C-B47D-08D9382F2F9D}">
      <dsp:nvSpPr>
        <dsp:cNvPr id="0" name=""/>
        <dsp:cNvSpPr/>
      </dsp:nvSpPr>
      <dsp:spPr>
        <a:xfrm>
          <a:off x="1114806" y="2615184"/>
          <a:ext cx="6705600" cy="11064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b="1" kern="1200" dirty="0" smtClean="0"/>
            <a:t>Changes in the socio-political climate</a:t>
          </a:r>
          <a:endParaRPr lang="en-US" sz="2900" b="1" kern="1200" dirty="0"/>
        </a:p>
      </dsp:txBody>
      <dsp:txXfrm>
        <a:off x="1114806" y="2615184"/>
        <a:ext cx="5433212" cy="1106424"/>
      </dsp:txXfrm>
    </dsp:sp>
    <dsp:sp modelId="{43E89414-8E69-40F9-A570-8BC046868641}">
      <dsp:nvSpPr>
        <dsp:cNvPr id="0" name=""/>
        <dsp:cNvSpPr/>
      </dsp:nvSpPr>
      <dsp:spPr>
        <a:xfrm>
          <a:off x="1676399" y="3922775"/>
          <a:ext cx="6705600" cy="11064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b="1" kern="1200" dirty="0" smtClean="0"/>
            <a:t>Availability of time</a:t>
          </a:r>
          <a:endParaRPr lang="en-US" sz="2900" b="1" kern="1200" dirty="0"/>
        </a:p>
      </dsp:txBody>
      <dsp:txXfrm>
        <a:off x="1676399" y="3922775"/>
        <a:ext cx="5424830" cy="1106424"/>
      </dsp:txXfrm>
    </dsp:sp>
    <dsp:sp modelId="{499EC924-00FA-4440-8CAF-71D469BBB4DE}">
      <dsp:nvSpPr>
        <dsp:cNvPr id="0" name=""/>
        <dsp:cNvSpPr/>
      </dsp:nvSpPr>
      <dsp:spPr>
        <a:xfrm>
          <a:off x="5986424" y="847420"/>
          <a:ext cx="719175" cy="719175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200" kern="1200"/>
        </a:p>
      </dsp:txBody>
      <dsp:txXfrm>
        <a:off x="5986424" y="847420"/>
        <a:ext cx="719175" cy="719175"/>
      </dsp:txXfrm>
    </dsp:sp>
    <dsp:sp modelId="{67FB0D04-BC02-4074-9096-079A81BDCC98}">
      <dsp:nvSpPr>
        <dsp:cNvPr id="0" name=""/>
        <dsp:cNvSpPr/>
      </dsp:nvSpPr>
      <dsp:spPr>
        <a:xfrm>
          <a:off x="6548018" y="2155012"/>
          <a:ext cx="719175" cy="719175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200" kern="1200"/>
        </a:p>
      </dsp:txBody>
      <dsp:txXfrm>
        <a:off x="6548018" y="2155012"/>
        <a:ext cx="719175" cy="719175"/>
      </dsp:txXfrm>
    </dsp:sp>
    <dsp:sp modelId="{BAFB6E7D-5369-4007-BD30-08F75E302145}">
      <dsp:nvSpPr>
        <dsp:cNvPr id="0" name=""/>
        <dsp:cNvSpPr/>
      </dsp:nvSpPr>
      <dsp:spPr>
        <a:xfrm>
          <a:off x="7101230" y="3462604"/>
          <a:ext cx="719175" cy="719175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200" kern="1200"/>
        </a:p>
      </dsp:txBody>
      <dsp:txXfrm>
        <a:off x="7101230" y="3462604"/>
        <a:ext cx="719175" cy="719175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8F7C79D-480D-4444-A4FC-2CD14453A647}">
      <dsp:nvSpPr>
        <dsp:cNvPr id="0" name=""/>
        <dsp:cNvSpPr/>
      </dsp:nvSpPr>
      <dsp:spPr>
        <a:xfrm>
          <a:off x="0" y="24315"/>
          <a:ext cx="7924800" cy="9833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100" kern="1200" dirty="0" smtClean="0"/>
            <a:t>Formal organization </a:t>
          </a:r>
          <a:endParaRPr lang="en-US" sz="4100" kern="1200" dirty="0"/>
        </a:p>
      </dsp:txBody>
      <dsp:txXfrm>
        <a:off x="0" y="24315"/>
        <a:ext cx="7924800" cy="983384"/>
      </dsp:txXfrm>
    </dsp:sp>
    <dsp:sp modelId="{B8990AFC-8185-407A-BB90-EEC0D0AD5DD8}">
      <dsp:nvSpPr>
        <dsp:cNvPr id="0" name=""/>
        <dsp:cNvSpPr/>
      </dsp:nvSpPr>
      <dsp:spPr>
        <a:xfrm>
          <a:off x="0" y="1007700"/>
          <a:ext cx="7924800" cy="19095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1612" tIns="52070" rIns="291592" bIns="5207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3200" kern="1200" dirty="0" smtClean="0"/>
            <a:t>planned structure. It is a deliberate attempts to establish patterned relationship among  the component parts of organization</a:t>
          </a:r>
          <a:endParaRPr lang="en-US" sz="3200" kern="1200" dirty="0"/>
        </a:p>
      </dsp:txBody>
      <dsp:txXfrm>
        <a:off x="0" y="1007700"/>
        <a:ext cx="7924800" cy="1909575"/>
      </dsp:txXfrm>
    </dsp:sp>
    <dsp:sp modelId="{2EE44A11-8160-4840-9FF3-8BD75D6A47C0}">
      <dsp:nvSpPr>
        <dsp:cNvPr id="0" name=""/>
        <dsp:cNvSpPr/>
      </dsp:nvSpPr>
      <dsp:spPr>
        <a:xfrm>
          <a:off x="0" y="2917275"/>
          <a:ext cx="7924800" cy="9833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100" kern="1200" dirty="0" smtClean="0"/>
            <a:t>Informal organization </a:t>
          </a:r>
          <a:endParaRPr lang="en-US" sz="4100" kern="1200" dirty="0"/>
        </a:p>
      </dsp:txBody>
      <dsp:txXfrm>
        <a:off x="0" y="2917275"/>
        <a:ext cx="7924800" cy="983384"/>
      </dsp:txXfrm>
    </dsp:sp>
    <dsp:sp modelId="{85F58FE3-97F3-444D-AC2B-B8741D31BB24}">
      <dsp:nvSpPr>
        <dsp:cNvPr id="0" name=""/>
        <dsp:cNvSpPr/>
      </dsp:nvSpPr>
      <dsp:spPr>
        <a:xfrm>
          <a:off x="0" y="3900660"/>
          <a:ext cx="7924800" cy="14852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1612" tIns="52070" rIns="291592" bIns="5207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3200" kern="1200" dirty="0" smtClean="0"/>
            <a:t>arise spontaneously out of the activities of  	the participants within a formal     	organization.</a:t>
          </a:r>
          <a:endParaRPr lang="en-US" sz="3200" kern="1200" dirty="0"/>
        </a:p>
      </dsp:txBody>
      <dsp:txXfrm>
        <a:off x="0" y="3900660"/>
        <a:ext cx="7924800" cy="1485225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8DB1966-99A1-4064-B535-4151ADD03651}">
      <dsp:nvSpPr>
        <dsp:cNvPr id="0" name=""/>
        <dsp:cNvSpPr/>
      </dsp:nvSpPr>
      <dsp:spPr>
        <a:xfrm rot="10800000">
          <a:off x="1810927" y="1513"/>
          <a:ext cx="5117973" cy="2087256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0422" tIns="99060" rIns="184912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1" kern="1200" dirty="0" smtClean="0"/>
            <a:t>LINE FUNCTION </a:t>
          </a:r>
          <a:r>
            <a:rPr lang="en-US" sz="2600" kern="1200" dirty="0" smtClean="0"/>
            <a:t>– directly responsible for carrying out the objectives of the organization.</a:t>
          </a:r>
          <a:endParaRPr lang="en-US" sz="2600" kern="1200" dirty="0"/>
        </a:p>
      </dsp:txBody>
      <dsp:txXfrm rot="10800000">
        <a:off x="1810927" y="1513"/>
        <a:ext cx="5117973" cy="2087256"/>
      </dsp:txXfrm>
    </dsp:sp>
    <dsp:sp modelId="{625C8AEE-A84A-4453-8EBC-FA2D06010DAF}">
      <dsp:nvSpPr>
        <dsp:cNvPr id="0" name=""/>
        <dsp:cNvSpPr/>
      </dsp:nvSpPr>
      <dsp:spPr>
        <a:xfrm>
          <a:off x="723821" y="386"/>
          <a:ext cx="2087256" cy="2087256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4BDE06-9671-4142-B288-E7AA5C288F73}">
      <dsp:nvSpPr>
        <dsp:cNvPr id="0" name=""/>
        <dsp:cNvSpPr/>
      </dsp:nvSpPr>
      <dsp:spPr>
        <a:xfrm rot="10800000">
          <a:off x="1810927" y="2711830"/>
          <a:ext cx="5117973" cy="2087256"/>
        </a:xfrm>
        <a:prstGeom prst="homePlat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0422" tIns="99060" rIns="184912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1" kern="1200" dirty="0" smtClean="0"/>
            <a:t>STAFF FUNCTION </a:t>
          </a:r>
          <a:r>
            <a:rPr lang="en-US" sz="2600" kern="1200" dirty="0" smtClean="0"/>
            <a:t>– those elements which help the line to work effectively. </a:t>
          </a:r>
          <a:endParaRPr lang="en-US" sz="2600" kern="1200" dirty="0"/>
        </a:p>
      </dsp:txBody>
      <dsp:txXfrm rot="10800000">
        <a:off x="1810927" y="2711830"/>
        <a:ext cx="5117973" cy="2087256"/>
      </dsp:txXfrm>
    </dsp:sp>
    <dsp:sp modelId="{FF23246D-D5EA-462C-8E72-D1804D553210}">
      <dsp:nvSpPr>
        <dsp:cNvPr id="0" name=""/>
        <dsp:cNvSpPr/>
      </dsp:nvSpPr>
      <dsp:spPr>
        <a:xfrm>
          <a:off x="767299" y="2711830"/>
          <a:ext cx="2087256" cy="2087256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ED944F6-6F78-49B5-8E6A-1B75979494D3}">
      <dsp:nvSpPr>
        <dsp:cNvPr id="0" name=""/>
        <dsp:cNvSpPr/>
      </dsp:nvSpPr>
      <dsp:spPr>
        <a:xfrm>
          <a:off x="0" y="162779"/>
          <a:ext cx="5334000" cy="3837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Principle of unity of objective</a:t>
          </a:r>
          <a:endParaRPr lang="en-US" sz="1600" kern="1200" dirty="0"/>
        </a:p>
      </dsp:txBody>
      <dsp:txXfrm>
        <a:off x="0" y="162779"/>
        <a:ext cx="5334000" cy="383760"/>
      </dsp:txXfrm>
    </dsp:sp>
    <dsp:sp modelId="{23051E7F-8BDE-42F4-9E56-A2445445BE17}">
      <dsp:nvSpPr>
        <dsp:cNvPr id="0" name=""/>
        <dsp:cNvSpPr/>
      </dsp:nvSpPr>
      <dsp:spPr>
        <a:xfrm>
          <a:off x="0" y="592619"/>
          <a:ext cx="5334000" cy="38376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Principle of efficiency</a:t>
          </a:r>
          <a:endParaRPr lang="en-US" sz="1600" kern="1200" dirty="0"/>
        </a:p>
      </dsp:txBody>
      <dsp:txXfrm>
        <a:off x="0" y="592619"/>
        <a:ext cx="5334000" cy="383760"/>
      </dsp:txXfrm>
    </dsp:sp>
    <dsp:sp modelId="{69F8038D-BEE9-467C-B611-D95B135F849F}">
      <dsp:nvSpPr>
        <dsp:cNvPr id="0" name=""/>
        <dsp:cNvSpPr/>
      </dsp:nvSpPr>
      <dsp:spPr>
        <a:xfrm>
          <a:off x="0" y="1022459"/>
          <a:ext cx="5334000" cy="38376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Span of management principle	</a:t>
          </a:r>
          <a:endParaRPr lang="en-US" sz="1600" kern="1200" dirty="0"/>
        </a:p>
      </dsp:txBody>
      <dsp:txXfrm>
        <a:off x="0" y="1022459"/>
        <a:ext cx="5334000" cy="383760"/>
      </dsp:txXfrm>
    </dsp:sp>
    <dsp:sp modelId="{E564BB6B-F56B-4321-9F52-7ECF5250B022}">
      <dsp:nvSpPr>
        <dsp:cNvPr id="0" name=""/>
        <dsp:cNvSpPr/>
      </dsp:nvSpPr>
      <dsp:spPr>
        <a:xfrm>
          <a:off x="0" y="1452300"/>
          <a:ext cx="5334000" cy="38376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Principle of delegation</a:t>
          </a:r>
          <a:endParaRPr lang="en-US" sz="1600" kern="1200" dirty="0"/>
        </a:p>
      </dsp:txBody>
      <dsp:txXfrm>
        <a:off x="0" y="1452300"/>
        <a:ext cx="5334000" cy="383760"/>
      </dsp:txXfrm>
    </dsp:sp>
    <dsp:sp modelId="{99992541-6DF4-4378-B2F2-CD6AA195C2F1}">
      <dsp:nvSpPr>
        <dsp:cNvPr id="0" name=""/>
        <dsp:cNvSpPr/>
      </dsp:nvSpPr>
      <dsp:spPr>
        <a:xfrm>
          <a:off x="0" y="1882140"/>
          <a:ext cx="5334000" cy="38376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Principle of absoluteness of responsibility	</a:t>
          </a:r>
          <a:endParaRPr lang="en-US" sz="1600" kern="1200" dirty="0"/>
        </a:p>
      </dsp:txBody>
      <dsp:txXfrm>
        <a:off x="0" y="1882140"/>
        <a:ext cx="5334000" cy="383760"/>
      </dsp:txXfrm>
    </dsp:sp>
    <dsp:sp modelId="{C6D972FD-A634-440D-85AC-1385C24BDC28}">
      <dsp:nvSpPr>
        <dsp:cNvPr id="0" name=""/>
        <dsp:cNvSpPr/>
      </dsp:nvSpPr>
      <dsp:spPr>
        <a:xfrm>
          <a:off x="0" y="2311980"/>
          <a:ext cx="5334000" cy="3837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Principle of unity of command</a:t>
          </a:r>
          <a:endParaRPr lang="en-US" sz="1600" kern="1200" dirty="0"/>
        </a:p>
      </dsp:txBody>
      <dsp:txXfrm>
        <a:off x="0" y="2311980"/>
        <a:ext cx="5334000" cy="383760"/>
      </dsp:txXfrm>
    </dsp:sp>
    <dsp:sp modelId="{ADA07EFD-C09D-446B-88B2-D31C2AA4ABD9}">
      <dsp:nvSpPr>
        <dsp:cNvPr id="0" name=""/>
        <dsp:cNvSpPr/>
      </dsp:nvSpPr>
      <dsp:spPr>
        <a:xfrm>
          <a:off x="0" y="2741820"/>
          <a:ext cx="5334000" cy="38376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The authority-level principle</a:t>
          </a:r>
          <a:endParaRPr lang="en-US" sz="1600" kern="1200" dirty="0"/>
        </a:p>
      </dsp:txBody>
      <dsp:txXfrm>
        <a:off x="0" y="2741820"/>
        <a:ext cx="5334000" cy="383760"/>
      </dsp:txXfrm>
    </dsp:sp>
    <dsp:sp modelId="{58176897-1E27-4567-B6F3-9388FC52F39D}">
      <dsp:nvSpPr>
        <dsp:cNvPr id="0" name=""/>
        <dsp:cNvSpPr/>
      </dsp:nvSpPr>
      <dsp:spPr>
        <a:xfrm>
          <a:off x="0" y="3171660"/>
          <a:ext cx="5334000" cy="38376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Principle of division of work</a:t>
          </a:r>
          <a:endParaRPr lang="en-US" sz="1600" kern="1200" dirty="0"/>
        </a:p>
      </dsp:txBody>
      <dsp:txXfrm>
        <a:off x="0" y="3171660"/>
        <a:ext cx="5334000" cy="383760"/>
      </dsp:txXfrm>
    </dsp:sp>
    <dsp:sp modelId="{9E6A895C-ED59-4667-BFFE-B096ED01CA3C}">
      <dsp:nvSpPr>
        <dsp:cNvPr id="0" name=""/>
        <dsp:cNvSpPr/>
      </dsp:nvSpPr>
      <dsp:spPr>
        <a:xfrm>
          <a:off x="0" y="3601500"/>
          <a:ext cx="5334000" cy="38376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Principle of functional definition</a:t>
          </a:r>
          <a:endParaRPr lang="en-US" sz="1600" kern="1200" dirty="0"/>
        </a:p>
      </dsp:txBody>
      <dsp:txXfrm>
        <a:off x="0" y="3601500"/>
        <a:ext cx="5334000" cy="383760"/>
      </dsp:txXfrm>
    </dsp:sp>
    <dsp:sp modelId="{A7E6E698-BE6A-47CF-A674-9C40C0CE9496}">
      <dsp:nvSpPr>
        <dsp:cNvPr id="0" name=""/>
        <dsp:cNvSpPr/>
      </dsp:nvSpPr>
      <dsp:spPr>
        <a:xfrm>
          <a:off x="0" y="4031340"/>
          <a:ext cx="5334000" cy="38376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Principle of separation</a:t>
          </a:r>
          <a:endParaRPr lang="en-US" sz="1600" kern="1200" dirty="0"/>
        </a:p>
      </dsp:txBody>
      <dsp:txXfrm>
        <a:off x="0" y="4031340"/>
        <a:ext cx="5334000" cy="383760"/>
      </dsp:txXfrm>
    </dsp:sp>
    <dsp:sp modelId="{BF79EDDD-8C51-4310-BF72-6B315D63F3CC}">
      <dsp:nvSpPr>
        <dsp:cNvPr id="0" name=""/>
        <dsp:cNvSpPr/>
      </dsp:nvSpPr>
      <dsp:spPr>
        <a:xfrm>
          <a:off x="0" y="4461180"/>
          <a:ext cx="5334000" cy="3837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Principle of balance</a:t>
          </a:r>
          <a:endParaRPr lang="en-US" sz="1600" kern="1200" dirty="0"/>
        </a:p>
      </dsp:txBody>
      <dsp:txXfrm>
        <a:off x="0" y="4461180"/>
        <a:ext cx="5334000" cy="383760"/>
      </dsp:txXfrm>
    </dsp:sp>
    <dsp:sp modelId="{C1C3CAF3-865A-41C2-8864-8A6336AA6B5A}">
      <dsp:nvSpPr>
        <dsp:cNvPr id="0" name=""/>
        <dsp:cNvSpPr/>
      </dsp:nvSpPr>
      <dsp:spPr>
        <a:xfrm>
          <a:off x="0" y="4891020"/>
          <a:ext cx="5334000" cy="38376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Principle of flexibility</a:t>
          </a:r>
          <a:endParaRPr lang="en-US" sz="1600" kern="1200" dirty="0"/>
        </a:p>
      </dsp:txBody>
      <dsp:txXfrm>
        <a:off x="0" y="4891020"/>
        <a:ext cx="5334000" cy="383760"/>
      </dsp:txXfrm>
    </dsp:sp>
    <dsp:sp modelId="{FB2E7037-E7C6-478E-9032-559466DE7F7A}">
      <dsp:nvSpPr>
        <dsp:cNvPr id="0" name=""/>
        <dsp:cNvSpPr/>
      </dsp:nvSpPr>
      <dsp:spPr>
        <a:xfrm>
          <a:off x="0" y="5320860"/>
          <a:ext cx="5334000" cy="38376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Principle of leadership facilitation</a:t>
          </a:r>
          <a:endParaRPr lang="en-US" sz="1600" b="1" kern="1200" dirty="0"/>
        </a:p>
      </dsp:txBody>
      <dsp:txXfrm>
        <a:off x="0" y="5320860"/>
        <a:ext cx="5334000" cy="383760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15696CE-971A-4E60-86D2-BCE450258F2C}">
      <dsp:nvSpPr>
        <dsp:cNvPr id="0" name=""/>
        <dsp:cNvSpPr/>
      </dsp:nvSpPr>
      <dsp:spPr>
        <a:xfrm rot="10800000">
          <a:off x="1676263" y="188517"/>
          <a:ext cx="5320665" cy="961936"/>
        </a:xfrm>
        <a:prstGeom prst="homePlat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24187" tIns="91440" rIns="170688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Auxiliary services </a:t>
          </a:r>
          <a:r>
            <a:rPr lang="en-US" sz="2400" kern="1200" dirty="0" smtClean="0"/>
            <a:t>provide aid and assistance in organization line operations</a:t>
          </a:r>
          <a:endParaRPr lang="en-US" sz="2400" kern="1200" dirty="0"/>
        </a:p>
      </dsp:txBody>
      <dsp:txXfrm rot="10800000">
        <a:off x="1676263" y="188517"/>
        <a:ext cx="5320665" cy="961936"/>
      </dsp:txXfrm>
    </dsp:sp>
    <dsp:sp modelId="{062DF33F-C7B6-4988-A260-EBF7E5F7EE34}">
      <dsp:nvSpPr>
        <dsp:cNvPr id="0" name=""/>
        <dsp:cNvSpPr/>
      </dsp:nvSpPr>
      <dsp:spPr>
        <a:xfrm>
          <a:off x="633754" y="126"/>
          <a:ext cx="1344383" cy="1337255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8781D4-D0C0-47BD-B312-385873163614}">
      <dsp:nvSpPr>
        <dsp:cNvPr id="0" name=""/>
        <dsp:cNvSpPr/>
      </dsp:nvSpPr>
      <dsp:spPr>
        <a:xfrm rot="10800000">
          <a:off x="2380061" y="1733317"/>
          <a:ext cx="5320665" cy="961936"/>
        </a:xfrm>
        <a:prstGeom prst="homePlate">
          <a:avLst/>
        </a:prstGeom>
        <a:gradFill rotWithShape="0">
          <a:gsLst>
            <a:gs pos="0">
              <a:schemeClr val="accent5">
                <a:hueOff val="-4966938"/>
                <a:satOff val="19906"/>
                <a:lumOff val="4314"/>
                <a:alphaOff val="0"/>
                <a:shade val="51000"/>
                <a:satMod val="130000"/>
              </a:schemeClr>
            </a:gs>
            <a:gs pos="80000">
              <a:schemeClr val="accent5">
                <a:hueOff val="-4966938"/>
                <a:satOff val="19906"/>
                <a:lumOff val="4314"/>
                <a:alphaOff val="0"/>
                <a:shade val="93000"/>
                <a:satMod val="130000"/>
              </a:schemeClr>
            </a:gs>
            <a:gs pos="100000">
              <a:schemeClr val="accent5">
                <a:hueOff val="-4966938"/>
                <a:satOff val="19906"/>
                <a:lumOff val="431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24187" tIns="91440" rIns="170688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Administrative services </a:t>
          </a:r>
          <a:r>
            <a:rPr lang="en-US" sz="2400" kern="1200" dirty="0" smtClean="0"/>
            <a:t>provide aid and assistance in the management of general operations’</a:t>
          </a:r>
          <a:endParaRPr lang="en-US" sz="2400" kern="1200" dirty="0"/>
        </a:p>
      </dsp:txBody>
      <dsp:txXfrm rot="10800000">
        <a:off x="2380061" y="1733317"/>
        <a:ext cx="5320665" cy="961936"/>
      </dsp:txXfrm>
    </dsp:sp>
    <dsp:sp modelId="{12BAA069-8358-49C3-8CA9-88C7D3675DDC}">
      <dsp:nvSpPr>
        <dsp:cNvPr id="0" name=""/>
        <dsp:cNvSpPr/>
      </dsp:nvSpPr>
      <dsp:spPr>
        <a:xfrm>
          <a:off x="1034372" y="1548784"/>
          <a:ext cx="1545428" cy="1559308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072018-CE41-4FCF-9EE5-5653E37B298B}">
      <dsp:nvSpPr>
        <dsp:cNvPr id="0" name=""/>
        <dsp:cNvSpPr/>
      </dsp:nvSpPr>
      <dsp:spPr>
        <a:xfrm rot="10800000">
          <a:off x="2437516" y="3733801"/>
          <a:ext cx="5320665" cy="961936"/>
        </a:xfrm>
        <a:prstGeom prst="homePlate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24187" tIns="102870" rIns="192024" bIns="102870" numCol="1" spcCol="1270" anchor="ctr" anchorCtr="0">
          <a:noAutofit/>
        </a:bodyPr>
        <a:lstStyle/>
        <a:p>
          <a:pPr lvl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b="1" kern="1200" dirty="0" smtClean="0"/>
            <a:t>Technical services </a:t>
          </a:r>
          <a:r>
            <a:rPr lang="en-US" sz="2700" kern="1200" dirty="0" smtClean="0"/>
            <a:t>provide aid in specialized fields</a:t>
          </a:r>
          <a:endParaRPr lang="en-US" sz="2700" kern="1200" dirty="0"/>
        </a:p>
      </dsp:txBody>
      <dsp:txXfrm rot="10800000">
        <a:off x="2437516" y="3733801"/>
        <a:ext cx="5320665" cy="961936"/>
      </dsp:txXfrm>
    </dsp:sp>
    <dsp:sp modelId="{0C17BBFA-A123-411D-9E69-799852EE4179}">
      <dsp:nvSpPr>
        <dsp:cNvPr id="0" name=""/>
        <dsp:cNvSpPr/>
      </dsp:nvSpPr>
      <dsp:spPr>
        <a:xfrm>
          <a:off x="913541" y="3471712"/>
          <a:ext cx="1706504" cy="1632829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ECB311D-FECD-4C9B-84C8-AA4126899FF8}">
      <dsp:nvSpPr>
        <dsp:cNvPr id="0" name=""/>
        <dsp:cNvSpPr/>
      </dsp:nvSpPr>
      <dsp:spPr>
        <a:xfrm>
          <a:off x="0" y="76200"/>
          <a:ext cx="6705600" cy="2212470"/>
        </a:xfrm>
        <a:prstGeom prst="roundRect">
          <a:avLst/>
        </a:prstGeom>
        <a:gradFill rotWithShape="1">
          <a:gsLst>
            <a:gs pos="0">
              <a:schemeClr val="accent5">
                <a:shade val="51000"/>
                <a:satMod val="130000"/>
              </a:schemeClr>
            </a:gs>
            <a:gs pos="80000">
              <a:schemeClr val="accent5">
                <a:shade val="93000"/>
                <a:satMod val="130000"/>
              </a:schemeClr>
            </a:gs>
            <a:gs pos="100000">
              <a:schemeClr val="accent5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glow rad="228600">
            <a:schemeClr val="accent2">
              <a:satMod val="175000"/>
              <a:alpha val="40000"/>
            </a:schemeClr>
          </a:glo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5"/>
        </a:lnRef>
        <a:fillRef idx="3">
          <a:schemeClr val="accent5"/>
        </a:fillRef>
        <a:effectRef idx="3">
          <a:schemeClr val="accent5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1.) They provide technical or specialized knowledge and support in their various fields to aid the manager in carrying out his responsibilities </a:t>
          </a:r>
          <a:endParaRPr lang="en-US" sz="3100" kern="1200" dirty="0"/>
        </a:p>
      </dsp:txBody>
      <dsp:txXfrm>
        <a:off x="0" y="76200"/>
        <a:ext cx="6705600" cy="2212470"/>
      </dsp:txXfrm>
    </dsp:sp>
    <dsp:sp modelId="{BBEF996B-553A-4AF7-BA6E-03D145B82968}">
      <dsp:nvSpPr>
        <dsp:cNvPr id="0" name=""/>
        <dsp:cNvSpPr/>
      </dsp:nvSpPr>
      <dsp:spPr>
        <a:xfrm>
          <a:off x="0" y="2307621"/>
          <a:ext cx="6705600" cy="2212470"/>
        </a:xfrm>
        <a:prstGeom prst="roundRect">
          <a:avLst/>
        </a:prstGeom>
        <a:gradFill rotWithShape="1">
          <a:gsLst>
            <a:gs pos="0">
              <a:schemeClr val="accent1">
                <a:shade val="51000"/>
                <a:satMod val="130000"/>
              </a:schemeClr>
            </a:gs>
            <a:gs pos="80000">
              <a:schemeClr val="accent1">
                <a:shade val="93000"/>
                <a:satMod val="130000"/>
              </a:schemeClr>
            </a:gs>
            <a:gs pos="100000">
              <a:schemeClr val="accent1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 prst="coolSlant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2.) They could relieve him of the details which could otherwise rob him of efficiency</a:t>
          </a:r>
          <a:endParaRPr lang="en-US" sz="3100" kern="1200" dirty="0"/>
        </a:p>
      </dsp:txBody>
      <dsp:txXfrm>
        <a:off x="0" y="2307621"/>
        <a:ext cx="6705600" cy="2212470"/>
      </dsp:txXfrm>
    </dsp:sp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DCB5F54-3968-41C3-9003-C5CC861ECEFB}">
      <dsp:nvSpPr>
        <dsp:cNvPr id="0" name=""/>
        <dsp:cNvSpPr/>
      </dsp:nvSpPr>
      <dsp:spPr>
        <a:xfrm>
          <a:off x="1405125" y="462"/>
          <a:ext cx="5181596" cy="740996"/>
        </a:xfrm>
        <a:prstGeom prst="roundRect">
          <a:avLst/>
        </a:prstGeom>
        <a:gradFill rotWithShape="1">
          <a:gsLst>
            <a:gs pos="0">
              <a:schemeClr val="accent5">
                <a:shade val="51000"/>
                <a:satMod val="130000"/>
              </a:schemeClr>
            </a:gs>
            <a:gs pos="80000">
              <a:schemeClr val="accent5">
                <a:shade val="93000"/>
                <a:satMod val="130000"/>
              </a:schemeClr>
            </a:gs>
            <a:gs pos="100000">
              <a:schemeClr val="accent5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5"/>
        </a:lnRef>
        <a:fillRef idx="3">
          <a:schemeClr val="accent5"/>
        </a:fillRef>
        <a:effectRef idx="3">
          <a:schemeClr val="accent5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smtClean="0"/>
            <a:t>Principle of staffing objective</a:t>
          </a:r>
          <a:endParaRPr lang="en-US" sz="2300" b="1" kern="1200" dirty="0"/>
        </a:p>
      </dsp:txBody>
      <dsp:txXfrm>
        <a:off x="1405125" y="462"/>
        <a:ext cx="5181596" cy="740996"/>
      </dsp:txXfrm>
    </dsp:sp>
    <dsp:sp modelId="{95BDB420-40E7-4F89-A627-83651FAEB374}">
      <dsp:nvSpPr>
        <dsp:cNvPr id="0" name=""/>
        <dsp:cNvSpPr/>
      </dsp:nvSpPr>
      <dsp:spPr>
        <a:xfrm>
          <a:off x="1405125" y="778508"/>
          <a:ext cx="4724399" cy="740996"/>
        </a:xfrm>
        <a:prstGeom prst="roundRect">
          <a:avLst/>
        </a:prstGeom>
        <a:gradFill rotWithShape="1">
          <a:gsLst>
            <a:gs pos="0">
              <a:schemeClr val="accent3">
                <a:shade val="51000"/>
                <a:satMod val="130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smtClean="0"/>
            <a:t>Principle of staffing</a:t>
          </a:r>
          <a:endParaRPr lang="en-US" sz="2300" b="1" kern="1200" dirty="0"/>
        </a:p>
      </dsp:txBody>
      <dsp:txXfrm>
        <a:off x="1405125" y="778508"/>
        <a:ext cx="4724399" cy="740996"/>
      </dsp:txXfrm>
    </dsp:sp>
    <dsp:sp modelId="{9198AB07-7440-4657-810A-22838A3FAB3F}">
      <dsp:nvSpPr>
        <dsp:cNvPr id="0" name=""/>
        <dsp:cNvSpPr/>
      </dsp:nvSpPr>
      <dsp:spPr>
        <a:xfrm>
          <a:off x="1405125" y="1556555"/>
          <a:ext cx="4962152" cy="740996"/>
        </a:xfrm>
        <a:prstGeom prst="roundRect">
          <a:avLst/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/>
            <a:t>Principle of job definition</a:t>
          </a:r>
          <a:endParaRPr lang="en-US" sz="2200" b="1" kern="1200" dirty="0"/>
        </a:p>
      </dsp:txBody>
      <dsp:txXfrm>
        <a:off x="1405125" y="1556555"/>
        <a:ext cx="4962152" cy="740996"/>
      </dsp:txXfrm>
    </dsp:sp>
    <dsp:sp modelId="{7D7C3EC7-8C6B-48D1-AFF8-3A0A88B02618}">
      <dsp:nvSpPr>
        <dsp:cNvPr id="0" name=""/>
        <dsp:cNvSpPr/>
      </dsp:nvSpPr>
      <dsp:spPr>
        <a:xfrm>
          <a:off x="1405125" y="2334601"/>
          <a:ext cx="4962152" cy="740996"/>
        </a:xfrm>
        <a:prstGeom prst="roundRect">
          <a:avLst/>
        </a:prstGeom>
        <a:gradFill rotWithShape="1">
          <a:gsLst>
            <a:gs pos="0">
              <a:schemeClr val="accent5">
                <a:shade val="51000"/>
                <a:satMod val="130000"/>
              </a:schemeClr>
            </a:gs>
            <a:gs pos="80000">
              <a:schemeClr val="accent5">
                <a:shade val="93000"/>
                <a:satMod val="130000"/>
              </a:schemeClr>
            </a:gs>
            <a:gs pos="100000">
              <a:schemeClr val="accent5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5"/>
        </a:lnRef>
        <a:fillRef idx="3">
          <a:schemeClr val="accent5"/>
        </a:fillRef>
        <a:effectRef idx="2">
          <a:schemeClr val="accent5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/>
            <a:t>Principle of managerial appraisal</a:t>
          </a:r>
          <a:endParaRPr lang="en-US" sz="2200" b="1" kern="1200" dirty="0"/>
        </a:p>
      </dsp:txBody>
      <dsp:txXfrm>
        <a:off x="1405125" y="2334601"/>
        <a:ext cx="4962152" cy="740996"/>
      </dsp:txXfrm>
    </dsp:sp>
    <dsp:sp modelId="{7BDEC08D-6B41-44CE-8767-AB5890B8BA25}">
      <dsp:nvSpPr>
        <dsp:cNvPr id="0" name=""/>
        <dsp:cNvSpPr/>
      </dsp:nvSpPr>
      <dsp:spPr>
        <a:xfrm>
          <a:off x="1405125" y="3112648"/>
          <a:ext cx="5419349" cy="740996"/>
        </a:xfrm>
        <a:prstGeom prst="round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/>
            <a:t>Principle of open competition</a:t>
          </a:r>
          <a:endParaRPr lang="en-US" sz="2100" b="1" kern="1200" dirty="0"/>
        </a:p>
      </dsp:txBody>
      <dsp:txXfrm>
        <a:off x="1405125" y="3112648"/>
        <a:ext cx="5419349" cy="740996"/>
      </dsp:txXfrm>
    </dsp:sp>
    <dsp:sp modelId="{4F24F487-6D65-4D01-A628-35706CC00617}">
      <dsp:nvSpPr>
        <dsp:cNvPr id="0" name=""/>
        <dsp:cNvSpPr/>
      </dsp:nvSpPr>
      <dsp:spPr>
        <a:xfrm>
          <a:off x="1405125" y="3890694"/>
          <a:ext cx="5199905" cy="740996"/>
        </a:xfrm>
        <a:prstGeom prst="roundRect">
          <a:avLst/>
        </a:prstGeom>
        <a:gradFill rotWithShape="1">
          <a:gsLst>
            <a:gs pos="0">
              <a:schemeClr val="accent1">
                <a:shade val="51000"/>
                <a:satMod val="130000"/>
              </a:schemeClr>
            </a:gs>
            <a:gs pos="80000">
              <a:schemeClr val="accent1">
                <a:shade val="93000"/>
                <a:satMod val="130000"/>
              </a:schemeClr>
            </a:gs>
            <a:gs pos="100000">
              <a:schemeClr val="accent1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/>
            <a:t>Principle of management development</a:t>
          </a:r>
          <a:endParaRPr lang="en-US" sz="2100" b="1" kern="1200" dirty="0"/>
        </a:p>
      </dsp:txBody>
      <dsp:txXfrm>
        <a:off x="1405125" y="3890694"/>
        <a:ext cx="5199905" cy="740996"/>
      </dsp:txXfrm>
    </dsp:sp>
    <dsp:sp modelId="{86971D94-813D-4398-AA33-41CBB9991058}">
      <dsp:nvSpPr>
        <dsp:cNvPr id="0" name=""/>
        <dsp:cNvSpPr/>
      </dsp:nvSpPr>
      <dsp:spPr>
        <a:xfrm>
          <a:off x="1405125" y="4668741"/>
          <a:ext cx="4724399" cy="740996"/>
        </a:xfrm>
        <a:prstGeom prst="roundRect">
          <a:avLst/>
        </a:prstGeom>
        <a:gradFill rotWithShape="1">
          <a:gsLst>
            <a:gs pos="0">
              <a:schemeClr val="accent4">
                <a:shade val="51000"/>
                <a:satMod val="130000"/>
              </a:schemeClr>
            </a:gs>
            <a:gs pos="80000">
              <a:schemeClr val="accent4">
                <a:shade val="93000"/>
                <a:satMod val="130000"/>
              </a:schemeClr>
            </a:gs>
            <a:gs pos="100000">
              <a:schemeClr val="accent4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/>
            <a:t>Principle of continuing development</a:t>
          </a:r>
          <a:endParaRPr lang="en-US" sz="2100" b="1" kern="1200" dirty="0"/>
        </a:p>
      </dsp:txBody>
      <dsp:txXfrm>
        <a:off x="1405125" y="4668741"/>
        <a:ext cx="4724399" cy="740996"/>
      </dsp:txXfrm>
    </dsp:sp>
  </dsp:spTree>
</dsp:drawing>
</file>

<file path=ppt/diagrams/drawing1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083AA38-C898-4740-80E6-7C3BFEB32213}">
      <dsp:nvSpPr>
        <dsp:cNvPr id="0" name=""/>
        <dsp:cNvSpPr/>
      </dsp:nvSpPr>
      <dsp:spPr>
        <a:xfrm>
          <a:off x="0" y="295109"/>
          <a:ext cx="6934200" cy="14297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High morale – complex combination of many factors that make people do what the organization expects them to do</a:t>
          </a:r>
          <a:endParaRPr lang="en-US" sz="2600" kern="1200" dirty="0"/>
        </a:p>
      </dsp:txBody>
      <dsp:txXfrm>
        <a:off x="0" y="295109"/>
        <a:ext cx="6934200" cy="1429740"/>
      </dsp:txXfrm>
    </dsp:sp>
    <dsp:sp modelId="{470C72A6-D6AA-4B0A-AB43-C725EFE7BFBD}">
      <dsp:nvSpPr>
        <dsp:cNvPr id="0" name=""/>
        <dsp:cNvSpPr/>
      </dsp:nvSpPr>
      <dsp:spPr>
        <a:xfrm>
          <a:off x="0" y="1799729"/>
          <a:ext cx="6934200" cy="14297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Low morale – combination of factors that prevents or deters people from doing what the organization expects them to do. </a:t>
          </a:r>
          <a:endParaRPr lang="en-US" sz="2600" kern="1200" dirty="0"/>
        </a:p>
      </dsp:txBody>
      <dsp:txXfrm>
        <a:off x="0" y="1799729"/>
        <a:ext cx="6934200" cy="1429740"/>
      </dsp:txXfrm>
    </dsp:sp>
    <dsp:sp modelId="{CE8EF6D3-5C88-4FE7-8C54-26A5C783A6C3}">
      <dsp:nvSpPr>
        <dsp:cNvPr id="0" name=""/>
        <dsp:cNvSpPr/>
      </dsp:nvSpPr>
      <dsp:spPr>
        <a:xfrm>
          <a:off x="0" y="3304349"/>
          <a:ext cx="6934200" cy="14297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Leadership – the art of imposing one’s will upon others in such a manner as to command their obedience, confidence, respect and loyalty. </a:t>
          </a:r>
          <a:endParaRPr lang="en-US" sz="2600" kern="1200" dirty="0"/>
        </a:p>
      </dsp:txBody>
      <dsp:txXfrm>
        <a:off x="0" y="3304349"/>
        <a:ext cx="6934200" cy="1429740"/>
      </dsp:txXfrm>
    </dsp:sp>
  </dsp:spTree>
</dsp:drawing>
</file>

<file path=ppt/diagrams/drawing1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F21610F-94A0-4214-AB0D-90D4BAEAA8E4}">
      <dsp:nvSpPr>
        <dsp:cNvPr id="0" name=""/>
        <dsp:cNvSpPr/>
      </dsp:nvSpPr>
      <dsp:spPr>
        <a:xfrm>
          <a:off x="1362448" y="1326"/>
          <a:ext cx="4267202" cy="772497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Principle of directing objective</a:t>
          </a:r>
          <a:r>
            <a:rPr lang="en-US" sz="2000" kern="1200" dirty="0" smtClean="0"/>
            <a:t>		</a:t>
          </a:r>
          <a:endParaRPr lang="en-US" sz="2000" kern="1200" dirty="0"/>
        </a:p>
      </dsp:txBody>
      <dsp:txXfrm>
        <a:off x="1362448" y="1326"/>
        <a:ext cx="4267202" cy="772497"/>
      </dsp:txXfrm>
    </dsp:sp>
    <dsp:sp modelId="{370B65ED-2BE9-48CB-B87C-6E3298043DC8}">
      <dsp:nvSpPr>
        <dsp:cNvPr id="0" name=""/>
        <dsp:cNvSpPr/>
      </dsp:nvSpPr>
      <dsp:spPr>
        <a:xfrm>
          <a:off x="1362448" y="812449"/>
          <a:ext cx="4724399" cy="772497"/>
        </a:xfrm>
        <a:prstGeom prst="roundRect">
          <a:avLst/>
        </a:prstGeom>
        <a:solidFill>
          <a:schemeClr val="accent3">
            <a:hueOff val="2250053"/>
            <a:satOff val="-3376"/>
            <a:lumOff val="-549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Principle of harmony of objectives		</a:t>
          </a:r>
          <a:endParaRPr lang="en-US" sz="2000" b="1" kern="1200" dirty="0"/>
        </a:p>
      </dsp:txBody>
      <dsp:txXfrm>
        <a:off x="1362448" y="812449"/>
        <a:ext cx="4724399" cy="772497"/>
      </dsp:txXfrm>
    </dsp:sp>
    <dsp:sp modelId="{D960111B-024E-4748-BF5B-44D40BE2054E}">
      <dsp:nvSpPr>
        <dsp:cNvPr id="0" name=""/>
        <dsp:cNvSpPr/>
      </dsp:nvSpPr>
      <dsp:spPr>
        <a:xfrm>
          <a:off x="1362448" y="1623571"/>
          <a:ext cx="4895107" cy="772497"/>
        </a:xfrm>
        <a:prstGeom prst="roundRect">
          <a:avLst/>
        </a:prstGeom>
        <a:solidFill>
          <a:schemeClr val="accent3">
            <a:hueOff val="4500106"/>
            <a:satOff val="-6752"/>
            <a:lumOff val="-1098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Principle of unity of command		</a:t>
          </a:r>
          <a:endParaRPr lang="en-US" sz="2000" b="1" kern="1200" dirty="0"/>
        </a:p>
      </dsp:txBody>
      <dsp:txXfrm>
        <a:off x="1362448" y="1623571"/>
        <a:ext cx="4895107" cy="772497"/>
      </dsp:txXfrm>
    </dsp:sp>
    <dsp:sp modelId="{2195D1F4-49A4-448E-ADF3-50F758865C16}">
      <dsp:nvSpPr>
        <dsp:cNvPr id="0" name=""/>
        <dsp:cNvSpPr/>
      </dsp:nvSpPr>
      <dsp:spPr>
        <a:xfrm>
          <a:off x="1362448" y="2434693"/>
          <a:ext cx="5199905" cy="772497"/>
        </a:xfrm>
        <a:prstGeom prst="roundRect">
          <a:avLst/>
        </a:prstGeom>
        <a:solidFill>
          <a:schemeClr val="accent3">
            <a:hueOff val="6750158"/>
            <a:satOff val="-10128"/>
            <a:lumOff val="-1647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Principle of direct supervision</a:t>
          </a:r>
          <a:endParaRPr lang="en-US" sz="2000" b="1" kern="1200" dirty="0"/>
        </a:p>
      </dsp:txBody>
      <dsp:txXfrm>
        <a:off x="1362448" y="2434693"/>
        <a:ext cx="5199905" cy="772497"/>
      </dsp:txXfrm>
    </dsp:sp>
    <dsp:sp modelId="{8CA2281A-D9EC-4908-843B-6E6C3FE6583B}">
      <dsp:nvSpPr>
        <dsp:cNvPr id="0" name=""/>
        <dsp:cNvSpPr/>
      </dsp:nvSpPr>
      <dsp:spPr>
        <a:xfrm>
          <a:off x="1362448" y="3245816"/>
          <a:ext cx="5504703" cy="772497"/>
        </a:xfrm>
        <a:prstGeom prst="roundRect">
          <a:avLst/>
        </a:prstGeom>
        <a:solidFill>
          <a:schemeClr val="accent3">
            <a:hueOff val="9000211"/>
            <a:satOff val="-13504"/>
            <a:lumOff val="-2196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Principle of leadership</a:t>
          </a:r>
          <a:endParaRPr lang="en-US" sz="2000" b="1" kern="1200" dirty="0"/>
        </a:p>
      </dsp:txBody>
      <dsp:txXfrm>
        <a:off x="1362448" y="3245816"/>
        <a:ext cx="5504703" cy="772497"/>
      </dsp:txXfrm>
    </dsp:sp>
    <dsp:sp modelId="{E939936F-34E2-46FE-B6A7-297F19D8E5F8}">
      <dsp:nvSpPr>
        <dsp:cNvPr id="0" name=""/>
        <dsp:cNvSpPr/>
      </dsp:nvSpPr>
      <dsp:spPr>
        <a:xfrm>
          <a:off x="1362448" y="4056938"/>
          <a:ext cx="5047506" cy="772497"/>
        </a:xfrm>
        <a:prstGeom prst="roundRect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Principle of direction technique</a:t>
          </a:r>
          <a:endParaRPr lang="en-US" sz="2000" b="1" kern="1200" dirty="0"/>
        </a:p>
      </dsp:txBody>
      <dsp:txXfrm>
        <a:off x="1362448" y="4056938"/>
        <a:ext cx="5047506" cy="772497"/>
      </dsp:txXfrm>
    </dsp:sp>
  </dsp:spTree>
</dsp:drawing>
</file>

<file path=ppt/diagrams/drawing1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0724559-1646-491A-AE9C-7FEE8025F89D}">
      <dsp:nvSpPr>
        <dsp:cNvPr id="0" name=""/>
        <dsp:cNvSpPr/>
      </dsp:nvSpPr>
      <dsp:spPr>
        <a:xfrm>
          <a:off x="0" y="76941"/>
          <a:ext cx="8229600" cy="233766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(1)  </a:t>
          </a:r>
          <a:r>
            <a:rPr lang="en-US" sz="2700" b="1" kern="1200" dirty="0" smtClean="0"/>
            <a:t>MANAGEMENT CONTROL </a:t>
          </a:r>
          <a:r>
            <a:rPr lang="en-US" sz="2700" kern="1200" dirty="0" smtClean="0"/>
            <a:t>– largely concerned with executing broad plans and objectives, delineating functions and responsibilities, and the acquisition and efficient use of resources to effectively accomplish the organization’s goals. </a:t>
          </a:r>
          <a:endParaRPr lang="en-US" sz="2700" kern="1200" dirty="0"/>
        </a:p>
      </dsp:txBody>
      <dsp:txXfrm>
        <a:off x="0" y="76941"/>
        <a:ext cx="8229600" cy="2337660"/>
      </dsp:txXfrm>
    </dsp:sp>
    <dsp:sp modelId="{5B3FD015-C07E-4417-A3F0-4A078509BC69}">
      <dsp:nvSpPr>
        <dsp:cNvPr id="0" name=""/>
        <dsp:cNvSpPr/>
      </dsp:nvSpPr>
      <dsp:spPr>
        <a:xfrm>
          <a:off x="0" y="2492361"/>
          <a:ext cx="8229600" cy="2337660"/>
        </a:xfrm>
        <a:prstGeom prst="roundRect">
          <a:avLst/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shade val="51000"/>
                <a:satMod val="130000"/>
              </a:schemeClr>
            </a:gs>
            <a:gs pos="80000">
              <a:schemeClr val="accent4">
                <a:hueOff val="-4464770"/>
                <a:satOff val="26899"/>
                <a:lumOff val="2156"/>
                <a:alphaOff val="0"/>
                <a:shade val="93000"/>
                <a:satMod val="13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(2) </a:t>
          </a:r>
          <a:r>
            <a:rPr lang="en-US" sz="2700" b="1" kern="1200" dirty="0" smtClean="0"/>
            <a:t>OPERATIONAL CONTROL </a:t>
          </a:r>
          <a:r>
            <a:rPr lang="en-US" sz="2700" kern="1200" dirty="0" smtClean="0"/>
            <a:t>– relies heavily on specific procedures, departmental budgets, and production schedules.</a:t>
          </a:r>
          <a:endParaRPr lang="en-US" sz="2700" kern="1200" dirty="0"/>
        </a:p>
      </dsp:txBody>
      <dsp:txXfrm>
        <a:off x="0" y="2492361"/>
        <a:ext cx="8229600" cy="2337660"/>
      </dsp:txXfrm>
    </dsp:sp>
  </dsp:spTree>
</dsp:drawing>
</file>

<file path=ppt/diagrams/drawing1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F2B824E-03E8-4012-8736-EC23C1B5B70F}">
      <dsp:nvSpPr>
        <dsp:cNvPr id="0" name=""/>
        <dsp:cNvSpPr/>
      </dsp:nvSpPr>
      <dsp:spPr>
        <a:xfrm rot="10800000">
          <a:off x="1910561" y="924"/>
          <a:ext cx="5979414" cy="1617873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3437" tIns="76200" rIns="14224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rgbClr val="FFFF00"/>
              </a:solidFill>
            </a:rPr>
            <a:t>COORDINATION</a:t>
          </a:r>
          <a:r>
            <a:rPr lang="en-US" sz="2000" kern="1200" dirty="0" smtClean="0"/>
            <a:t> – (Koontz and O’Donnell) the essence of being a manager for the achievement of harmony of individual effort in the accomplishment of organizational objectives. </a:t>
          </a:r>
          <a:endParaRPr lang="en-US" sz="2000" kern="1200" dirty="0"/>
        </a:p>
      </dsp:txBody>
      <dsp:txXfrm rot="10800000">
        <a:off x="1910561" y="924"/>
        <a:ext cx="5979414" cy="1617873"/>
      </dsp:txXfrm>
    </dsp:sp>
    <dsp:sp modelId="{479C1A44-3BA7-488F-8434-7356089ABE2F}">
      <dsp:nvSpPr>
        <dsp:cNvPr id="0" name=""/>
        <dsp:cNvSpPr/>
      </dsp:nvSpPr>
      <dsp:spPr>
        <a:xfrm>
          <a:off x="1101624" y="924"/>
          <a:ext cx="1617873" cy="1617873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/>
          <a:lightRig rig="chilly" dir="t"/>
        </a:scene3d>
        <a:sp3d z="12700" extrusionH="12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85FE24-2429-4B42-A646-EE5DF25BD482}">
      <dsp:nvSpPr>
        <dsp:cNvPr id="0" name=""/>
        <dsp:cNvSpPr/>
      </dsp:nvSpPr>
      <dsp:spPr>
        <a:xfrm rot="10800000">
          <a:off x="1910561" y="2101744"/>
          <a:ext cx="5979414" cy="1617873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3437" tIns="76200" rIns="14224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rgbClr val="FFFF00"/>
              </a:solidFill>
            </a:rPr>
            <a:t>REPORTS</a:t>
          </a:r>
          <a:r>
            <a:rPr lang="en-US" sz="2000" kern="1200" dirty="0" smtClean="0"/>
            <a:t> - The principle device of the manager for retaining control of delegated responsibility and authority to subordinate executives’ is the </a:t>
          </a:r>
          <a:r>
            <a:rPr lang="en-US" sz="2000" i="1" kern="1200" dirty="0" smtClean="0"/>
            <a:t>systematized reporting</a:t>
          </a:r>
          <a:r>
            <a:rPr lang="en-US" sz="2000" kern="1200" dirty="0" smtClean="0"/>
            <a:t> and internal checking.</a:t>
          </a:r>
          <a:endParaRPr lang="en-US" sz="2000" kern="1200" dirty="0"/>
        </a:p>
      </dsp:txBody>
      <dsp:txXfrm rot="10800000">
        <a:off x="1910561" y="2101744"/>
        <a:ext cx="5979414" cy="1617873"/>
      </dsp:txXfrm>
    </dsp:sp>
    <dsp:sp modelId="{7FB2D194-5180-45BC-9A6E-FAE9285AE3C2}">
      <dsp:nvSpPr>
        <dsp:cNvPr id="0" name=""/>
        <dsp:cNvSpPr/>
      </dsp:nvSpPr>
      <dsp:spPr>
        <a:xfrm>
          <a:off x="1101624" y="2101744"/>
          <a:ext cx="1617873" cy="1617873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  <a:scene3d>
          <a:camera prst="orthographicFront"/>
          <a:lightRig rig="chilly" dir="t"/>
        </a:scene3d>
        <a:sp3d z="12700" extrusionH="12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53B2B3-E8B7-42A5-92A7-AF042A821C4D}">
      <dsp:nvSpPr>
        <dsp:cNvPr id="0" name=""/>
        <dsp:cNvSpPr/>
      </dsp:nvSpPr>
      <dsp:spPr>
        <a:xfrm rot="10800000">
          <a:off x="1910561" y="4202565"/>
          <a:ext cx="5979414" cy="1617873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3437" tIns="76200" rIns="14224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rgbClr val="FFFF00"/>
              </a:solidFill>
            </a:rPr>
            <a:t>BUDGET</a:t>
          </a:r>
          <a:r>
            <a:rPr lang="en-US" sz="2000" kern="1200" dirty="0" smtClean="0"/>
            <a:t> - for the government, budgeting is a critical process of allocating resources: revenues and borrowed funds. </a:t>
          </a:r>
          <a:endParaRPr lang="en-US" sz="2000" kern="1200" dirty="0"/>
        </a:p>
      </dsp:txBody>
      <dsp:txXfrm rot="10800000">
        <a:off x="1910561" y="4202565"/>
        <a:ext cx="5979414" cy="1617873"/>
      </dsp:txXfrm>
    </dsp:sp>
    <dsp:sp modelId="{BAC0C9C9-D806-4BC2-A8AB-EF3FE417137F}">
      <dsp:nvSpPr>
        <dsp:cNvPr id="0" name=""/>
        <dsp:cNvSpPr/>
      </dsp:nvSpPr>
      <dsp:spPr>
        <a:xfrm>
          <a:off x="1101624" y="4202565"/>
          <a:ext cx="1617873" cy="1617873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/>
        <a:scene3d>
          <a:camera prst="orthographicFront"/>
          <a:lightRig rig="chilly" dir="t"/>
        </a:scene3d>
        <a:sp3d z="12700" extrusionH="12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A76D421-8E24-4BC1-82DD-CD6744A3A9B1}">
      <dsp:nvSpPr>
        <dsp:cNvPr id="0" name=""/>
        <dsp:cNvSpPr/>
      </dsp:nvSpPr>
      <dsp:spPr>
        <a:xfrm>
          <a:off x="2657855" y="214"/>
          <a:ext cx="2990088" cy="647876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Principle of assurance of objective</a:t>
          </a:r>
          <a:endParaRPr lang="en-US" sz="1600" kern="1200" dirty="0"/>
        </a:p>
      </dsp:txBody>
      <dsp:txXfrm>
        <a:off x="2657855" y="214"/>
        <a:ext cx="2990088" cy="647876"/>
      </dsp:txXfrm>
    </dsp:sp>
    <dsp:sp modelId="{C2F25397-FA2F-43DE-B211-B522809B995A}">
      <dsp:nvSpPr>
        <dsp:cNvPr id="0" name=""/>
        <dsp:cNvSpPr/>
      </dsp:nvSpPr>
      <dsp:spPr>
        <a:xfrm>
          <a:off x="2688384" y="588810"/>
          <a:ext cx="2990088" cy="647876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Principle of efficiency of controls </a:t>
          </a:r>
          <a:endParaRPr lang="en-US" sz="1600" kern="1200" dirty="0"/>
        </a:p>
      </dsp:txBody>
      <dsp:txXfrm>
        <a:off x="2688384" y="588810"/>
        <a:ext cx="2990088" cy="647876"/>
      </dsp:txXfrm>
    </dsp:sp>
    <dsp:sp modelId="{58D71D42-2E05-47DE-8D46-0683BB2CEBD9}">
      <dsp:nvSpPr>
        <dsp:cNvPr id="0" name=""/>
        <dsp:cNvSpPr/>
      </dsp:nvSpPr>
      <dsp:spPr>
        <a:xfrm>
          <a:off x="2657855" y="1360755"/>
          <a:ext cx="2990088" cy="647876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Principle of control responsibility</a:t>
          </a:r>
          <a:endParaRPr lang="en-US" sz="1600" kern="1200" dirty="0"/>
        </a:p>
      </dsp:txBody>
      <dsp:txXfrm>
        <a:off x="2657855" y="1360755"/>
        <a:ext cx="2990088" cy="647876"/>
      </dsp:txXfrm>
    </dsp:sp>
    <dsp:sp modelId="{4ABF9E8C-7A2D-4AA7-A330-3B7CB55868CD}">
      <dsp:nvSpPr>
        <dsp:cNvPr id="0" name=""/>
        <dsp:cNvSpPr/>
      </dsp:nvSpPr>
      <dsp:spPr>
        <a:xfrm>
          <a:off x="2657855" y="2041026"/>
          <a:ext cx="2990088" cy="647876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Principle of direct control	</a:t>
          </a:r>
          <a:endParaRPr lang="en-US" sz="1600" kern="1200" dirty="0"/>
        </a:p>
      </dsp:txBody>
      <dsp:txXfrm>
        <a:off x="2657855" y="2041026"/>
        <a:ext cx="2990088" cy="647876"/>
      </dsp:txXfrm>
    </dsp:sp>
    <dsp:sp modelId="{30C33E24-C74B-42CB-8949-C206FE8D2B90}">
      <dsp:nvSpPr>
        <dsp:cNvPr id="0" name=""/>
        <dsp:cNvSpPr/>
      </dsp:nvSpPr>
      <dsp:spPr>
        <a:xfrm>
          <a:off x="2657855" y="2721296"/>
          <a:ext cx="2990088" cy="647876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Principle of individuality of controls</a:t>
          </a:r>
          <a:endParaRPr lang="en-US" sz="1600" kern="1200" dirty="0"/>
        </a:p>
      </dsp:txBody>
      <dsp:txXfrm>
        <a:off x="2657855" y="2721296"/>
        <a:ext cx="2990088" cy="647876"/>
      </dsp:txXfrm>
    </dsp:sp>
    <dsp:sp modelId="{4A996FD5-29C3-48BF-A0B9-144790EAC72E}">
      <dsp:nvSpPr>
        <dsp:cNvPr id="0" name=""/>
        <dsp:cNvSpPr/>
      </dsp:nvSpPr>
      <dsp:spPr>
        <a:xfrm>
          <a:off x="2657855" y="3401567"/>
          <a:ext cx="2990088" cy="647876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Principle of standards</a:t>
          </a:r>
          <a:endParaRPr lang="en-US" sz="1600" kern="1200" dirty="0"/>
        </a:p>
      </dsp:txBody>
      <dsp:txXfrm>
        <a:off x="2657855" y="3401567"/>
        <a:ext cx="2990088" cy="647876"/>
      </dsp:txXfrm>
    </dsp:sp>
    <dsp:sp modelId="{77A9D3F4-C093-44F6-B58A-0D46430D3153}">
      <dsp:nvSpPr>
        <dsp:cNvPr id="0" name=""/>
        <dsp:cNvSpPr/>
      </dsp:nvSpPr>
      <dsp:spPr>
        <a:xfrm>
          <a:off x="2657855" y="4081838"/>
          <a:ext cx="2990088" cy="647876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Principle of flexibility of controls</a:t>
          </a:r>
          <a:endParaRPr lang="en-US" sz="1800" kern="1200" dirty="0"/>
        </a:p>
      </dsp:txBody>
      <dsp:txXfrm>
        <a:off x="2657855" y="4081838"/>
        <a:ext cx="2990088" cy="647876"/>
      </dsp:txXfrm>
    </dsp:sp>
    <dsp:sp modelId="{6F38C563-916E-4C93-8599-1E2D0698EA98}">
      <dsp:nvSpPr>
        <dsp:cNvPr id="0" name=""/>
        <dsp:cNvSpPr/>
      </dsp:nvSpPr>
      <dsp:spPr>
        <a:xfrm>
          <a:off x="2657855" y="4762108"/>
          <a:ext cx="2990088" cy="647876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Principle</a:t>
          </a:r>
          <a:r>
            <a:rPr lang="en-US" sz="1700" kern="1200" dirty="0" smtClean="0"/>
            <a:t> of action</a:t>
          </a:r>
          <a:endParaRPr lang="en-US" sz="1700" kern="1200" dirty="0"/>
        </a:p>
      </dsp:txBody>
      <dsp:txXfrm>
        <a:off x="2657855" y="4762108"/>
        <a:ext cx="2990088" cy="6478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#1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3#2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3#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FB1A9E-A2EF-4A04-9A6C-0541AF726BCC}" type="datetimeFigureOut">
              <a:rPr lang="en-PH" smtClean="0"/>
              <a:pPr/>
              <a:t>12/25/2013</a:t>
            </a:fld>
            <a:endParaRPr lang="en-P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P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39723C-2922-4A78-B0A8-1486B453CDB7}" type="slidenum">
              <a:rPr lang="en-PH" smtClean="0"/>
              <a:pPr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xmlns="" val="3431686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8000" y="1143000"/>
            <a:ext cx="5715000" cy="838200"/>
          </a:xfrm>
        </p:spPr>
        <p:txBody>
          <a:bodyPr/>
          <a:lstStyle/>
          <a:p>
            <a:r>
              <a:rPr lang="en-US" dirty="0" smtClean="0"/>
              <a:t>Click to edit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0" y="2057400"/>
            <a:ext cx="57150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04858-3058-403D-8D2C-01F175A4A15A}" type="datetime1">
              <a:rPr lang="en-US" smtClean="0"/>
              <a:pPr/>
              <a:t>12/25/2013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73E97-319C-4C46-9C01-C280EA5B514F}" type="datetime1">
              <a:rPr lang="en-US" smtClean="0"/>
              <a:pPr/>
              <a:t>12/25/2013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0480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15478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68942-3431-41D3-B82E-38B08D079049}" type="datetime1">
              <a:rPr lang="en-US" smtClean="0"/>
              <a:pPr/>
              <a:t>12/25/2013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488D1-E131-4146-B93D-46A592B7BC42}" type="datetime1">
              <a:rPr lang="en-US" smtClean="0"/>
              <a:pPr/>
              <a:t>12/25/2013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9BFBC-5ACC-4D7F-AEDB-14B858E67C71}" type="datetime1">
              <a:rPr lang="en-US" smtClean="0"/>
              <a:pPr/>
              <a:t>12/25/2013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C1AFF-6C2C-4B71-93F4-2F64C8AA4B1D}" type="datetime1">
              <a:rPr lang="en-US" smtClean="0"/>
              <a:pPr/>
              <a:t>12/25/2013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D9D20-483E-4862-A096-69A39AEFFE3E}" type="datetime1">
              <a:rPr lang="en-US" smtClean="0"/>
              <a:pPr/>
              <a:t>12/25/2013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09505-C168-4368-997E-B6C658E79098}" type="datetime1">
              <a:rPr lang="en-US" smtClean="0"/>
              <a:pPr/>
              <a:t>12/25/2013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0A865-F4B1-43AD-97B9-6914BDF6EC8B}" type="datetime1">
              <a:rPr lang="en-US" smtClean="0"/>
              <a:pPr/>
              <a:t>12/25/2013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71B9A-862F-4206-AD0D-1B913BB83256}" type="datetime1">
              <a:rPr lang="en-US" smtClean="0"/>
              <a:pPr/>
              <a:t>12/25/2013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7CD0A-0F5C-4A07-8A51-C2A5D4A21B8C}" type="datetime1">
              <a:rPr lang="en-US" smtClean="0"/>
              <a:pPr/>
              <a:t>12/25/2013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1"/>
                </a:solidFill>
              </a:defRPr>
            </a:lvl1pPr>
          </a:lstStyle>
          <a:p>
            <a:fld id="{4A794307-E3D3-41B1-9C23-B2796AAC16DF}" type="datetime1">
              <a:rPr lang="en-US" smtClean="0"/>
              <a:pPr/>
              <a:t>12/25/2013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4166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16200000" scaled="1"/>
            <a:tileRect/>
          </a:gra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9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.wav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7" Type="http://schemas.openxmlformats.org/officeDocument/2006/relationships/image" Target="../media/image22.png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7" Type="http://schemas.openxmlformats.org/officeDocument/2006/relationships/image" Target="../media/image27.gif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228600"/>
            <a:ext cx="8610600" cy="1455174"/>
          </a:xfrm>
        </p:spPr>
        <p:txBody>
          <a:bodyPr>
            <a:noAutofit/>
          </a:bodyPr>
          <a:lstStyle/>
          <a:p>
            <a:r>
              <a:rPr lang="en-PH" sz="4000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Issues </a:t>
            </a:r>
            <a:br>
              <a:rPr lang="en-PH" sz="4000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</a:br>
            <a:r>
              <a:rPr lang="en-PH" sz="4000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in </a:t>
            </a:r>
            <a:br>
              <a:rPr lang="en-PH" sz="4000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</a:br>
            <a:r>
              <a:rPr lang="en-PH" sz="4000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Public Administration</a:t>
            </a:r>
            <a:endParaRPr lang="en-PH" sz="4000" dirty="0">
              <a:solidFill>
                <a:srgbClr val="0070C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828800" y="3810000"/>
            <a:ext cx="6629400" cy="1219200"/>
          </a:xfrm>
        </p:spPr>
        <p:txBody>
          <a:bodyPr>
            <a:normAutofit/>
          </a:bodyPr>
          <a:lstStyle/>
          <a:p>
            <a:r>
              <a:rPr lang="en-PH" sz="3200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MANAGEMENT PROCESS</a:t>
            </a:r>
          </a:p>
          <a:p>
            <a:r>
              <a:rPr lang="en-PH" sz="3200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MPA 509</a:t>
            </a:r>
            <a:endParaRPr lang="en-US" sz="3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61577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2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 for 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2"/>
            <a:r>
              <a:rPr lang="en-US" dirty="0" smtClean="0"/>
              <a:t>What is Management</a:t>
            </a:r>
          </a:p>
          <a:p>
            <a:pPr lvl="2"/>
            <a:r>
              <a:rPr lang="en-US" dirty="0" smtClean="0"/>
              <a:t>Scope of the presentation</a:t>
            </a:r>
          </a:p>
          <a:p>
            <a:pPr lvl="2"/>
            <a:r>
              <a:rPr lang="en-US" dirty="0" smtClean="0"/>
              <a:t>Functions of Management</a:t>
            </a:r>
          </a:p>
          <a:p>
            <a:pPr lvl="2"/>
            <a:r>
              <a:rPr lang="en-US" dirty="0" smtClean="0"/>
              <a:t>Effective Plans essentials</a:t>
            </a:r>
          </a:p>
          <a:p>
            <a:pPr lvl="2"/>
            <a:r>
              <a:rPr lang="en-US" dirty="0" smtClean="0"/>
              <a:t>Kinds of Authority Relationship</a:t>
            </a:r>
          </a:p>
          <a:p>
            <a:pPr lvl="2"/>
            <a:r>
              <a:rPr lang="en-US" dirty="0" smtClean="0"/>
              <a:t>Some mistakes in Organization</a:t>
            </a:r>
          </a:p>
          <a:p>
            <a:pPr lvl="2"/>
            <a:r>
              <a:rPr lang="en-US" dirty="0" smtClean="0"/>
              <a:t>Major Staffing Principles</a:t>
            </a:r>
          </a:p>
          <a:p>
            <a:pPr lvl="2"/>
            <a:r>
              <a:rPr lang="en-US" dirty="0" smtClean="0"/>
              <a:t>Control Principles</a:t>
            </a:r>
          </a:p>
          <a:p>
            <a:pPr lvl="2"/>
            <a:r>
              <a:rPr lang="en-US" dirty="0" smtClean="0"/>
              <a:t>Quote of the Day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71455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SCOPE OF THE PRESENTATION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2971800" y="1524000"/>
            <a:ext cx="2971800" cy="609600"/>
          </a:xfrm>
          <a:prstGeom prst="roundRect">
            <a:avLst/>
          </a:prstGeom>
          <a:scene3d>
            <a:camera prst="isometricOffAxis2Left"/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PLANNING</a:t>
            </a:r>
            <a:endParaRPr lang="en-US" sz="3600" dirty="0"/>
          </a:p>
        </p:txBody>
      </p:sp>
      <p:sp>
        <p:nvSpPr>
          <p:cNvPr id="5" name="Rounded Rectangle 4"/>
          <p:cNvSpPr/>
          <p:nvPr/>
        </p:nvSpPr>
        <p:spPr>
          <a:xfrm>
            <a:off x="2971800" y="2438400"/>
            <a:ext cx="2971800" cy="609600"/>
          </a:xfrm>
          <a:prstGeom prst="roundRect">
            <a:avLst/>
          </a:prstGeom>
          <a:scene3d>
            <a:camera prst="isometricOffAxis1Right"/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ORGANIZING</a:t>
            </a:r>
            <a:endParaRPr lang="en-US" sz="3600" dirty="0"/>
          </a:p>
        </p:txBody>
      </p:sp>
      <p:sp>
        <p:nvSpPr>
          <p:cNvPr id="7" name="Rounded Rectangle 6"/>
          <p:cNvSpPr/>
          <p:nvPr/>
        </p:nvSpPr>
        <p:spPr>
          <a:xfrm>
            <a:off x="2971800" y="3276600"/>
            <a:ext cx="2971800" cy="60960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STAFFING</a:t>
            </a:r>
            <a:endParaRPr lang="en-US" sz="3600" dirty="0"/>
          </a:p>
        </p:txBody>
      </p:sp>
      <p:sp>
        <p:nvSpPr>
          <p:cNvPr id="8" name="Rounded Rectangle 7"/>
          <p:cNvSpPr/>
          <p:nvPr/>
        </p:nvSpPr>
        <p:spPr>
          <a:xfrm>
            <a:off x="2971800" y="4114800"/>
            <a:ext cx="2971800" cy="609600"/>
          </a:xfrm>
          <a:prstGeom prst="roundRect">
            <a:avLst/>
          </a:prstGeom>
          <a:scene3d>
            <a:camera prst="perspectiveContrastingLeftFacing"/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DIRECTING</a:t>
            </a:r>
            <a:endParaRPr lang="en-US" sz="3600" dirty="0"/>
          </a:p>
        </p:txBody>
      </p:sp>
      <p:sp>
        <p:nvSpPr>
          <p:cNvPr id="9" name="Rounded Rectangle 8"/>
          <p:cNvSpPr/>
          <p:nvPr/>
        </p:nvSpPr>
        <p:spPr>
          <a:xfrm>
            <a:off x="2971800" y="4953000"/>
            <a:ext cx="2971800" cy="609600"/>
          </a:xfrm>
          <a:prstGeom prst="roundRect">
            <a:avLst/>
          </a:prstGeom>
          <a:scene3d>
            <a:camera prst="perspectiveHeroicExtremeRightFacing"/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CONTROLLING</a:t>
            </a:r>
            <a:endParaRPr lang="en-US" sz="3600" dirty="0"/>
          </a:p>
        </p:txBody>
      </p:sp>
      <p:sp>
        <p:nvSpPr>
          <p:cNvPr id="17410" name="AutoShape 2" descr="http://www.strobertbellarmineschool.com/yahoo_site_admin/assets/images/animated-gif-teacher1.27223810_std.gif"/>
          <p:cNvSpPr>
            <a:spLocks noChangeAspect="1" noChangeArrowheads="1"/>
          </p:cNvSpPr>
          <p:nvPr/>
        </p:nvSpPr>
        <p:spPr bwMode="auto">
          <a:xfrm>
            <a:off x="155575" y="-1500188"/>
            <a:ext cx="2857500" cy="31337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12" name="AutoShape 4" descr="http://www.strobertbellarmineschool.com/yahoo_site_admin/assets/images/animated-gif-teacher1.27223810_std.gif"/>
          <p:cNvSpPr>
            <a:spLocks noChangeAspect="1" noChangeArrowheads="1"/>
          </p:cNvSpPr>
          <p:nvPr/>
        </p:nvSpPr>
        <p:spPr bwMode="auto">
          <a:xfrm>
            <a:off x="155575" y="-1500188"/>
            <a:ext cx="2857500" cy="31337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14" name="AutoShape 6" descr="http://www.strobertbellarmineschool.com/yahoo_site_admin/assets/images/animated-gif-teacher1.27223810_std.gif"/>
          <p:cNvSpPr>
            <a:spLocks noChangeAspect="1" noChangeArrowheads="1"/>
          </p:cNvSpPr>
          <p:nvPr/>
        </p:nvSpPr>
        <p:spPr bwMode="auto">
          <a:xfrm>
            <a:off x="155575" y="-1500188"/>
            <a:ext cx="2857500" cy="31337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19582  L 0.25 0  L 0 0  Z" pathEditMode="relative" ptsTypes="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7" grpId="0" animBg="1"/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The use of a rational design or pattern for all organizational undertaking.</a:t>
            </a:r>
          </a:p>
          <a:p>
            <a:r>
              <a:rPr lang="en-US" dirty="0" smtClean="0"/>
              <a:t>Deciding in advance what is to be done and how.</a:t>
            </a:r>
            <a:endParaRPr lang="en-US" dirty="0"/>
          </a:p>
        </p:txBody>
      </p:sp>
      <p:sp>
        <p:nvSpPr>
          <p:cNvPr id="16386" name="AutoShape 2" descr="http://images.colourbox.com/thumb_COLOURBOX4259964.jpg"/>
          <p:cNvSpPr>
            <a:spLocks noChangeAspect="1" noChangeArrowheads="1"/>
          </p:cNvSpPr>
          <p:nvPr/>
        </p:nvSpPr>
        <p:spPr bwMode="auto">
          <a:xfrm>
            <a:off x="155575" y="-1279525"/>
            <a:ext cx="3048000" cy="26670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8" name="AutoShape 4" descr="http://images.colourbox.com/thumb_COLOURBOX4259964.jpg"/>
          <p:cNvSpPr>
            <a:spLocks noChangeAspect="1" noChangeArrowheads="1"/>
          </p:cNvSpPr>
          <p:nvPr/>
        </p:nvSpPr>
        <p:spPr bwMode="auto">
          <a:xfrm>
            <a:off x="155575" y="-1279525"/>
            <a:ext cx="3048000" cy="26670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AutoShape 6" descr="http://www.strobertbellarmineschool.com/yahoo_site_admin/assets/images/animated-gif-teacher1.27223810_std.gif"/>
          <p:cNvSpPr>
            <a:spLocks noChangeAspect="1" noChangeArrowheads="1"/>
          </p:cNvSpPr>
          <p:nvPr/>
        </p:nvSpPr>
        <p:spPr bwMode="auto">
          <a:xfrm>
            <a:off x="155575" y="-1500188"/>
            <a:ext cx="2857500" cy="31337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/>
              <a:t>The three basic stages of planning are as follows:</a:t>
            </a:r>
            <a:endParaRPr lang="en-US" dirty="0"/>
          </a:p>
        </p:txBody>
      </p:sp>
      <p:graphicFrame>
        <p:nvGraphicFramePr>
          <p:cNvPr id="4" name="Diagram 3"/>
          <p:cNvGraphicFramePr/>
          <p:nvPr/>
        </p:nvGraphicFramePr>
        <p:xfrm>
          <a:off x="1371600" y="1447800"/>
          <a:ext cx="7239000" cy="4546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7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" accel="100000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en-US" sz="5300" dirty="0" smtClean="0"/>
              <a:t>Simplistic Approach to planning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en-US" sz="2700" dirty="0" smtClean="0"/>
              <a:t>(</a:t>
            </a:r>
            <a:r>
              <a:rPr lang="en-US" sz="2700" i="1" dirty="0" smtClean="0"/>
              <a:t>William A. </a:t>
            </a:r>
            <a:r>
              <a:rPr lang="en-US" sz="2700" i="1" dirty="0" err="1" smtClean="0"/>
              <a:t>Shrode</a:t>
            </a:r>
            <a:r>
              <a:rPr lang="en-US" sz="2700" i="1" dirty="0" smtClean="0"/>
              <a:t> and Dan </a:t>
            </a:r>
            <a:r>
              <a:rPr lang="en-US" sz="2700" i="1" dirty="0" err="1" smtClean="0"/>
              <a:t>Voich</a:t>
            </a:r>
            <a:r>
              <a:rPr lang="en-US" sz="2700" i="1" dirty="0" smtClean="0"/>
              <a:t>, Jr</a:t>
            </a:r>
            <a:r>
              <a:rPr lang="en-US" sz="2700" dirty="0" smtClean="0"/>
              <a:t>.)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graphicFrame>
        <p:nvGraphicFramePr>
          <p:cNvPr id="4" name="Diagram 3"/>
          <p:cNvGraphicFramePr/>
          <p:nvPr/>
        </p:nvGraphicFramePr>
        <p:xfrm>
          <a:off x="1524000" y="1676400"/>
          <a:ext cx="66294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82296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en-US" dirty="0" smtClean="0"/>
              <a:t>Effective plan indicate essential requirements, some of them: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762000" y="1524000"/>
            <a:ext cx="7848600" cy="9906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400" dirty="0" smtClean="0"/>
              <a:t>Since a plan necessitates futurity and action, it should include a </a:t>
            </a:r>
            <a:r>
              <a:rPr lang="en-US" sz="2400" i="1" dirty="0" smtClean="0"/>
              <a:t>schedule</a:t>
            </a:r>
            <a:r>
              <a:rPr lang="en-US" sz="2400" dirty="0" smtClean="0"/>
              <a:t> of implementation.</a:t>
            </a:r>
            <a:endParaRPr lang="en-US" sz="2400" dirty="0"/>
          </a:p>
        </p:txBody>
      </p:sp>
      <p:sp>
        <p:nvSpPr>
          <p:cNvPr id="6" name="Rounded Rectangle 5"/>
          <p:cNvSpPr/>
          <p:nvPr/>
        </p:nvSpPr>
        <p:spPr>
          <a:xfrm>
            <a:off x="762000" y="2743200"/>
            <a:ext cx="7924800" cy="144780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400" dirty="0" smtClean="0"/>
              <a:t>Since a plan should specify the people responsible in physical and concrete terms, it should include a </a:t>
            </a:r>
            <a:r>
              <a:rPr lang="en-US" sz="2400" i="1" dirty="0" smtClean="0"/>
              <a:t>specification</a:t>
            </a:r>
            <a:r>
              <a:rPr lang="en-US" sz="2400" dirty="0" smtClean="0"/>
              <a:t> of people who are to implement the plan and what entities will be involved in plan implementation.</a:t>
            </a:r>
            <a:endParaRPr lang="en-US" sz="2400" dirty="0"/>
          </a:p>
        </p:txBody>
      </p:sp>
      <p:sp>
        <p:nvSpPr>
          <p:cNvPr id="7" name="Rounded Rectangle 6"/>
          <p:cNvSpPr/>
          <p:nvPr/>
        </p:nvSpPr>
        <p:spPr>
          <a:xfrm>
            <a:off x="762000" y="4419600"/>
            <a:ext cx="7924800" cy="137160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en-US" sz="2400" dirty="0" smtClean="0"/>
              <a:t>Since a plan depends primarily on the capability of people who will carry them out, then an </a:t>
            </a:r>
            <a:r>
              <a:rPr lang="en-US" sz="2400" i="1" dirty="0" smtClean="0"/>
              <a:t>assessment </a:t>
            </a:r>
            <a:r>
              <a:rPr lang="en-US" sz="2400" dirty="0" smtClean="0"/>
              <a:t>of manpower capability should also be made a part of that plan.</a:t>
            </a:r>
          </a:p>
        </p:txBody>
      </p:sp>
      <p:sp>
        <p:nvSpPr>
          <p:cNvPr id="8" name="Isosceles Triangle 7"/>
          <p:cNvSpPr/>
          <p:nvPr/>
        </p:nvSpPr>
        <p:spPr>
          <a:xfrm>
            <a:off x="152400" y="1600200"/>
            <a:ext cx="838200" cy="914400"/>
          </a:xfrm>
          <a:prstGeom prst="triangle">
            <a:avLst/>
          </a:prstGeom>
          <a:ln>
            <a:solidFill>
              <a:schemeClr val="bg2">
                <a:lumMod val="10000"/>
              </a:schemeClr>
            </a:solidFill>
          </a:ln>
          <a:scene3d>
            <a:camera prst="perspectiveContrastingLeftFacing"/>
            <a:lightRig rig="threePt" dir="t"/>
          </a:scene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/>
              <a:t>1</a:t>
            </a:r>
            <a:endParaRPr lang="en-US" sz="4400" b="1" dirty="0"/>
          </a:p>
        </p:txBody>
      </p:sp>
      <p:sp>
        <p:nvSpPr>
          <p:cNvPr id="9" name="Isosceles Triangle 8"/>
          <p:cNvSpPr/>
          <p:nvPr/>
        </p:nvSpPr>
        <p:spPr>
          <a:xfrm>
            <a:off x="152400" y="2971800"/>
            <a:ext cx="838200" cy="914400"/>
          </a:xfrm>
          <a:prstGeom prst="triangle">
            <a:avLst/>
          </a:prstGeom>
          <a:ln>
            <a:solidFill>
              <a:srgbClr val="0070C0"/>
            </a:solidFill>
          </a:ln>
          <a:scene3d>
            <a:camera prst="perspectiveContrastingLeftFacing"/>
            <a:lightRig rig="threePt" dir="t"/>
          </a:scene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/>
              <a:t>2</a:t>
            </a:r>
            <a:endParaRPr lang="en-US" sz="4400" b="1" dirty="0"/>
          </a:p>
        </p:txBody>
      </p:sp>
      <p:sp>
        <p:nvSpPr>
          <p:cNvPr id="10" name="Isosceles Triangle 9"/>
          <p:cNvSpPr/>
          <p:nvPr/>
        </p:nvSpPr>
        <p:spPr>
          <a:xfrm>
            <a:off x="152400" y="4648200"/>
            <a:ext cx="838200" cy="914400"/>
          </a:xfrm>
          <a:prstGeom prst="triangle">
            <a:avLst/>
          </a:prstGeom>
          <a:ln>
            <a:solidFill>
              <a:srgbClr val="FF0000"/>
            </a:solidFill>
          </a:ln>
          <a:scene3d>
            <a:camera prst="perspectiveContrastingLeftFacing"/>
            <a:lightRig rig="threePt" dir="t"/>
          </a:scene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/>
              <a:t>3</a:t>
            </a:r>
            <a:endParaRPr lang="en-US" sz="44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As a management function, planning is divided into two types:</a:t>
            </a:r>
            <a:endParaRPr lang="en-US" dirty="0"/>
          </a:p>
        </p:txBody>
      </p:sp>
      <p:graphicFrame>
        <p:nvGraphicFramePr>
          <p:cNvPr id="5" name="Diagram 4"/>
          <p:cNvGraphicFramePr/>
          <p:nvPr/>
        </p:nvGraphicFramePr>
        <p:xfrm>
          <a:off x="1600200" y="1600200"/>
          <a:ext cx="63246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Plans classification:</a:t>
            </a:r>
            <a:endParaRPr lang="en-US" dirty="0"/>
          </a:p>
        </p:txBody>
      </p:sp>
      <p:graphicFrame>
        <p:nvGraphicFramePr>
          <p:cNvPr id="4" name="Diagram 3"/>
          <p:cNvGraphicFramePr/>
          <p:nvPr/>
        </p:nvGraphicFramePr>
        <p:xfrm>
          <a:off x="381000" y="1219200"/>
          <a:ext cx="7543800" cy="518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122" name="Picture 2" descr="http://www.evaluatetraining.com/Portals/88056/images/Action%20Plan%20Icon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35882" y="3886200"/>
            <a:ext cx="2608118" cy="2390775"/>
          </a:xfrm>
          <a:prstGeom prst="rect">
            <a:avLst/>
          </a:prstGeom>
          <a:noFill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Planning certain limitations:</a:t>
            </a:r>
            <a:endParaRPr lang="en-US" dirty="0"/>
          </a:p>
        </p:txBody>
      </p:sp>
      <p:graphicFrame>
        <p:nvGraphicFramePr>
          <p:cNvPr id="5" name="Diagram 4"/>
          <p:cNvGraphicFramePr/>
          <p:nvPr/>
        </p:nvGraphicFramePr>
        <p:xfrm>
          <a:off x="457200" y="1295400"/>
          <a:ext cx="83820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ORGANIZING</a:t>
            </a:r>
            <a:endParaRPr lang="en-PH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495800" cy="4525963"/>
          </a:xfrm>
        </p:spPr>
        <p:txBody>
          <a:bodyPr/>
          <a:lstStyle/>
          <a:p>
            <a:r>
              <a:rPr lang="en-PH" dirty="0" smtClean="0"/>
              <a:t>A process by which  the manager brings order out of chaos, eliminates conflicts between people over work or responsibility, and establishes an environment of teamwork. </a:t>
            </a:r>
            <a:endParaRPr lang="en-PH" dirty="0"/>
          </a:p>
        </p:txBody>
      </p:sp>
      <p:pic>
        <p:nvPicPr>
          <p:cNvPr id="15362" name="Picture 2" descr="http://www.cdc.gov/niosh/topics/workorg/tools/images/wo-icon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0" y="1752600"/>
            <a:ext cx="3197223" cy="2708238"/>
          </a:xfrm>
          <a:prstGeom prst="rect">
            <a:avLst/>
          </a:prstGeom>
          <a:noFill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6504442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/>
              <a:t>The organizing process is comprised of the following steps: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85800" y="1600200"/>
            <a:ext cx="8001000" cy="5334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Identification of objectives</a:t>
            </a:r>
            <a:endParaRPr lang="en-US" sz="3200" dirty="0"/>
          </a:p>
        </p:txBody>
      </p:sp>
      <p:sp>
        <p:nvSpPr>
          <p:cNvPr id="7" name="Rectangle 6"/>
          <p:cNvSpPr/>
          <p:nvPr/>
        </p:nvSpPr>
        <p:spPr>
          <a:xfrm>
            <a:off x="685800" y="2286000"/>
            <a:ext cx="8001000" cy="91440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Identification and classification of the activities to accomplish organizational objectives</a:t>
            </a:r>
            <a:endParaRPr lang="en-US" sz="3200" dirty="0"/>
          </a:p>
        </p:txBody>
      </p:sp>
      <p:sp>
        <p:nvSpPr>
          <p:cNvPr id="8" name="Rectangle 7"/>
          <p:cNvSpPr/>
          <p:nvPr/>
        </p:nvSpPr>
        <p:spPr>
          <a:xfrm>
            <a:off x="685800" y="3429000"/>
            <a:ext cx="8001000" cy="5334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Grouping Activities</a:t>
            </a:r>
            <a:endParaRPr lang="en-US" sz="3200" dirty="0"/>
          </a:p>
        </p:txBody>
      </p:sp>
      <p:sp>
        <p:nvSpPr>
          <p:cNvPr id="9" name="Rectangle 8"/>
          <p:cNvSpPr/>
          <p:nvPr/>
        </p:nvSpPr>
        <p:spPr>
          <a:xfrm>
            <a:off x="685800" y="4191000"/>
            <a:ext cx="8001000" cy="53340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Delegation of Authority</a:t>
            </a:r>
            <a:endParaRPr lang="en-US" sz="3200" dirty="0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8001000" cy="91440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Integration of the grouping of activities through authority and functional relationship</a:t>
            </a:r>
            <a:endParaRPr lang="en-US" sz="3200" dirty="0"/>
          </a:p>
        </p:txBody>
      </p:sp>
      <p:sp>
        <p:nvSpPr>
          <p:cNvPr id="11" name="Down Arrow 10"/>
          <p:cNvSpPr/>
          <p:nvPr/>
        </p:nvSpPr>
        <p:spPr>
          <a:xfrm>
            <a:off x="381000" y="1752600"/>
            <a:ext cx="484632" cy="3810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xmlns="" val="3427135355"/>
              </p:ext>
            </p:extLst>
          </p:nvPr>
        </p:nvGraphicFramePr>
        <p:xfrm>
          <a:off x="533400" y="228600"/>
          <a:ext cx="7924800" cy="541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Department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419600" cy="4525963"/>
          </a:xfrm>
        </p:spPr>
        <p:txBody>
          <a:bodyPr/>
          <a:lstStyle/>
          <a:p>
            <a:r>
              <a:rPr lang="en-US" dirty="0" smtClean="0"/>
              <a:t>is a distinct area, division, or branch of an organization over which a manager has authority for a performance of specified functions and activities</a:t>
            </a:r>
            <a:endParaRPr lang="en-US" dirty="0"/>
          </a:p>
        </p:txBody>
      </p:sp>
      <p:pic>
        <p:nvPicPr>
          <p:cNvPr id="34820" name="Picture 4" descr="http://mantralabsglobal.com/images/graph-icon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1676400"/>
            <a:ext cx="3954505" cy="3124200"/>
          </a:xfrm>
          <a:prstGeom prst="rect">
            <a:avLst/>
          </a:prstGeom>
          <a:noFill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Two kinds of authority relationship:</a:t>
            </a:r>
            <a:endParaRPr lang="en-US" dirty="0"/>
          </a:p>
        </p:txBody>
      </p:sp>
      <p:graphicFrame>
        <p:nvGraphicFramePr>
          <p:cNvPr id="5" name="Diagram 4"/>
          <p:cNvGraphicFramePr/>
          <p:nvPr/>
        </p:nvGraphicFramePr>
        <p:xfrm>
          <a:off x="914400" y="1371600"/>
          <a:ext cx="76962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en-US" dirty="0" smtClean="0"/>
              <a:t>Some of the mistakes in organizing could be outlined as follows: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533400" y="1295400"/>
            <a:ext cx="8001000" cy="5257800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  <a:effectLst>
            <a:glow rad="228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Failure to plan properly	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Failure to clarify relationships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Failure to delegate authority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Failure to balance delegation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Confusion of lines authority and information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Authority without responsibility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Responsibility without authority</a:t>
            </a:r>
          </a:p>
          <a:p>
            <a:pPr marL="457200" lvl="0" indent="-457200">
              <a:buFont typeface="Arial" pitchFamily="34" charset="0"/>
              <a:buChar char="•"/>
            </a:pPr>
            <a:r>
              <a:rPr lang="en-US" sz="2800" dirty="0" smtClean="0"/>
              <a:t>Careless application of the staff device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Misuse of functional authority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Multiple subordination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Misuse of service departments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Over-organization</a:t>
            </a:r>
          </a:p>
          <a:p>
            <a:pPr algn="ctr"/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Major principles of sound organizing</a:t>
            </a:r>
            <a:endParaRPr lang="en-US" dirty="0"/>
          </a:p>
        </p:txBody>
      </p:sp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xmlns="" val="2449717090"/>
              </p:ext>
            </p:extLst>
          </p:nvPr>
        </p:nvGraphicFramePr>
        <p:xfrm>
          <a:off x="3429000" y="838200"/>
          <a:ext cx="5334000" cy="5867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" name="Recorded Sound">
            <a:hlinkClick r:id="" action="ppaction://media"/>
          </p:cNvPr>
          <p:cNvPicPr>
            <a:picLocks noRot="1" noChangeAspect="1"/>
          </p:cNvPicPr>
          <p:nvPr>
            <a:wavAudioFile r:embed="rId1" name="Recorded Sound"/>
          </p:nvPr>
        </p:nvPicPr>
        <p:blipFill>
          <a:blip r:embed="rId8" cstate="print"/>
          <a:stretch>
            <a:fillRect/>
          </a:stretch>
        </p:blipFill>
        <p:spPr>
          <a:xfrm>
            <a:off x="2819400" y="6172200"/>
            <a:ext cx="304800" cy="30480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505200" y="990600"/>
            <a:ext cx="6096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3505200" y="1371600"/>
            <a:ext cx="6096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3505200" y="3200400"/>
            <a:ext cx="609600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7</a:t>
            </a:r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3505200" y="3581400"/>
            <a:ext cx="609600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8</a:t>
            </a:r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3505200" y="3962400"/>
            <a:ext cx="6096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9</a:t>
            </a: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3505200" y="4343400"/>
            <a:ext cx="6096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10</a:t>
            </a:r>
            <a:endParaRPr lang="en-US" dirty="0"/>
          </a:p>
        </p:txBody>
      </p:sp>
      <p:sp>
        <p:nvSpPr>
          <p:cNvPr id="17" name="Oval 16"/>
          <p:cNvSpPr/>
          <p:nvPr/>
        </p:nvSpPr>
        <p:spPr>
          <a:xfrm>
            <a:off x="3505200" y="4724400"/>
            <a:ext cx="6096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11</a:t>
            </a:r>
            <a:endParaRPr lang="en-US" dirty="0"/>
          </a:p>
        </p:txBody>
      </p:sp>
      <p:sp>
        <p:nvSpPr>
          <p:cNvPr id="18" name="Oval 17"/>
          <p:cNvSpPr/>
          <p:nvPr/>
        </p:nvSpPr>
        <p:spPr>
          <a:xfrm>
            <a:off x="3505200" y="5105400"/>
            <a:ext cx="6096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12</a:t>
            </a:r>
            <a:endParaRPr lang="en-US" dirty="0"/>
          </a:p>
        </p:txBody>
      </p:sp>
      <p:sp>
        <p:nvSpPr>
          <p:cNvPr id="19" name="Oval 18"/>
          <p:cNvSpPr/>
          <p:nvPr/>
        </p:nvSpPr>
        <p:spPr>
          <a:xfrm>
            <a:off x="3505200" y="5486400"/>
            <a:ext cx="6096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13</a:t>
            </a:r>
            <a:endParaRPr lang="en-US" dirty="0"/>
          </a:p>
        </p:txBody>
      </p:sp>
      <p:sp>
        <p:nvSpPr>
          <p:cNvPr id="20" name="Oval 19"/>
          <p:cNvSpPr/>
          <p:nvPr/>
        </p:nvSpPr>
        <p:spPr>
          <a:xfrm>
            <a:off x="3505200" y="5867400"/>
            <a:ext cx="6096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14</a:t>
            </a:r>
            <a:endParaRPr lang="en-US" dirty="0"/>
          </a:p>
        </p:txBody>
      </p:sp>
      <p:sp>
        <p:nvSpPr>
          <p:cNvPr id="21" name="Oval 20"/>
          <p:cNvSpPr/>
          <p:nvPr/>
        </p:nvSpPr>
        <p:spPr>
          <a:xfrm>
            <a:off x="3505200" y="6248400"/>
            <a:ext cx="6096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15</a:t>
            </a:r>
            <a:endParaRPr lang="en-US" dirty="0"/>
          </a:p>
        </p:txBody>
      </p:sp>
      <p:sp>
        <p:nvSpPr>
          <p:cNvPr id="22" name="Oval 21"/>
          <p:cNvSpPr/>
          <p:nvPr/>
        </p:nvSpPr>
        <p:spPr>
          <a:xfrm>
            <a:off x="3505200" y="2057400"/>
            <a:ext cx="609600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23" name="Oval 22"/>
          <p:cNvSpPr/>
          <p:nvPr/>
        </p:nvSpPr>
        <p:spPr>
          <a:xfrm>
            <a:off x="3505200" y="2438400"/>
            <a:ext cx="609600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5</a:t>
            </a:r>
            <a:endParaRPr lang="en-US" dirty="0"/>
          </a:p>
        </p:txBody>
      </p:sp>
      <p:sp>
        <p:nvSpPr>
          <p:cNvPr id="24" name="Oval 23"/>
          <p:cNvSpPr/>
          <p:nvPr/>
        </p:nvSpPr>
        <p:spPr>
          <a:xfrm>
            <a:off x="3505200" y="2819400"/>
            <a:ext cx="609600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6</a:t>
            </a:r>
            <a:endParaRPr lang="en-US" dirty="0"/>
          </a:p>
        </p:txBody>
      </p:sp>
      <p:sp>
        <p:nvSpPr>
          <p:cNvPr id="25" name="Oval 24"/>
          <p:cNvSpPr/>
          <p:nvPr/>
        </p:nvSpPr>
        <p:spPr>
          <a:xfrm>
            <a:off x="3505200" y="1752600"/>
            <a:ext cx="6096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504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theorchidconsulting.com/Images/Staffin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5200" y="1371600"/>
            <a:ext cx="5486400" cy="36576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STAFFING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495800" cy="4525963"/>
          </a:xfrm>
        </p:spPr>
        <p:txBody>
          <a:bodyPr/>
          <a:lstStyle/>
          <a:p>
            <a:r>
              <a:rPr lang="en-US" dirty="0" smtClean="0"/>
              <a:t>Provision of the different positions of the organization structure with competent and qualified personnel.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Types of staff services:</a:t>
            </a:r>
            <a:endParaRPr lang="en-US" dirty="0"/>
          </a:p>
        </p:txBody>
      </p:sp>
      <p:graphicFrame>
        <p:nvGraphicFramePr>
          <p:cNvPr id="5" name="Diagram 4"/>
          <p:cNvGraphicFramePr/>
          <p:nvPr/>
        </p:nvGraphicFramePr>
        <p:xfrm>
          <a:off x="685800" y="1600200"/>
          <a:ext cx="8001000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en-US" dirty="0" smtClean="0"/>
              <a:t>The personal staff officers serve in two important functions:</a:t>
            </a:r>
            <a:br>
              <a:rPr lang="en-US" dirty="0" smtClean="0"/>
            </a:b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209800" y="1447800"/>
          <a:ext cx="6705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http://www.digitalavenues.com/images/icon-dedicate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9350" y="2514600"/>
            <a:ext cx="2914650" cy="2333626"/>
          </a:xfrm>
          <a:prstGeom prst="rect">
            <a:avLst/>
          </a:prstGeom>
          <a:noFill/>
          <a:scene3d>
            <a:camera prst="perspectiveContrastingLeftFacing"/>
            <a:lightRig rig="threePt" dir="t"/>
          </a:scene3d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Major staffing principles: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152400" y="1143000"/>
          <a:ext cx="8229600" cy="541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DIRECTING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Guiding and motivating other people to work for a common cause.</a:t>
            </a:r>
            <a:endParaRPr lang="en-US" dirty="0"/>
          </a:p>
        </p:txBody>
      </p:sp>
      <p:pic>
        <p:nvPicPr>
          <p:cNvPr id="12290" name="Picture 2" descr="http://comps.canstockphoto.com/can-stock-photo_csp64294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1143000"/>
            <a:ext cx="3810000" cy="3952876"/>
          </a:xfrm>
          <a:prstGeom prst="rect">
            <a:avLst/>
          </a:prstGeom>
          <a:noFill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62000" y="838200"/>
            <a:ext cx="74676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sz="4000" b="1" dirty="0" smtClean="0">
                <a:solidFill>
                  <a:srgbClr val="FF0000"/>
                </a:solidFill>
              </a:rPr>
              <a:t>Planning</a:t>
            </a:r>
            <a:r>
              <a:rPr lang="en-US" sz="4000" dirty="0" smtClean="0"/>
              <a:t> </a:t>
            </a:r>
            <a:r>
              <a:rPr lang="en-US" sz="4000" i="1" dirty="0" smtClean="0"/>
              <a:t>sets the organizational goals;</a:t>
            </a:r>
            <a:r>
              <a:rPr lang="en-US" sz="4000" dirty="0" smtClean="0"/>
              <a:t> </a:t>
            </a:r>
            <a:r>
              <a:rPr lang="en-US" sz="4000" b="1" dirty="0" smtClean="0">
                <a:solidFill>
                  <a:srgbClr val="00B050"/>
                </a:solidFill>
              </a:rPr>
              <a:t>directing</a:t>
            </a:r>
            <a:r>
              <a:rPr lang="en-US" sz="4000" dirty="0" smtClean="0"/>
              <a:t> </a:t>
            </a:r>
            <a:r>
              <a:rPr lang="en-US" sz="4000" i="1" dirty="0" smtClean="0"/>
              <a:t>tells the personnel how they are going to attain the goals; and </a:t>
            </a:r>
            <a:r>
              <a:rPr lang="en-US" sz="4000" b="1" i="1" dirty="0" smtClean="0">
                <a:solidFill>
                  <a:schemeClr val="accent5">
                    <a:lumMod val="75000"/>
                  </a:schemeClr>
                </a:solidFill>
              </a:rPr>
              <a:t>controlling</a:t>
            </a:r>
            <a:r>
              <a:rPr lang="en-US" sz="4000" i="1" dirty="0" smtClean="0"/>
              <a:t> reminds them of their goals and authorized means of attaining them. </a:t>
            </a:r>
            <a:endParaRPr lang="en-US" sz="4000" i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057400" y="533400"/>
          <a:ext cx="69342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major principles of directing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04800" y="1295400"/>
          <a:ext cx="8229600" cy="4830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0962" name="Picture 2" descr="http://www.clker.com/cliparts/Y/0/7/K/Q/C/leader-md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43700" y="1371600"/>
            <a:ext cx="2400300" cy="2857500"/>
          </a:xfrm>
          <a:prstGeom prst="rect">
            <a:avLst/>
          </a:prstGeom>
          <a:noFill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CONTROLLING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295400"/>
            <a:ext cx="4038600" cy="4525963"/>
          </a:xfrm>
        </p:spPr>
        <p:txBody>
          <a:bodyPr>
            <a:normAutofit/>
          </a:bodyPr>
          <a:lstStyle/>
          <a:p>
            <a:r>
              <a:rPr lang="en-US" sz="3600" dirty="0" smtClean="0"/>
              <a:t>Management action to adjust operations of the organization to its predetermined standards.</a:t>
            </a:r>
            <a:endParaRPr lang="en-US" sz="3600" dirty="0"/>
          </a:p>
        </p:txBody>
      </p:sp>
      <p:pic>
        <p:nvPicPr>
          <p:cNvPr id="11266" name="Picture 2" descr="http://upload.wikimedia.org/wikipedia/commons/d/d4/Sun_and_planet_gears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1676400"/>
            <a:ext cx="3124200" cy="3517536"/>
          </a:xfrm>
          <a:prstGeom prst="rect">
            <a:avLst/>
          </a:prstGeom>
          <a:noFill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Two types of control: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219200"/>
          <a:ext cx="8229600" cy="4906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52400" y="350837"/>
          <a:ext cx="8991600" cy="5821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Major Control Principles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890320962"/>
              </p:ext>
            </p:extLst>
          </p:nvPr>
        </p:nvGraphicFramePr>
        <p:xfrm>
          <a:off x="-609600" y="1143000"/>
          <a:ext cx="8305800" cy="541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098" name="Picture 2" descr="Scale Animated GIF shhmach.com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105400" y="1752600"/>
            <a:ext cx="3810000" cy="3810000"/>
          </a:xfrm>
          <a:prstGeom prst="rect">
            <a:avLst/>
          </a:prstGeom>
          <a:noFill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1430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Jose P. </a:t>
            </a:r>
            <a:r>
              <a:rPr lang="en-US" dirty="0" err="1" smtClean="0"/>
              <a:t>Leveriza</a:t>
            </a:r>
            <a:r>
              <a:rPr lang="en-US" dirty="0" smtClean="0"/>
              <a:t>.  Chapter 9: The Management Process. Public Administration: The Business of Government. Second Edition</a:t>
            </a:r>
          </a:p>
          <a:p>
            <a:r>
              <a:rPr lang="en-US" dirty="0" smtClean="0"/>
              <a:t>Google images for the pictures and icons</a:t>
            </a:r>
          </a:p>
          <a:p>
            <a:r>
              <a:rPr lang="en-US" dirty="0" smtClean="0"/>
              <a:t>YouTube(September 10, 2012). Management: A multi-</a:t>
            </a:r>
            <a:r>
              <a:rPr lang="en-US" dirty="0" err="1" smtClean="0"/>
              <a:t>dimentional</a:t>
            </a:r>
            <a:r>
              <a:rPr lang="en-US" dirty="0" smtClean="0"/>
              <a:t> activity. Retrieved from 	https://www.youtube.com/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Quote of the 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sz="3600" dirty="0" smtClean="0"/>
              <a:t>To </a:t>
            </a:r>
            <a:r>
              <a:rPr lang="en-US" sz="3600" dirty="0"/>
              <a:t>improve is to change; to be perfect is to change often.</a:t>
            </a:r>
            <a:endParaRPr lang="en-US" dirty="0"/>
          </a:p>
          <a:p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Winston </a:t>
            </a:r>
            <a:r>
              <a:rPr lang="en-US" dirty="0">
                <a:solidFill>
                  <a:srgbClr val="FF0000"/>
                </a:solidFill>
              </a:rPr>
              <a:t>Churchill</a:t>
            </a:r>
          </a:p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52205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821</TotalTime>
  <Words>1044</Words>
  <Application>Microsoft Office PowerPoint</Application>
  <PresentationFormat>On-screen Show (4:3)</PresentationFormat>
  <Paragraphs>200</Paragraphs>
  <Slides>31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Issues  in  Public Administration</vt:lpstr>
      <vt:lpstr>Agenda for Today</vt:lpstr>
      <vt:lpstr>SCOPE OF THE PRESENTATION</vt:lpstr>
      <vt:lpstr>PLANNING</vt:lpstr>
      <vt:lpstr>The three basic stages of planning are as follows:</vt:lpstr>
      <vt:lpstr>Simplistic Approach to planning  (William A. Shrode and Dan Voich, Jr.) </vt:lpstr>
      <vt:lpstr>Effective plan indicate essential requirements, some of them: </vt:lpstr>
      <vt:lpstr>As a management function, planning is divided into two types:</vt:lpstr>
      <vt:lpstr>Plans classification:</vt:lpstr>
      <vt:lpstr>Planning certain limitations:</vt:lpstr>
      <vt:lpstr>ORGANIZING</vt:lpstr>
      <vt:lpstr>The organizing process is comprised of the following steps:</vt:lpstr>
      <vt:lpstr> </vt:lpstr>
      <vt:lpstr>Department</vt:lpstr>
      <vt:lpstr>Two kinds of authority relationship:</vt:lpstr>
      <vt:lpstr>Some of the mistakes in organizing could be outlined as follows: </vt:lpstr>
      <vt:lpstr>Major principles of sound organizing</vt:lpstr>
      <vt:lpstr>STAFFING</vt:lpstr>
      <vt:lpstr>Types of staff services:</vt:lpstr>
      <vt:lpstr>The personal staff officers serve in two important functions: </vt:lpstr>
      <vt:lpstr>Major staffing principles:</vt:lpstr>
      <vt:lpstr>DIRECTING</vt:lpstr>
      <vt:lpstr>Slide 23</vt:lpstr>
      <vt:lpstr>Slide 24</vt:lpstr>
      <vt:lpstr>The major principles of directing</vt:lpstr>
      <vt:lpstr>CONTROLLING</vt:lpstr>
      <vt:lpstr>Two types of control:</vt:lpstr>
      <vt:lpstr>Slide 28</vt:lpstr>
      <vt:lpstr>Major Control Principles</vt:lpstr>
      <vt:lpstr>References:</vt:lpstr>
      <vt:lpstr>Quote of the Day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Julius</dc:creator>
  <cp:lastModifiedBy>NTS</cp:lastModifiedBy>
  <cp:revision>30</cp:revision>
  <dcterms:created xsi:type="dcterms:W3CDTF">2006-08-16T00:00:00Z</dcterms:created>
  <dcterms:modified xsi:type="dcterms:W3CDTF">2013-12-25T16:38:05Z</dcterms:modified>
</cp:coreProperties>
</file>