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34"/>
  </p:notesMasterIdLst>
  <p:sldIdLst>
    <p:sldId id="256" r:id="rId2"/>
    <p:sldId id="257" r:id="rId3"/>
    <p:sldId id="259" r:id="rId4"/>
    <p:sldId id="260" r:id="rId5"/>
    <p:sldId id="261" r:id="rId6"/>
    <p:sldId id="287" r:id="rId7"/>
    <p:sldId id="289" r:id="rId8"/>
    <p:sldId id="291" r:id="rId9"/>
    <p:sldId id="293" r:id="rId10"/>
    <p:sldId id="295" r:id="rId11"/>
    <p:sldId id="262" r:id="rId12"/>
    <p:sldId id="296" r:id="rId13"/>
    <p:sldId id="298" r:id="rId14"/>
    <p:sldId id="300" r:id="rId15"/>
    <p:sldId id="302" r:id="rId16"/>
    <p:sldId id="263" r:id="rId17"/>
    <p:sldId id="264" r:id="rId18"/>
    <p:sldId id="265" r:id="rId19"/>
    <p:sldId id="266" r:id="rId20"/>
    <p:sldId id="268" r:id="rId21"/>
    <p:sldId id="270" r:id="rId22"/>
    <p:sldId id="272" r:id="rId23"/>
    <p:sldId id="273" r:id="rId24"/>
    <p:sldId id="274" r:id="rId25"/>
    <p:sldId id="275" r:id="rId26"/>
    <p:sldId id="276" r:id="rId27"/>
    <p:sldId id="277" r:id="rId28"/>
    <p:sldId id="278" r:id="rId29"/>
    <p:sldId id="280" r:id="rId30"/>
    <p:sldId id="282" r:id="rId31"/>
    <p:sldId id="284" r:id="rId32"/>
    <p:sldId id="285"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60"/>
  </p:normalViewPr>
  <p:slideViewPr>
    <p:cSldViewPr>
      <p:cViewPr varScale="1">
        <p:scale>
          <a:sx n="65" d="100"/>
          <a:sy n="65" d="100"/>
        </p:scale>
        <p:origin x="-1218"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5131B8-972B-4ECB-977B-6497190AB368}" type="doc">
      <dgm:prSet loTypeId="urn:microsoft.com/office/officeart/2005/8/layout/orgChart1" loCatId="hierarchy" qsTypeId="urn:microsoft.com/office/officeart/2005/8/quickstyle/simple1#6" qsCatId="simple" csTypeId="urn:microsoft.com/office/officeart/2005/8/colors/accent1_2#5" csCatId="accent1" phldr="1"/>
      <dgm:spPr/>
      <dgm:t>
        <a:bodyPr/>
        <a:lstStyle/>
        <a:p>
          <a:endParaRPr lang="en-US"/>
        </a:p>
      </dgm:t>
    </dgm:pt>
    <dgm:pt modelId="{5A78D061-3184-489D-A130-02495DCFAD2E}">
      <dgm:prSet phldrT="[Text]"/>
      <dgm:spPr/>
      <dgm:t>
        <a:bodyPr/>
        <a:lstStyle/>
        <a:p>
          <a:r>
            <a:rPr lang="en-US" dirty="0" smtClean="0"/>
            <a:t>Portfolio</a:t>
          </a:r>
          <a:endParaRPr lang="en-US" dirty="0"/>
        </a:p>
      </dgm:t>
    </dgm:pt>
    <dgm:pt modelId="{CB2273A2-7EF3-4EAF-9A33-114087D81512}" type="parTrans" cxnId="{88CE30B1-4D70-4BC5-99C7-553B41B8E3A4}">
      <dgm:prSet/>
      <dgm:spPr/>
      <dgm:t>
        <a:bodyPr/>
        <a:lstStyle/>
        <a:p>
          <a:endParaRPr lang="en-US"/>
        </a:p>
      </dgm:t>
    </dgm:pt>
    <dgm:pt modelId="{8E93654F-957E-4D33-92FD-7E530A47617C}" type="sibTrans" cxnId="{88CE30B1-4D70-4BC5-99C7-553B41B8E3A4}">
      <dgm:prSet/>
      <dgm:spPr/>
      <dgm:t>
        <a:bodyPr/>
        <a:lstStyle/>
        <a:p>
          <a:endParaRPr lang="en-US"/>
        </a:p>
      </dgm:t>
    </dgm:pt>
    <dgm:pt modelId="{E16B02FB-A398-49CB-AB4F-DA718CD4F425}" type="asst">
      <dgm:prSet phldrT="[Text]"/>
      <dgm:spPr/>
      <dgm:t>
        <a:bodyPr/>
        <a:lstStyle/>
        <a:p>
          <a:r>
            <a:rPr lang="en-US" dirty="0" smtClean="0"/>
            <a:t>Program</a:t>
          </a:r>
          <a:endParaRPr lang="en-US" dirty="0"/>
        </a:p>
      </dgm:t>
    </dgm:pt>
    <dgm:pt modelId="{CB996F23-A783-4F60-B8ED-716A704FA666}" type="parTrans" cxnId="{5EEA1679-35BE-4FEB-B6D1-A6146D91CE77}">
      <dgm:prSet/>
      <dgm:spPr/>
      <dgm:t>
        <a:bodyPr/>
        <a:lstStyle/>
        <a:p>
          <a:endParaRPr lang="en-US"/>
        </a:p>
      </dgm:t>
    </dgm:pt>
    <dgm:pt modelId="{9A9ACABC-4685-4CE6-961E-34329C70A46F}" type="sibTrans" cxnId="{5EEA1679-35BE-4FEB-B6D1-A6146D91CE77}">
      <dgm:prSet/>
      <dgm:spPr/>
      <dgm:t>
        <a:bodyPr/>
        <a:lstStyle/>
        <a:p>
          <a:endParaRPr lang="en-US"/>
        </a:p>
      </dgm:t>
    </dgm:pt>
    <dgm:pt modelId="{F5F71A4D-EFEF-42A8-BABC-2B52EF338D70}">
      <dgm:prSet phldrT="[Text]"/>
      <dgm:spPr/>
      <dgm:t>
        <a:bodyPr/>
        <a:lstStyle/>
        <a:p>
          <a:r>
            <a:rPr lang="en-US" dirty="0" smtClean="0"/>
            <a:t>Project</a:t>
          </a:r>
          <a:endParaRPr lang="en-US" dirty="0"/>
        </a:p>
      </dgm:t>
    </dgm:pt>
    <dgm:pt modelId="{AE7F80AC-5F50-4B00-8556-D62CDC7787E6}" type="parTrans" cxnId="{1D5DE325-9C39-4893-8F8C-00DE00E10471}">
      <dgm:prSet/>
      <dgm:spPr/>
      <dgm:t>
        <a:bodyPr/>
        <a:lstStyle/>
        <a:p>
          <a:endParaRPr lang="en-US"/>
        </a:p>
      </dgm:t>
    </dgm:pt>
    <dgm:pt modelId="{86689789-3925-48EB-B368-69D503A7D7D3}" type="sibTrans" cxnId="{1D5DE325-9C39-4893-8F8C-00DE00E10471}">
      <dgm:prSet/>
      <dgm:spPr/>
      <dgm:t>
        <a:bodyPr/>
        <a:lstStyle/>
        <a:p>
          <a:endParaRPr lang="en-US"/>
        </a:p>
      </dgm:t>
    </dgm:pt>
    <dgm:pt modelId="{4231F7BE-AB0B-4DDA-8617-BDB5E716A6B3}">
      <dgm:prSet phldrT="[Text]"/>
      <dgm:spPr/>
      <dgm:t>
        <a:bodyPr/>
        <a:lstStyle/>
        <a:p>
          <a:r>
            <a:rPr lang="en-US" dirty="0" smtClean="0"/>
            <a:t>Project</a:t>
          </a:r>
          <a:endParaRPr lang="en-US" dirty="0"/>
        </a:p>
      </dgm:t>
    </dgm:pt>
    <dgm:pt modelId="{7AE160CF-BD7E-4D97-B309-DA3CC81A3418}" type="parTrans" cxnId="{3C1A8E22-1240-4200-9066-5CCCA3FBB77D}">
      <dgm:prSet/>
      <dgm:spPr/>
      <dgm:t>
        <a:bodyPr/>
        <a:lstStyle/>
        <a:p>
          <a:endParaRPr lang="en-US"/>
        </a:p>
      </dgm:t>
    </dgm:pt>
    <dgm:pt modelId="{010AF495-1E30-4DFE-80D9-55BC0164A9D8}" type="sibTrans" cxnId="{3C1A8E22-1240-4200-9066-5CCCA3FBB77D}">
      <dgm:prSet/>
      <dgm:spPr/>
      <dgm:t>
        <a:bodyPr/>
        <a:lstStyle/>
        <a:p>
          <a:endParaRPr lang="en-US"/>
        </a:p>
      </dgm:t>
    </dgm:pt>
    <dgm:pt modelId="{E4A00250-B944-45FB-9CAA-14D5FFCEFC3C}">
      <dgm:prSet phldrT="[Text]"/>
      <dgm:spPr/>
      <dgm:t>
        <a:bodyPr/>
        <a:lstStyle/>
        <a:p>
          <a:r>
            <a:rPr lang="en-US" dirty="0" smtClean="0"/>
            <a:t>Project</a:t>
          </a:r>
          <a:endParaRPr lang="en-US" dirty="0"/>
        </a:p>
      </dgm:t>
    </dgm:pt>
    <dgm:pt modelId="{C9CD08A8-FB1C-4122-AFF3-331A6B7D39D6}" type="parTrans" cxnId="{1F0A44C2-ED3B-4649-A1C4-3B11CDE3458F}">
      <dgm:prSet/>
      <dgm:spPr/>
      <dgm:t>
        <a:bodyPr/>
        <a:lstStyle/>
        <a:p>
          <a:endParaRPr lang="en-US"/>
        </a:p>
      </dgm:t>
    </dgm:pt>
    <dgm:pt modelId="{A8E143A0-235C-4816-9595-A865C897DFE0}" type="sibTrans" cxnId="{1F0A44C2-ED3B-4649-A1C4-3B11CDE3458F}">
      <dgm:prSet/>
      <dgm:spPr/>
      <dgm:t>
        <a:bodyPr/>
        <a:lstStyle/>
        <a:p>
          <a:endParaRPr lang="en-US"/>
        </a:p>
      </dgm:t>
    </dgm:pt>
    <dgm:pt modelId="{087956AC-877D-43FE-AEEF-F9EA96C87735}">
      <dgm:prSet/>
      <dgm:spPr/>
      <dgm:t>
        <a:bodyPr/>
        <a:lstStyle/>
        <a:p>
          <a:r>
            <a:rPr lang="en-US" dirty="0" smtClean="0"/>
            <a:t>Sub Project</a:t>
          </a:r>
          <a:endParaRPr lang="en-US" dirty="0"/>
        </a:p>
      </dgm:t>
    </dgm:pt>
    <dgm:pt modelId="{96DCA83A-132C-4381-9116-1EA76580B0A8}" type="parTrans" cxnId="{B3072150-D28B-4EFA-91F4-4913ADD45308}">
      <dgm:prSet/>
      <dgm:spPr/>
      <dgm:t>
        <a:bodyPr/>
        <a:lstStyle/>
        <a:p>
          <a:endParaRPr lang="en-US"/>
        </a:p>
      </dgm:t>
    </dgm:pt>
    <dgm:pt modelId="{4E4988E5-A13E-44FB-A874-5D6F74AF8AFE}" type="sibTrans" cxnId="{B3072150-D28B-4EFA-91F4-4913ADD45308}">
      <dgm:prSet/>
      <dgm:spPr/>
      <dgm:t>
        <a:bodyPr/>
        <a:lstStyle/>
        <a:p>
          <a:endParaRPr lang="en-US"/>
        </a:p>
      </dgm:t>
    </dgm:pt>
    <dgm:pt modelId="{0E21243E-14CA-4C1E-A0A3-B200B201D59D}" type="pres">
      <dgm:prSet presAssocID="{955131B8-972B-4ECB-977B-6497190AB368}" presName="hierChild1" presStyleCnt="0">
        <dgm:presLayoutVars>
          <dgm:orgChart val="1"/>
          <dgm:chPref val="1"/>
          <dgm:dir/>
          <dgm:animOne val="branch"/>
          <dgm:animLvl val="lvl"/>
          <dgm:resizeHandles/>
        </dgm:presLayoutVars>
      </dgm:prSet>
      <dgm:spPr/>
      <dgm:t>
        <a:bodyPr/>
        <a:lstStyle/>
        <a:p>
          <a:endParaRPr lang="en-US"/>
        </a:p>
      </dgm:t>
    </dgm:pt>
    <dgm:pt modelId="{74285413-BB99-44A0-A584-6CE4829CDCAA}" type="pres">
      <dgm:prSet presAssocID="{5A78D061-3184-489D-A130-02495DCFAD2E}" presName="hierRoot1" presStyleCnt="0">
        <dgm:presLayoutVars>
          <dgm:hierBranch val="init"/>
        </dgm:presLayoutVars>
      </dgm:prSet>
      <dgm:spPr/>
    </dgm:pt>
    <dgm:pt modelId="{75817ADD-E2D9-4C9E-B514-8AC0C908BE7D}" type="pres">
      <dgm:prSet presAssocID="{5A78D061-3184-489D-A130-02495DCFAD2E}" presName="rootComposite1" presStyleCnt="0"/>
      <dgm:spPr/>
    </dgm:pt>
    <dgm:pt modelId="{E64AA9E0-18AA-440E-A7E1-315CB4E310F9}" type="pres">
      <dgm:prSet presAssocID="{5A78D061-3184-489D-A130-02495DCFAD2E}" presName="rootText1" presStyleLbl="node0" presStyleIdx="0" presStyleCnt="1">
        <dgm:presLayoutVars>
          <dgm:chPref val="3"/>
        </dgm:presLayoutVars>
      </dgm:prSet>
      <dgm:spPr/>
      <dgm:t>
        <a:bodyPr/>
        <a:lstStyle/>
        <a:p>
          <a:endParaRPr lang="en-US"/>
        </a:p>
      </dgm:t>
    </dgm:pt>
    <dgm:pt modelId="{E2E05C18-EBB6-4AF0-8208-94852900876F}" type="pres">
      <dgm:prSet presAssocID="{5A78D061-3184-489D-A130-02495DCFAD2E}" presName="rootConnector1" presStyleLbl="node1" presStyleIdx="0" presStyleCnt="0"/>
      <dgm:spPr/>
      <dgm:t>
        <a:bodyPr/>
        <a:lstStyle/>
        <a:p>
          <a:endParaRPr lang="en-US"/>
        </a:p>
      </dgm:t>
    </dgm:pt>
    <dgm:pt modelId="{8241AC9C-BE61-4582-A3C1-192D02A8FBC4}" type="pres">
      <dgm:prSet presAssocID="{5A78D061-3184-489D-A130-02495DCFAD2E}" presName="hierChild2" presStyleCnt="0"/>
      <dgm:spPr/>
    </dgm:pt>
    <dgm:pt modelId="{C5E6B82A-B224-4D1A-BEC7-EB9A203084A7}" type="pres">
      <dgm:prSet presAssocID="{AE7F80AC-5F50-4B00-8556-D62CDC7787E6}" presName="Name37" presStyleLbl="parChTrans1D2" presStyleIdx="0" presStyleCnt="4"/>
      <dgm:spPr/>
      <dgm:t>
        <a:bodyPr/>
        <a:lstStyle/>
        <a:p>
          <a:endParaRPr lang="en-US"/>
        </a:p>
      </dgm:t>
    </dgm:pt>
    <dgm:pt modelId="{F539B148-CE0B-4389-B021-6B15E0BA4D92}" type="pres">
      <dgm:prSet presAssocID="{F5F71A4D-EFEF-42A8-BABC-2B52EF338D70}" presName="hierRoot2" presStyleCnt="0">
        <dgm:presLayoutVars>
          <dgm:hierBranch val="init"/>
        </dgm:presLayoutVars>
      </dgm:prSet>
      <dgm:spPr/>
    </dgm:pt>
    <dgm:pt modelId="{1FD8CCA3-7473-4453-930F-B58BC7E574B7}" type="pres">
      <dgm:prSet presAssocID="{F5F71A4D-EFEF-42A8-BABC-2B52EF338D70}" presName="rootComposite" presStyleCnt="0"/>
      <dgm:spPr/>
    </dgm:pt>
    <dgm:pt modelId="{F9219747-08FC-4E57-942A-46B554E695A5}" type="pres">
      <dgm:prSet presAssocID="{F5F71A4D-EFEF-42A8-BABC-2B52EF338D70}" presName="rootText" presStyleLbl="node2" presStyleIdx="0" presStyleCnt="3">
        <dgm:presLayoutVars>
          <dgm:chPref val="3"/>
        </dgm:presLayoutVars>
      </dgm:prSet>
      <dgm:spPr/>
      <dgm:t>
        <a:bodyPr/>
        <a:lstStyle/>
        <a:p>
          <a:endParaRPr lang="en-US"/>
        </a:p>
      </dgm:t>
    </dgm:pt>
    <dgm:pt modelId="{23FE9092-67DE-4C80-8D39-5343404CEF14}" type="pres">
      <dgm:prSet presAssocID="{F5F71A4D-EFEF-42A8-BABC-2B52EF338D70}" presName="rootConnector" presStyleLbl="node2" presStyleIdx="0" presStyleCnt="3"/>
      <dgm:spPr/>
      <dgm:t>
        <a:bodyPr/>
        <a:lstStyle/>
        <a:p>
          <a:endParaRPr lang="en-US"/>
        </a:p>
      </dgm:t>
    </dgm:pt>
    <dgm:pt modelId="{CAE783A2-4BAF-4EDF-A908-703655B928E7}" type="pres">
      <dgm:prSet presAssocID="{F5F71A4D-EFEF-42A8-BABC-2B52EF338D70}" presName="hierChild4" presStyleCnt="0"/>
      <dgm:spPr/>
    </dgm:pt>
    <dgm:pt modelId="{18345EF8-0AB5-4D1A-9F46-F159E8AA93B5}" type="pres">
      <dgm:prSet presAssocID="{96DCA83A-132C-4381-9116-1EA76580B0A8}" presName="Name37" presStyleLbl="parChTrans1D3" presStyleIdx="0" presStyleCnt="1"/>
      <dgm:spPr/>
      <dgm:t>
        <a:bodyPr/>
        <a:lstStyle/>
        <a:p>
          <a:endParaRPr lang="en-US"/>
        </a:p>
      </dgm:t>
    </dgm:pt>
    <dgm:pt modelId="{AE694D1D-37AF-4E42-BC2F-8CD2B3C0E9E2}" type="pres">
      <dgm:prSet presAssocID="{087956AC-877D-43FE-AEEF-F9EA96C87735}" presName="hierRoot2" presStyleCnt="0">
        <dgm:presLayoutVars>
          <dgm:hierBranch val="init"/>
        </dgm:presLayoutVars>
      </dgm:prSet>
      <dgm:spPr/>
    </dgm:pt>
    <dgm:pt modelId="{872DCEB4-7CBD-4DF2-B7F5-1A6C4CC91FBC}" type="pres">
      <dgm:prSet presAssocID="{087956AC-877D-43FE-AEEF-F9EA96C87735}" presName="rootComposite" presStyleCnt="0"/>
      <dgm:spPr/>
    </dgm:pt>
    <dgm:pt modelId="{85646510-C0A2-470A-A8A4-3207993C92B2}" type="pres">
      <dgm:prSet presAssocID="{087956AC-877D-43FE-AEEF-F9EA96C87735}" presName="rootText" presStyleLbl="node3" presStyleIdx="0" presStyleCnt="1" custLinFactNeighborX="-246" custLinFactNeighborY="-7004">
        <dgm:presLayoutVars>
          <dgm:chPref val="3"/>
        </dgm:presLayoutVars>
      </dgm:prSet>
      <dgm:spPr/>
      <dgm:t>
        <a:bodyPr/>
        <a:lstStyle/>
        <a:p>
          <a:endParaRPr lang="en-US"/>
        </a:p>
      </dgm:t>
    </dgm:pt>
    <dgm:pt modelId="{6F4EA2BD-E1F1-4B9A-99C2-0B134874F809}" type="pres">
      <dgm:prSet presAssocID="{087956AC-877D-43FE-AEEF-F9EA96C87735}" presName="rootConnector" presStyleLbl="node3" presStyleIdx="0" presStyleCnt="1"/>
      <dgm:spPr/>
      <dgm:t>
        <a:bodyPr/>
        <a:lstStyle/>
        <a:p>
          <a:endParaRPr lang="en-US"/>
        </a:p>
      </dgm:t>
    </dgm:pt>
    <dgm:pt modelId="{F852F5F9-A750-43E8-945B-34C47B8321BF}" type="pres">
      <dgm:prSet presAssocID="{087956AC-877D-43FE-AEEF-F9EA96C87735}" presName="hierChild4" presStyleCnt="0"/>
      <dgm:spPr/>
    </dgm:pt>
    <dgm:pt modelId="{D4230482-0E7E-4DBD-90E3-A6DCC296098A}" type="pres">
      <dgm:prSet presAssocID="{087956AC-877D-43FE-AEEF-F9EA96C87735}" presName="hierChild5" presStyleCnt="0"/>
      <dgm:spPr/>
    </dgm:pt>
    <dgm:pt modelId="{99F00549-D4FE-4BC8-9771-5BFEA6CB8DD1}" type="pres">
      <dgm:prSet presAssocID="{F5F71A4D-EFEF-42A8-BABC-2B52EF338D70}" presName="hierChild5" presStyleCnt="0"/>
      <dgm:spPr/>
    </dgm:pt>
    <dgm:pt modelId="{266FF6A9-8806-44F7-B8D0-45140D541FDF}" type="pres">
      <dgm:prSet presAssocID="{7AE160CF-BD7E-4D97-B309-DA3CC81A3418}" presName="Name37" presStyleLbl="parChTrans1D2" presStyleIdx="1" presStyleCnt="4"/>
      <dgm:spPr/>
      <dgm:t>
        <a:bodyPr/>
        <a:lstStyle/>
        <a:p>
          <a:endParaRPr lang="en-US"/>
        </a:p>
      </dgm:t>
    </dgm:pt>
    <dgm:pt modelId="{8C4E7570-BC55-4BC8-B7D8-90993C5A1BF1}" type="pres">
      <dgm:prSet presAssocID="{4231F7BE-AB0B-4DDA-8617-BDB5E716A6B3}" presName="hierRoot2" presStyleCnt="0">
        <dgm:presLayoutVars>
          <dgm:hierBranch val="init"/>
        </dgm:presLayoutVars>
      </dgm:prSet>
      <dgm:spPr/>
    </dgm:pt>
    <dgm:pt modelId="{0914EBB8-D7F4-4774-8674-872354D65A87}" type="pres">
      <dgm:prSet presAssocID="{4231F7BE-AB0B-4DDA-8617-BDB5E716A6B3}" presName="rootComposite" presStyleCnt="0"/>
      <dgm:spPr/>
    </dgm:pt>
    <dgm:pt modelId="{D28793F6-7242-4E96-A367-92DB0808FE22}" type="pres">
      <dgm:prSet presAssocID="{4231F7BE-AB0B-4DDA-8617-BDB5E716A6B3}" presName="rootText" presStyleLbl="node2" presStyleIdx="1" presStyleCnt="3">
        <dgm:presLayoutVars>
          <dgm:chPref val="3"/>
        </dgm:presLayoutVars>
      </dgm:prSet>
      <dgm:spPr/>
      <dgm:t>
        <a:bodyPr/>
        <a:lstStyle/>
        <a:p>
          <a:endParaRPr lang="en-US"/>
        </a:p>
      </dgm:t>
    </dgm:pt>
    <dgm:pt modelId="{66B4D854-7EC7-4F44-8643-969214E40BB2}" type="pres">
      <dgm:prSet presAssocID="{4231F7BE-AB0B-4DDA-8617-BDB5E716A6B3}" presName="rootConnector" presStyleLbl="node2" presStyleIdx="1" presStyleCnt="3"/>
      <dgm:spPr/>
      <dgm:t>
        <a:bodyPr/>
        <a:lstStyle/>
        <a:p>
          <a:endParaRPr lang="en-US"/>
        </a:p>
      </dgm:t>
    </dgm:pt>
    <dgm:pt modelId="{AAB23CFB-374B-451D-A97C-CAF7AA2A8414}" type="pres">
      <dgm:prSet presAssocID="{4231F7BE-AB0B-4DDA-8617-BDB5E716A6B3}" presName="hierChild4" presStyleCnt="0"/>
      <dgm:spPr/>
    </dgm:pt>
    <dgm:pt modelId="{7F7497A2-201E-4C7B-9190-70B55C3D3D39}" type="pres">
      <dgm:prSet presAssocID="{4231F7BE-AB0B-4DDA-8617-BDB5E716A6B3}" presName="hierChild5" presStyleCnt="0"/>
      <dgm:spPr/>
    </dgm:pt>
    <dgm:pt modelId="{1F78A443-7B05-4E8F-AC1C-6DB9B24B2F2F}" type="pres">
      <dgm:prSet presAssocID="{C9CD08A8-FB1C-4122-AFF3-331A6B7D39D6}" presName="Name37" presStyleLbl="parChTrans1D2" presStyleIdx="2" presStyleCnt="4"/>
      <dgm:spPr/>
      <dgm:t>
        <a:bodyPr/>
        <a:lstStyle/>
        <a:p>
          <a:endParaRPr lang="en-US"/>
        </a:p>
      </dgm:t>
    </dgm:pt>
    <dgm:pt modelId="{A3EDF9A2-582B-4EF5-93BC-BAD5451B0F5F}" type="pres">
      <dgm:prSet presAssocID="{E4A00250-B944-45FB-9CAA-14D5FFCEFC3C}" presName="hierRoot2" presStyleCnt="0">
        <dgm:presLayoutVars>
          <dgm:hierBranch val="init"/>
        </dgm:presLayoutVars>
      </dgm:prSet>
      <dgm:spPr/>
    </dgm:pt>
    <dgm:pt modelId="{059CAAFA-CA3A-468F-A5F2-BAB4B1127976}" type="pres">
      <dgm:prSet presAssocID="{E4A00250-B944-45FB-9CAA-14D5FFCEFC3C}" presName="rootComposite" presStyleCnt="0"/>
      <dgm:spPr/>
    </dgm:pt>
    <dgm:pt modelId="{756162A4-0CA8-491E-A0D9-62B8012C652F}" type="pres">
      <dgm:prSet presAssocID="{E4A00250-B944-45FB-9CAA-14D5FFCEFC3C}" presName="rootText" presStyleLbl="node2" presStyleIdx="2" presStyleCnt="3">
        <dgm:presLayoutVars>
          <dgm:chPref val="3"/>
        </dgm:presLayoutVars>
      </dgm:prSet>
      <dgm:spPr/>
      <dgm:t>
        <a:bodyPr/>
        <a:lstStyle/>
        <a:p>
          <a:endParaRPr lang="en-US"/>
        </a:p>
      </dgm:t>
    </dgm:pt>
    <dgm:pt modelId="{44C52251-C97D-47A4-ABEA-61FE59301ADD}" type="pres">
      <dgm:prSet presAssocID="{E4A00250-B944-45FB-9CAA-14D5FFCEFC3C}" presName="rootConnector" presStyleLbl="node2" presStyleIdx="2" presStyleCnt="3"/>
      <dgm:spPr/>
      <dgm:t>
        <a:bodyPr/>
        <a:lstStyle/>
        <a:p>
          <a:endParaRPr lang="en-US"/>
        </a:p>
      </dgm:t>
    </dgm:pt>
    <dgm:pt modelId="{F7FA0504-D7AF-421F-8929-AD687CB444F6}" type="pres">
      <dgm:prSet presAssocID="{E4A00250-B944-45FB-9CAA-14D5FFCEFC3C}" presName="hierChild4" presStyleCnt="0"/>
      <dgm:spPr/>
    </dgm:pt>
    <dgm:pt modelId="{902DF356-41CC-490C-9651-A465E484E626}" type="pres">
      <dgm:prSet presAssocID="{E4A00250-B944-45FB-9CAA-14D5FFCEFC3C}" presName="hierChild5" presStyleCnt="0"/>
      <dgm:spPr/>
    </dgm:pt>
    <dgm:pt modelId="{5BF4CFD1-9271-4EF3-9028-2128546A00FA}" type="pres">
      <dgm:prSet presAssocID="{5A78D061-3184-489D-A130-02495DCFAD2E}" presName="hierChild3" presStyleCnt="0"/>
      <dgm:spPr/>
    </dgm:pt>
    <dgm:pt modelId="{90C66543-99EC-4522-9C26-8CE30FA7660D}" type="pres">
      <dgm:prSet presAssocID="{CB996F23-A783-4F60-B8ED-716A704FA666}" presName="Name111" presStyleLbl="parChTrans1D2" presStyleIdx="3" presStyleCnt="4"/>
      <dgm:spPr/>
      <dgm:t>
        <a:bodyPr/>
        <a:lstStyle/>
        <a:p>
          <a:endParaRPr lang="en-US"/>
        </a:p>
      </dgm:t>
    </dgm:pt>
    <dgm:pt modelId="{6F5DB982-F3EF-4083-A8F0-050D73C544CD}" type="pres">
      <dgm:prSet presAssocID="{E16B02FB-A398-49CB-AB4F-DA718CD4F425}" presName="hierRoot3" presStyleCnt="0">
        <dgm:presLayoutVars>
          <dgm:hierBranch val="init"/>
        </dgm:presLayoutVars>
      </dgm:prSet>
      <dgm:spPr/>
    </dgm:pt>
    <dgm:pt modelId="{F2EDC207-EEBB-4D6E-9264-46658DD658B6}" type="pres">
      <dgm:prSet presAssocID="{E16B02FB-A398-49CB-AB4F-DA718CD4F425}" presName="rootComposite3" presStyleCnt="0"/>
      <dgm:spPr/>
    </dgm:pt>
    <dgm:pt modelId="{B3B18B74-251F-4814-8010-80ABFA5619C4}" type="pres">
      <dgm:prSet presAssocID="{E16B02FB-A398-49CB-AB4F-DA718CD4F425}" presName="rootText3" presStyleLbl="asst1" presStyleIdx="0" presStyleCnt="1" custLinFactNeighborX="-6497" custLinFactNeighborY="-5747">
        <dgm:presLayoutVars>
          <dgm:chPref val="3"/>
        </dgm:presLayoutVars>
      </dgm:prSet>
      <dgm:spPr/>
      <dgm:t>
        <a:bodyPr/>
        <a:lstStyle/>
        <a:p>
          <a:endParaRPr lang="en-US"/>
        </a:p>
      </dgm:t>
    </dgm:pt>
    <dgm:pt modelId="{21CBD813-C4FD-4DE1-9B72-F180002F228C}" type="pres">
      <dgm:prSet presAssocID="{E16B02FB-A398-49CB-AB4F-DA718CD4F425}" presName="rootConnector3" presStyleLbl="asst1" presStyleIdx="0" presStyleCnt="1"/>
      <dgm:spPr/>
      <dgm:t>
        <a:bodyPr/>
        <a:lstStyle/>
        <a:p>
          <a:endParaRPr lang="en-US"/>
        </a:p>
      </dgm:t>
    </dgm:pt>
    <dgm:pt modelId="{DFF149FB-0E92-43EA-9702-C18CC952C20A}" type="pres">
      <dgm:prSet presAssocID="{E16B02FB-A398-49CB-AB4F-DA718CD4F425}" presName="hierChild6" presStyleCnt="0"/>
      <dgm:spPr/>
    </dgm:pt>
    <dgm:pt modelId="{29678589-9523-496D-B543-3A105C4F05AE}" type="pres">
      <dgm:prSet presAssocID="{E16B02FB-A398-49CB-AB4F-DA718CD4F425}" presName="hierChild7" presStyleCnt="0"/>
      <dgm:spPr/>
    </dgm:pt>
  </dgm:ptLst>
  <dgm:cxnLst>
    <dgm:cxn modelId="{EB0672FC-B0B2-4820-B966-CDA222096467}" type="presOf" srcId="{955131B8-972B-4ECB-977B-6497190AB368}" destId="{0E21243E-14CA-4C1E-A0A3-B200B201D59D}" srcOrd="0" destOrd="0" presId="urn:microsoft.com/office/officeart/2005/8/layout/orgChart1"/>
    <dgm:cxn modelId="{FA418A15-580E-48B8-877E-C6E32AD7D381}" type="presOf" srcId="{E4A00250-B944-45FB-9CAA-14D5FFCEFC3C}" destId="{756162A4-0CA8-491E-A0D9-62B8012C652F}" srcOrd="0" destOrd="0" presId="urn:microsoft.com/office/officeart/2005/8/layout/orgChart1"/>
    <dgm:cxn modelId="{AA702F77-8D5E-4287-AAB0-1DC89437A5E8}" type="presOf" srcId="{4231F7BE-AB0B-4DDA-8617-BDB5E716A6B3}" destId="{D28793F6-7242-4E96-A367-92DB0808FE22}" srcOrd="0" destOrd="0" presId="urn:microsoft.com/office/officeart/2005/8/layout/orgChart1"/>
    <dgm:cxn modelId="{1CC80537-5113-4597-81C4-E8B8CBF03D42}" type="presOf" srcId="{4231F7BE-AB0B-4DDA-8617-BDB5E716A6B3}" destId="{66B4D854-7EC7-4F44-8643-969214E40BB2}" srcOrd="1" destOrd="0" presId="urn:microsoft.com/office/officeart/2005/8/layout/orgChart1"/>
    <dgm:cxn modelId="{B3072150-D28B-4EFA-91F4-4913ADD45308}" srcId="{F5F71A4D-EFEF-42A8-BABC-2B52EF338D70}" destId="{087956AC-877D-43FE-AEEF-F9EA96C87735}" srcOrd="0" destOrd="0" parTransId="{96DCA83A-132C-4381-9116-1EA76580B0A8}" sibTransId="{4E4988E5-A13E-44FB-A874-5D6F74AF8AFE}"/>
    <dgm:cxn modelId="{ABD6DF8C-7115-4703-9F0A-15AFEACF8B6B}" type="presOf" srcId="{7AE160CF-BD7E-4D97-B309-DA3CC81A3418}" destId="{266FF6A9-8806-44F7-B8D0-45140D541FDF}" srcOrd="0" destOrd="0" presId="urn:microsoft.com/office/officeart/2005/8/layout/orgChart1"/>
    <dgm:cxn modelId="{00E788B5-0D20-45A2-8244-C325AD8B564A}" type="presOf" srcId="{087956AC-877D-43FE-AEEF-F9EA96C87735}" destId="{85646510-C0A2-470A-A8A4-3207993C92B2}" srcOrd="0" destOrd="0" presId="urn:microsoft.com/office/officeart/2005/8/layout/orgChart1"/>
    <dgm:cxn modelId="{1D5DE325-9C39-4893-8F8C-00DE00E10471}" srcId="{5A78D061-3184-489D-A130-02495DCFAD2E}" destId="{F5F71A4D-EFEF-42A8-BABC-2B52EF338D70}" srcOrd="1" destOrd="0" parTransId="{AE7F80AC-5F50-4B00-8556-D62CDC7787E6}" sibTransId="{86689789-3925-48EB-B368-69D503A7D7D3}"/>
    <dgm:cxn modelId="{E4A7FEA4-F47F-4946-9F59-2D4B9949A767}" type="presOf" srcId="{5A78D061-3184-489D-A130-02495DCFAD2E}" destId="{E2E05C18-EBB6-4AF0-8208-94852900876F}" srcOrd="1" destOrd="0" presId="urn:microsoft.com/office/officeart/2005/8/layout/orgChart1"/>
    <dgm:cxn modelId="{E1EA24F9-11B5-480A-8688-D0B5FFDDB639}" type="presOf" srcId="{E16B02FB-A398-49CB-AB4F-DA718CD4F425}" destId="{B3B18B74-251F-4814-8010-80ABFA5619C4}" srcOrd="0" destOrd="0" presId="urn:microsoft.com/office/officeart/2005/8/layout/orgChart1"/>
    <dgm:cxn modelId="{F4CBB8AF-0244-4296-BF74-03E23CBD39EF}" type="presOf" srcId="{E4A00250-B944-45FB-9CAA-14D5FFCEFC3C}" destId="{44C52251-C97D-47A4-ABEA-61FE59301ADD}" srcOrd="1" destOrd="0" presId="urn:microsoft.com/office/officeart/2005/8/layout/orgChart1"/>
    <dgm:cxn modelId="{D929DCF5-DFA1-441D-8FB2-661AE1B91284}" type="presOf" srcId="{AE7F80AC-5F50-4B00-8556-D62CDC7787E6}" destId="{C5E6B82A-B224-4D1A-BEC7-EB9A203084A7}" srcOrd="0" destOrd="0" presId="urn:microsoft.com/office/officeart/2005/8/layout/orgChart1"/>
    <dgm:cxn modelId="{40608D71-3D25-466D-87FD-2A393E091F23}" type="presOf" srcId="{F5F71A4D-EFEF-42A8-BABC-2B52EF338D70}" destId="{23FE9092-67DE-4C80-8D39-5343404CEF14}" srcOrd="1" destOrd="0" presId="urn:microsoft.com/office/officeart/2005/8/layout/orgChart1"/>
    <dgm:cxn modelId="{1F0A44C2-ED3B-4649-A1C4-3B11CDE3458F}" srcId="{5A78D061-3184-489D-A130-02495DCFAD2E}" destId="{E4A00250-B944-45FB-9CAA-14D5FFCEFC3C}" srcOrd="3" destOrd="0" parTransId="{C9CD08A8-FB1C-4122-AFF3-331A6B7D39D6}" sibTransId="{A8E143A0-235C-4816-9595-A865C897DFE0}"/>
    <dgm:cxn modelId="{88CE30B1-4D70-4BC5-99C7-553B41B8E3A4}" srcId="{955131B8-972B-4ECB-977B-6497190AB368}" destId="{5A78D061-3184-489D-A130-02495DCFAD2E}" srcOrd="0" destOrd="0" parTransId="{CB2273A2-7EF3-4EAF-9A33-114087D81512}" sibTransId="{8E93654F-957E-4D33-92FD-7E530A47617C}"/>
    <dgm:cxn modelId="{C1AAEABD-785B-408A-A820-B34BD2C3B464}" type="presOf" srcId="{E16B02FB-A398-49CB-AB4F-DA718CD4F425}" destId="{21CBD813-C4FD-4DE1-9B72-F180002F228C}" srcOrd="1" destOrd="0" presId="urn:microsoft.com/office/officeart/2005/8/layout/orgChart1"/>
    <dgm:cxn modelId="{3C1A8E22-1240-4200-9066-5CCCA3FBB77D}" srcId="{5A78D061-3184-489D-A130-02495DCFAD2E}" destId="{4231F7BE-AB0B-4DDA-8617-BDB5E716A6B3}" srcOrd="2" destOrd="0" parTransId="{7AE160CF-BD7E-4D97-B309-DA3CC81A3418}" sibTransId="{010AF495-1E30-4DFE-80D9-55BC0164A9D8}"/>
    <dgm:cxn modelId="{E3A6A1B3-2142-460A-9EC7-D80B749B4FAC}" type="presOf" srcId="{CB996F23-A783-4F60-B8ED-716A704FA666}" destId="{90C66543-99EC-4522-9C26-8CE30FA7660D}" srcOrd="0" destOrd="0" presId="urn:microsoft.com/office/officeart/2005/8/layout/orgChart1"/>
    <dgm:cxn modelId="{5EEA1679-35BE-4FEB-B6D1-A6146D91CE77}" srcId="{5A78D061-3184-489D-A130-02495DCFAD2E}" destId="{E16B02FB-A398-49CB-AB4F-DA718CD4F425}" srcOrd="0" destOrd="0" parTransId="{CB996F23-A783-4F60-B8ED-716A704FA666}" sibTransId="{9A9ACABC-4685-4CE6-961E-34329C70A46F}"/>
    <dgm:cxn modelId="{CAF97B7A-25C2-4904-869D-74334144729E}" type="presOf" srcId="{087956AC-877D-43FE-AEEF-F9EA96C87735}" destId="{6F4EA2BD-E1F1-4B9A-99C2-0B134874F809}" srcOrd="1" destOrd="0" presId="urn:microsoft.com/office/officeart/2005/8/layout/orgChart1"/>
    <dgm:cxn modelId="{5EC72601-21A6-45C2-8815-30E7DB5B1748}" type="presOf" srcId="{C9CD08A8-FB1C-4122-AFF3-331A6B7D39D6}" destId="{1F78A443-7B05-4E8F-AC1C-6DB9B24B2F2F}" srcOrd="0" destOrd="0" presId="urn:microsoft.com/office/officeart/2005/8/layout/orgChart1"/>
    <dgm:cxn modelId="{E98613DB-7FB6-47DC-B093-9AD6B5387BEC}" type="presOf" srcId="{F5F71A4D-EFEF-42A8-BABC-2B52EF338D70}" destId="{F9219747-08FC-4E57-942A-46B554E695A5}" srcOrd="0" destOrd="0" presId="urn:microsoft.com/office/officeart/2005/8/layout/orgChart1"/>
    <dgm:cxn modelId="{46764D0F-B77B-4CB7-8FFF-574D153E24D8}" type="presOf" srcId="{5A78D061-3184-489D-A130-02495DCFAD2E}" destId="{E64AA9E0-18AA-440E-A7E1-315CB4E310F9}" srcOrd="0" destOrd="0" presId="urn:microsoft.com/office/officeart/2005/8/layout/orgChart1"/>
    <dgm:cxn modelId="{CAEEDC77-4A0A-4792-8C1C-6ACDB59B77DC}" type="presOf" srcId="{96DCA83A-132C-4381-9116-1EA76580B0A8}" destId="{18345EF8-0AB5-4D1A-9F46-F159E8AA93B5}" srcOrd="0" destOrd="0" presId="urn:microsoft.com/office/officeart/2005/8/layout/orgChart1"/>
    <dgm:cxn modelId="{151C5310-3493-478F-B723-3200ED1F8B30}" type="presParOf" srcId="{0E21243E-14CA-4C1E-A0A3-B200B201D59D}" destId="{74285413-BB99-44A0-A584-6CE4829CDCAA}" srcOrd="0" destOrd="0" presId="urn:microsoft.com/office/officeart/2005/8/layout/orgChart1"/>
    <dgm:cxn modelId="{06240989-373C-4E08-B339-AAECFEEA019F}" type="presParOf" srcId="{74285413-BB99-44A0-A584-6CE4829CDCAA}" destId="{75817ADD-E2D9-4C9E-B514-8AC0C908BE7D}" srcOrd="0" destOrd="0" presId="urn:microsoft.com/office/officeart/2005/8/layout/orgChart1"/>
    <dgm:cxn modelId="{86697D66-AD4A-4FE1-A3ED-0C168CF3849C}" type="presParOf" srcId="{75817ADD-E2D9-4C9E-B514-8AC0C908BE7D}" destId="{E64AA9E0-18AA-440E-A7E1-315CB4E310F9}" srcOrd="0" destOrd="0" presId="urn:microsoft.com/office/officeart/2005/8/layout/orgChart1"/>
    <dgm:cxn modelId="{7F9EC6AD-D19E-4F53-B0BC-775FE854B1B6}" type="presParOf" srcId="{75817ADD-E2D9-4C9E-B514-8AC0C908BE7D}" destId="{E2E05C18-EBB6-4AF0-8208-94852900876F}" srcOrd="1" destOrd="0" presId="urn:microsoft.com/office/officeart/2005/8/layout/orgChart1"/>
    <dgm:cxn modelId="{DF35F805-F277-4B35-96B3-AF291086216E}" type="presParOf" srcId="{74285413-BB99-44A0-A584-6CE4829CDCAA}" destId="{8241AC9C-BE61-4582-A3C1-192D02A8FBC4}" srcOrd="1" destOrd="0" presId="urn:microsoft.com/office/officeart/2005/8/layout/orgChart1"/>
    <dgm:cxn modelId="{57996741-F472-4B79-B91E-E1FEAB30467C}" type="presParOf" srcId="{8241AC9C-BE61-4582-A3C1-192D02A8FBC4}" destId="{C5E6B82A-B224-4D1A-BEC7-EB9A203084A7}" srcOrd="0" destOrd="0" presId="urn:microsoft.com/office/officeart/2005/8/layout/orgChart1"/>
    <dgm:cxn modelId="{2FF714FB-A08D-4A0E-AA38-D8AC19A92F6F}" type="presParOf" srcId="{8241AC9C-BE61-4582-A3C1-192D02A8FBC4}" destId="{F539B148-CE0B-4389-B021-6B15E0BA4D92}" srcOrd="1" destOrd="0" presId="urn:microsoft.com/office/officeart/2005/8/layout/orgChart1"/>
    <dgm:cxn modelId="{AA33F2F9-DD79-411E-ABC5-00542BE7954E}" type="presParOf" srcId="{F539B148-CE0B-4389-B021-6B15E0BA4D92}" destId="{1FD8CCA3-7473-4453-930F-B58BC7E574B7}" srcOrd="0" destOrd="0" presId="urn:microsoft.com/office/officeart/2005/8/layout/orgChart1"/>
    <dgm:cxn modelId="{11BC4137-FD6F-4723-9D2B-01CB341BEA24}" type="presParOf" srcId="{1FD8CCA3-7473-4453-930F-B58BC7E574B7}" destId="{F9219747-08FC-4E57-942A-46B554E695A5}" srcOrd="0" destOrd="0" presId="urn:microsoft.com/office/officeart/2005/8/layout/orgChart1"/>
    <dgm:cxn modelId="{04A83A10-E025-4130-B973-E26704556013}" type="presParOf" srcId="{1FD8CCA3-7473-4453-930F-B58BC7E574B7}" destId="{23FE9092-67DE-4C80-8D39-5343404CEF14}" srcOrd="1" destOrd="0" presId="urn:microsoft.com/office/officeart/2005/8/layout/orgChart1"/>
    <dgm:cxn modelId="{014A032F-C584-47D5-B691-BCFC08FD3033}" type="presParOf" srcId="{F539B148-CE0B-4389-B021-6B15E0BA4D92}" destId="{CAE783A2-4BAF-4EDF-A908-703655B928E7}" srcOrd="1" destOrd="0" presId="urn:microsoft.com/office/officeart/2005/8/layout/orgChart1"/>
    <dgm:cxn modelId="{FE729DD1-5119-4F33-BC0E-C817A7B8EA1B}" type="presParOf" srcId="{CAE783A2-4BAF-4EDF-A908-703655B928E7}" destId="{18345EF8-0AB5-4D1A-9F46-F159E8AA93B5}" srcOrd="0" destOrd="0" presId="urn:microsoft.com/office/officeart/2005/8/layout/orgChart1"/>
    <dgm:cxn modelId="{29C76EA0-3BC5-425F-9F21-433BE987D846}" type="presParOf" srcId="{CAE783A2-4BAF-4EDF-A908-703655B928E7}" destId="{AE694D1D-37AF-4E42-BC2F-8CD2B3C0E9E2}" srcOrd="1" destOrd="0" presId="urn:microsoft.com/office/officeart/2005/8/layout/orgChart1"/>
    <dgm:cxn modelId="{C0FEF2E2-598C-4FA4-9BC0-BFE6765C9469}" type="presParOf" srcId="{AE694D1D-37AF-4E42-BC2F-8CD2B3C0E9E2}" destId="{872DCEB4-7CBD-4DF2-B7F5-1A6C4CC91FBC}" srcOrd="0" destOrd="0" presId="urn:microsoft.com/office/officeart/2005/8/layout/orgChart1"/>
    <dgm:cxn modelId="{8281228F-6E7A-4BB3-B067-E0F703809A4A}" type="presParOf" srcId="{872DCEB4-7CBD-4DF2-B7F5-1A6C4CC91FBC}" destId="{85646510-C0A2-470A-A8A4-3207993C92B2}" srcOrd="0" destOrd="0" presId="urn:microsoft.com/office/officeart/2005/8/layout/orgChart1"/>
    <dgm:cxn modelId="{E9671012-4060-4297-B3B4-280EA903E56D}" type="presParOf" srcId="{872DCEB4-7CBD-4DF2-B7F5-1A6C4CC91FBC}" destId="{6F4EA2BD-E1F1-4B9A-99C2-0B134874F809}" srcOrd="1" destOrd="0" presId="urn:microsoft.com/office/officeart/2005/8/layout/orgChart1"/>
    <dgm:cxn modelId="{F5259465-B0AE-4788-9768-D96BD33E61F6}" type="presParOf" srcId="{AE694D1D-37AF-4E42-BC2F-8CD2B3C0E9E2}" destId="{F852F5F9-A750-43E8-945B-34C47B8321BF}" srcOrd="1" destOrd="0" presId="urn:microsoft.com/office/officeart/2005/8/layout/orgChart1"/>
    <dgm:cxn modelId="{EB6F2D3D-37B6-45D0-AB41-70A29291D890}" type="presParOf" srcId="{AE694D1D-37AF-4E42-BC2F-8CD2B3C0E9E2}" destId="{D4230482-0E7E-4DBD-90E3-A6DCC296098A}" srcOrd="2" destOrd="0" presId="urn:microsoft.com/office/officeart/2005/8/layout/orgChart1"/>
    <dgm:cxn modelId="{B55AF0C9-A554-4764-AB9A-DF09C38B02F1}" type="presParOf" srcId="{F539B148-CE0B-4389-B021-6B15E0BA4D92}" destId="{99F00549-D4FE-4BC8-9771-5BFEA6CB8DD1}" srcOrd="2" destOrd="0" presId="urn:microsoft.com/office/officeart/2005/8/layout/orgChart1"/>
    <dgm:cxn modelId="{C3D10E51-77BF-4CD6-A674-978A3856C4C5}" type="presParOf" srcId="{8241AC9C-BE61-4582-A3C1-192D02A8FBC4}" destId="{266FF6A9-8806-44F7-B8D0-45140D541FDF}" srcOrd="2" destOrd="0" presId="urn:microsoft.com/office/officeart/2005/8/layout/orgChart1"/>
    <dgm:cxn modelId="{D0166B44-B9BE-4200-98DB-58A288D7CBBA}" type="presParOf" srcId="{8241AC9C-BE61-4582-A3C1-192D02A8FBC4}" destId="{8C4E7570-BC55-4BC8-B7D8-90993C5A1BF1}" srcOrd="3" destOrd="0" presId="urn:microsoft.com/office/officeart/2005/8/layout/orgChart1"/>
    <dgm:cxn modelId="{D344C6A0-149C-4AB6-A7E3-16917E35B957}" type="presParOf" srcId="{8C4E7570-BC55-4BC8-B7D8-90993C5A1BF1}" destId="{0914EBB8-D7F4-4774-8674-872354D65A87}" srcOrd="0" destOrd="0" presId="urn:microsoft.com/office/officeart/2005/8/layout/orgChart1"/>
    <dgm:cxn modelId="{90A818FC-E3A1-400D-BB37-CEAA9522EEE7}" type="presParOf" srcId="{0914EBB8-D7F4-4774-8674-872354D65A87}" destId="{D28793F6-7242-4E96-A367-92DB0808FE22}" srcOrd="0" destOrd="0" presId="urn:microsoft.com/office/officeart/2005/8/layout/orgChart1"/>
    <dgm:cxn modelId="{63F7A619-8673-4870-9785-0CDEA14E63BF}" type="presParOf" srcId="{0914EBB8-D7F4-4774-8674-872354D65A87}" destId="{66B4D854-7EC7-4F44-8643-969214E40BB2}" srcOrd="1" destOrd="0" presId="urn:microsoft.com/office/officeart/2005/8/layout/orgChart1"/>
    <dgm:cxn modelId="{DCF52DB5-B399-424A-8052-25D6F95E4F31}" type="presParOf" srcId="{8C4E7570-BC55-4BC8-B7D8-90993C5A1BF1}" destId="{AAB23CFB-374B-451D-A97C-CAF7AA2A8414}" srcOrd="1" destOrd="0" presId="urn:microsoft.com/office/officeart/2005/8/layout/orgChart1"/>
    <dgm:cxn modelId="{464BEEE6-416D-4CC2-B5C4-4D0A6A1DDEE8}" type="presParOf" srcId="{8C4E7570-BC55-4BC8-B7D8-90993C5A1BF1}" destId="{7F7497A2-201E-4C7B-9190-70B55C3D3D39}" srcOrd="2" destOrd="0" presId="urn:microsoft.com/office/officeart/2005/8/layout/orgChart1"/>
    <dgm:cxn modelId="{E63E5D38-B1DC-4A47-B321-8ED680A601BB}" type="presParOf" srcId="{8241AC9C-BE61-4582-A3C1-192D02A8FBC4}" destId="{1F78A443-7B05-4E8F-AC1C-6DB9B24B2F2F}" srcOrd="4" destOrd="0" presId="urn:microsoft.com/office/officeart/2005/8/layout/orgChart1"/>
    <dgm:cxn modelId="{7984185F-E9AE-4188-AA37-92DC86B5A1CA}" type="presParOf" srcId="{8241AC9C-BE61-4582-A3C1-192D02A8FBC4}" destId="{A3EDF9A2-582B-4EF5-93BC-BAD5451B0F5F}" srcOrd="5" destOrd="0" presId="urn:microsoft.com/office/officeart/2005/8/layout/orgChart1"/>
    <dgm:cxn modelId="{D6025B5B-09E8-4CCC-BC9F-0C4992CA882B}" type="presParOf" srcId="{A3EDF9A2-582B-4EF5-93BC-BAD5451B0F5F}" destId="{059CAAFA-CA3A-468F-A5F2-BAB4B1127976}" srcOrd="0" destOrd="0" presId="urn:microsoft.com/office/officeart/2005/8/layout/orgChart1"/>
    <dgm:cxn modelId="{998603AF-6FA1-4444-A815-4198B37D1CCD}" type="presParOf" srcId="{059CAAFA-CA3A-468F-A5F2-BAB4B1127976}" destId="{756162A4-0CA8-491E-A0D9-62B8012C652F}" srcOrd="0" destOrd="0" presId="urn:microsoft.com/office/officeart/2005/8/layout/orgChart1"/>
    <dgm:cxn modelId="{DA9167CE-5C59-4EE7-A065-34978E294223}" type="presParOf" srcId="{059CAAFA-CA3A-468F-A5F2-BAB4B1127976}" destId="{44C52251-C97D-47A4-ABEA-61FE59301ADD}" srcOrd="1" destOrd="0" presId="urn:microsoft.com/office/officeart/2005/8/layout/orgChart1"/>
    <dgm:cxn modelId="{E5D5C8B8-0EDF-4B68-B60D-6493E4A429AA}" type="presParOf" srcId="{A3EDF9A2-582B-4EF5-93BC-BAD5451B0F5F}" destId="{F7FA0504-D7AF-421F-8929-AD687CB444F6}" srcOrd="1" destOrd="0" presId="urn:microsoft.com/office/officeart/2005/8/layout/orgChart1"/>
    <dgm:cxn modelId="{2DF8D1BF-5FE4-430D-A5BF-98E9B8EB5D6B}" type="presParOf" srcId="{A3EDF9A2-582B-4EF5-93BC-BAD5451B0F5F}" destId="{902DF356-41CC-490C-9651-A465E484E626}" srcOrd="2" destOrd="0" presId="urn:microsoft.com/office/officeart/2005/8/layout/orgChart1"/>
    <dgm:cxn modelId="{7659EFDA-1193-4599-A09D-188641886EF7}" type="presParOf" srcId="{74285413-BB99-44A0-A584-6CE4829CDCAA}" destId="{5BF4CFD1-9271-4EF3-9028-2128546A00FA}" srcOrd="2" destOrd="0" presId="urn:microsoft.com/office/officeart/2005/8/layout/orgChart1"/>
    <dgm:cxn modelId="{34061678-2F63-4537-9EFB-2C33DC8B3822}" type="presParOf" srcId="{5BF4CFD1-9271-4EF3-9028-2128546A00FA}" destId="{90C66543-99EC-4522-9C26-8CE30FA7660D}" srcOrd="0" destOrd="0" presId="urn:microsoft.com/office/officeart/2005/8/layout/orgChart1"/>
    <dgm:cxn modelId="{A1276E89-3556-4C4A-B662-D06F4C73CD78}" type="presParOf" srcId="{5BF4CFD1-9271-4EF3-9028-2128546A00FA}" destId="{6F5DB982-F3EF-4083-A8F0-050D73C544CD}" srcOrd="1" destOrd="0" presId="urn:microsoft.com/office/officeart/2005/8/layout/orgChart1"/>
    <dgm:cxn modelId="{C49B3521-7CB7-4B55-9561-1CE4A9EA747E}" type="presParOf" srcId="{6F5DB982-F3EF-4083-A8F0-050D73C544CD}" destId="{F2EDC207-EEBB-4D6E-9264-46658DD658B6}" srcOrd="0" destOrd="0" presId="urn:microsoft.com/office/officeart/2005/8/layout/orgChart1"/>
    <dgm:cxn modelId="{D1278AA4-CE28-42B7-98F9-05152AB41FCB}" type="presParOf" srcId="{F2EDC207-EEBB-4D6E-9264-46658DD658B6}" destId="{B3B18B74-251F-4814-8010-80ABFA5619C4}" srcOrd="0" destOrd="0" presId="urn:microsoft.com/office/officeart/2005/8/layout/orgChart1"/>
    <dgm:cxn modelId="{FFD88AC1-F023-449E-A862-CED1055ECCF2}" type="presParOf" srcId="{F2EDC207-EEBB-4D6E-9264-46658DD658B6}" destId="{21CBD813-C4FD-4DE1-9B72-F180002F228C}" srcOrd="1" destOrd="0" presId="urn:microsoft.com/office/officeart/2005/8/layout/orgChart1"/>
    <dgm:cxn modelId="{578B630A-710E-43FC-96E5-8359E8709F33}" type="presParOf" srcId="{6F5DB982-F3EF-4083-A8F0-050D73C544CD}" destId="{DFF149FB-0E92-43EA-9702-C18CC952C20A}" srcOrd="1" destOrd="0" presId="urn:microsoft.com/office/officeart/2005/8/layout/orgChart1"/>
    <dgm:cxn modelId="{A6A97882-38A5-40C9-8D81-F0817DB62C85}" type="presParOf" srcId="{6F5DB982-F3EF-4083-A8F0-050D73C544CD}" destId="{29678589-9523-496D-B543-3A105C4F05AE}"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0C66543-99EC-4522-9C26-8CE30FA7660D}">
      <dsp:nvSpPr>
        <dsp:cNvPr id="0" name=""/>
        <dsp:cNvSpPr/>
      </dsp:nvSpPr>
      <dsp:spPr>
        <a:xfrm>
          <a:off x="3620517" y="783462"/>
          <a:ext cx="265682" cy="674116"/>
        </a:xfrm>
        <a:custGeom>
          <a:avLst/>
          <a:gdLst/>
          <a:ahLst/>
          <a:cxnLst/>
          <a:rect l="0" t="0" r="0" b="0"/>
          <a:pathLst>
            <a:path>
              <a:moveTo>
                <a:pt x="265682" y="0"/>
              </a:moveTo>
              <a:lnTo>
                <a:pt x="265682" y="674116"/>
              </a:lnTo>
              <a:lnTo>
                <a:pt x="0" y="67411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78A443-7B05-4E8F-AC1C-6DB9B24B2F2F}">
      <dsp:nvSpPr>
        <dsp:cNvPr id="0" name=""/>
        <dsp:cNvSpPr/>
      </dsp:nvSpPr>
      <dsp:spPr>
        <a:xfrm>
          <a:off x="3886200" y="783462"/>
          <a:ext cx="1891367" cy="1438064"/>
        </a:xfrm>
        <a:custGeom>
          <a:avLst/>
          <a:gdLst/>
          <a:ahLst/>
          <a:cxnLst/>
          <a:rect l="0" t="0" r="0" b="0"/>
          <a:pathLst>
            <a:path>
              <a:moveTo>
                <a:pt x="0" y="0"/>
              </a:moveTo>
              <a:lnTo>
                <a:pt x="0" y="1273937"/>
              </a:lnTo>
              <a:lnTo>
                <a:pt x="1891367" y="1273937"/>
              </a:lnTo>
              <a:lnTo>
                <a:pt x="1891367" y="14380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6FF6A9-8806-44F7-B8D0-45140D541FDF}">
      <dsp:nvSpPr>
        <dsp:cNvPr id="0" name=""/>
        <dsp:cNvSpPr/>
      </dsp:nvSpPr>
      <dsp:spPr>
        <a:xfrm>
          <a:off x="3840480" y="783462"/>
          <a:ext cx="91440" cy="1438064"/>
        </a:xfrm>
        <a:custGeom>
          <a:avLst/>
          <a:gdLst/>
          <a:ahLst/>
          <a:cxnLst/>
          <a:rect l="0" t="0" r="0" b="0"/>
          <a:pathLst>
            <a:path>
              <a:moveTo>
                <a:pt x="45720" y="0"/>
              </a:moveTo>
              <a:lnTo>
                <a:pt x="45720" y="14380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8345EF8-0AB5-4D1A-9F46-F159E8AA93B5}">
      <dsp:nvSpPr>
        <dsp:cNvPr id="0" name=""/>
        <dsp:cNvSpPr/>
      </dsp:nvSpPr>
      <dsp:spPr>
        <a:xfrm>
          <a:off x="1369586" y="3003083"/>
          <a:ext cx="230621" cy="664292"/>
        </a:xfrm>
        <a:custGeom>
          <a:avLst/>
          <a:gdLst/>
          <a:ahLst/>
          <a:cxnLst/>
          <a:rect l="0" t="0" r="0" b="0"/>
          <a:pathLst>
            <a:path>
              <a:moveTo>
                <a:pt x="0" y="0"/>
              </a:moveTo>
              <a:lnTo>
                <a:pt x="0" y="664292"/>
              </a:lnTo>
              <a:lnTo>
                <a:pt x="230621" y="66429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E6B82A-B224-4D1A-BEC7-EB9A203084A7}">
      <dsp:nvSpPr>
        <dsp:cNvPr id="0" name=""/>
        <dsp:cNvSpPr/>
      </dsp:nvSpPr>
      <dsp:spPr>
        <a:xfrm>
          <a:off x="1994832" y="783462"/>
          <a:ext cx="1891367" cy="1438064"/>
        </a:xfrm>
        <a:custGeom>
          <a:avLst/>
          <a:gdLst/>
          <a:ahLst/>
          <a:cxnLst/>
          <a:rect l="0" t="0" r="0" b="0"/>
          <a:pathLst>
            <a:path>
              <a:moveTo>
                <a:pt x="1891367" y="0"/>
              </a:moveTo>
              <a:lnTo>
                <a:pt x="1891367" y="1273937"/>
              </a:lnTo>
              <a:lnTo>
                <a:pt x="0" y="1273937"/>
              </a:lnTo>
              <a:lnTo>
                <a:pt x="0" y="14380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4AA9E0-18AA-440E-A7E1-315CB4E310F9}">
      <dsp:nvSpPr>
        <dsp:cNvPr id="0" name=""/>
        <dsp:cNvSpPr/>
      </dsp:nvSpPr>
      <dsp:spPr>
        <a:xfrm>
          <a:off x="3104643" y="1905"/>
          <a:ext cx="1563113" cy="78155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dirty="0" smtClean="0"/>
            <a:t>Portfolio</a:t>
          </a:r>
          <a:endParaRPr lang="en-US" sz="2700" kern="1200" dirty="0"/>
        </a:p>
      </dsp:txBody>
      <dsp:txXfrm>
        <a:off x="3104643" y="1905"/>
        <a:ext cx="1563113" cy="781556"/>
      </dsp:txXfrm>
    </dsp:sp>
    <dsp:sp modelId="{F9219747-08FC-4E57-942A-46B554E695A5}">
      <dsp:nvSpPr>
        <dsp:cNvPr id="0" name=""/>
        <dsp:cNvSpPr/>
      </dsp:nvSpPr>
      <dsp:spPr>
        <a:xfrm>
          <a:off x="1213275" y="2221526"/>
          <a:ext cx="1563113" cy="78155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dirty="0" smtClean="0"/>
            <a:t>Project</a:t>
          </a:r>
          <a:endParaRPr lang="en-US" sz="2700" kern="1200" dirty="0"/>
        </a:p>
      </dsp:txBody>
      <dsp:txXfrm>
        <a:off x="1213275" y="2221526"/>
        <a:ext cx="1563113" cy="781556"/>
      </dsp:txXfrm>
    </dsp:sp>
    <dsp:sp modelId="{85646510-C0A2-470A-A8A4-3207993C92B2}">
      <dsp:nvSpPr>
        <dsp:cNvPr id="0" name=""/>
        <dsp:cNvSpPr/>
      </dsp:nvSpPr>
      <dsp:spPr>
        <a:xfrm>
          <a:off x="1600208" y="3276597"/>
          <a:ext cx="1563113" cy="78155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dirty="0" smtClean="0"/>
            <a:t>Sub Project</a:t>
          </a:r>
          <a:endParaRPr lang="en-US" sz="2700" kern="1200" dirty="0"/>
        </a:p>
      </dsp:txBody>
      <dsp:txXfrm>
        <a:off x="1600208" y="3276597"/>
        <a:ext cx="1563113" cy="781556"/>
      </dsp:txXfrm>
    </dsp:sp>
    <dsp:sp modelId="{D28793F6-7242-4E96-A367-92DB0808FE22}">
      <dsp:nvSpPr>
        <dsp:cNvPr id="0" name=""/>
        <dsp:cNvSpPr/>
      </dsp:nvSpPr>
      <dsp:spPr>
        <a:xfrm>
          <a:off x="3104643" y="2221526"/>
          <a:ext cx="1563113" cy="78155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dirty="0" smtClean="0"/>
            <a:t>Project</a:t>
          </a:r>
          <a:endParaRPr lang="en-US" sz="2700" kern="1200" dirty="0"/>
        </a:p>
      </dsp:txBody>
      <dsp:txXfrm>
        <a:off x="3104643" y="2221526"/>
        <a:ext cx="1563113" cy="781556"/>
      </dsp:txXfrm>
    </dsp:sp>
    <dsp:sp modelId="{756162A4-0CA8-491E-A0D9-62B8012C652F}">
      <dsp:nvSpPr>
        <dsp:cNvPr id="0" name=""/>
        <dsp:cNvSpPr/>
      </dsp:nvSpPr>
      <dsp:spPr>
        <a:xfrm>
          <a:off x="4996010" y="2221526"/>
          <a:ext cx="1563113" cy="78155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dirty="0" smtClean="0"/>
            <a:t>Project</a:t>
          </a:r>
          <a:endParaRPr lang="en-US" sz="2700" kern="1200" dirty="0"/>
        </a:p>
      </dsp:txBody>
      <dsp:txXfrm>
        <a:off x="4996010" y="2221526"/>
        <a:ext cx="1563113" cy="781556"/>
      </dsp:txXfrm>
    </dsp:sp>
    <dsp:sp modelId="{B3B18B74-251F-4814-8010-80ABFA5619C4}">
      <dsp:nvSpPr>
        <dsp:cNvPr id="0" name=""/>
        <dsp:cNvSpPr/>
      </dsp:nvSpPr>
      <dsp:spPr>
        <a:xfrm>
          <a:off x="2057403" y="1066800"/>
          <a:ext cx="1563113" cy="78155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dirty="0" smtClean="0"/>
            <a:t>Program</a:t>
          </a:r>
          <a:endParaRPr lang="en-US" sz="2700" kern="1200" dirty="0"/>
        </a:p>
      </dsp:txBody>
      <dsp:txXfrm>
        <a:off x="2057403" y="1066800"/>
        <a:ext cx="1563113" cy="78155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58645E-AABB-4585-88AB-B4E3E5E2F322}" type="datetimeFigureOut">
              <a:rPr lang="en-US" smtClean="0"/>
              <a:pPr/>
              <a:t>10/7/2013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826C8A-20FC-437B-A467-FA325D88E8E3}" type="slidenum">
              <a:rPr lang="en-US" smtClean="0"/>
              <a:pPr/>
              <a:t>‹#›</a:t>
            </a:fld>
            <a:endParaRPr lang="en-US"/>
          </a:p>
        </p:txBody>
      </p:sp>
    </p:spTree>
    <p:extLst>
      <p:ext uri="{BB962C8B-B14F-4D97-AF65-F5344CB8AC3E}">
        <p14:creationId xmlns="" xmlns:p14="http://schemas.microsoft.com/office/powerpoint/2010/main" val="23979683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solidFill>
            <a:srgbClr val="FFFFFF"/>
          </a:solidFill>
          <a:ln>
            <a:solidFill>
              <a:srgbClr val="000000"/>
            </a:solidFill>
            <a:miter lim="800000"/>
            <a:headEnd/>
            <a:tailEnd/>
          </a:ln>
        </p:spPr>
      </p:sp>
      <p:sp>
        <p:nvSpPr>
          <p:cNvPr id="20482" name="Notes Placeholder 2"/>
          <p:cNvSpPr>
            <a:spLocks noGrp="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en-US" smtClean="0"/>
          </a:p>
        </p:txBody>
      </p:sp>
      <p:sp>
        <p:nvSpPr>
          <p:cNvPr id="20483" name="Slide Number Placeholder 3"/>
          <p:cNvSpPr txBox="1">
            <a:spLocks noGrp="1"/>
          </p:cNvSpPr>
          <p:nvPr/>
        </p:nvSpPr>
        <p:spPr bwMode="auto">
          <a:xfrm>
            <a:off x="3884861" y="8685791"/>
            <a:ext cx="2971594" cy="456656"/>
          </a:xfrm>
          <a:prstGeom prst="rect">
            <a:avLst/>
          </a:prstGeom>
          <a:noFill/>
          <a:ln w="9525">
            <a:noFill/>
            <a:miter lim="800000"/>
            <a:headEnd/>
            <a:tailEnd/>
          </a:ln>
        </p:spPr>
        <p:txBody>
          <a:bodyPr lIns="91433" tIns="45716" rIns="91433" bIns="45716" anchor="b"/>
          <a:lstStyle/>
          <a:p>
            <a:pPr algn="r" defTabSz="914333"/>
            <a:fld id="{2CF2B1F0-922D-45C1-BEDD-46DEF6BA73F4}" type="slidenum">
              <a:rPr lang="de-DE" sz="1200"/>
              <a:pPr algn="r" defTabSz="914333"/>
              <a:t>6</a:t>
            </a:fld>
            <a:endParaRPr lang="de-DE"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txBox="1">
            <a:spLocks noGrp="1" noChangeArrowheads="1"/>
          </p:cNvSpPr>
          <p:nvPr/>
        </p:nvSpPr>
        <p:spPr bwMode="auto">
          <a:xfrm>
            <a:off x="3884861" y="8685791"/>
            <a:ext cx="2971594" cy="456656"/>
          </a:xfrm>
          <a:prstGeom prst="rect">
            <a:avLst/>
          </a:prstGeom>
          <a:noFill/>
          <a:ln w="9525">
            <a:noFill/>
            <a:miter lim="800000"/>
            <a:headEnd/>
            <a:tailEnd/>
          </a:ln>
        </p:spPr>
        <p:txBody>
          <a:bodyPr lIns="91433" tIns="45716" rIns="91433" bIns="45716" anchor="b"/>
          <a:lstStyle/>
          <a:p>
            <a:pPr algn="r" defTabSz="914333"/>
            <a:fld id="{2FF50A8B-CC0C-46AD-9CD0-A5D2F4A5B980}" type="slidenum">
              <a:rPr lang="de-DE" sz="1200"/>
              <a:pPr algn="r" defTabSz="914333"/>
              <a:t>8</a:t>
            </a:fld>
            <a:endParaRPr lang="de-DE" sz="1200"/>
          </a:p>
        </p:txBody>
      </p:sp>
      <p:sp>
        <p:nvSpPr>
          <p:cNvPr id="23554"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23555" name="Rectangle 3"/>
          <p:cNvSpPr>
            <a:spLocks noGrp="1" noChangeArrowheads="1"/>
          </p:cNvSpPr>
          <p:nvPr>
            <p:ph type="body" idx="1"/>
          </p:nvPr>
        </p:nvSpPr>
        <p:spPr bwMode="auto">
          <a:noFill/>
          <a:ln>
            <a:solidFill>
              <a:srgbClr val="000000"/>
            </a:solidFill>
            <a:miter lim="800000"/>
            <a:headEnd/>
            <a:tailEnd/>
          </a:ln>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txBox="1">
            <a:spLocks noGrp="1" noChangeArrowheads="1"/>
          </p:cNvSpPr>
          <p:nvPr/>
        </p:nvSpPr>
        <p:spPr bwMode="auto">
          <a:xfrm>
            <a:off x="3884861" y="8685791"/>
            <a:ext cx="2971594" cy="456656"/>
          </a:xfrm>
          <a:prstGeom prst="rect">
            <a:avLst/>
          </a:prstGeom>
          <a:noFill/>
          <a:ln w="9525">
            <a:noFill/>
            <a:miter lim="800000"/>
            <a:headEnd/>
            <a:tailEnd/>
          </a:ln>
        </p:spPr>
        <p:txBody>
          <a:bodyPr lIns="91433" tIns="45716" rIns="91433" bIns="45716" anchor="b"/>
          <a:lstStyle/>
          <a:p>
            <a:pPr algn="r" defTabSz="914333"/>
            <a:fld id="{1A9A20F9-43D3-4A95-87C5-710A82CD170D}" type="slidenum">
              <a:rPr lang="de-DE" sz="1200"/>
              <a:pPr algn="r" defTabSz="914333"/>
              <a:t>9</a:t>
            </a:fld>
            <a:endParaRPr lang="de-DE" sz="1200"/>
          </a:p>
        </p:txBody>
      </p:sp>
      <p:sp>
        <p:nvSpPr>
          <p:cNvPr id="25602"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25603" name="Rectangle 3"/>
          <p:cNvSpPr>
            <a:spLocks noGrp="1" noChangeArrowheads="1"/>
          </p:cNvSpPr>
          <p:nvPr>
            <p:ph type="body" idx="1"/>
          </p:nvPr>
        </p:nvSpPr>
        <p:spPr bwMode="auto">
          <a:noFill/>
          <a:ln>
            <a:solidFill>
              <a:srgbClr val="000000"/>
            </a:solidFill>
            <a:miter lim="800000"/>
            <a:headEnd/>
            <a:tailEnd/>
          </a:ln>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bwMode="auto">
          <a:xfrm>
            <a:off x="1152525" y="692150"/>
            <a:ext cx="4552950" cy="3416300"/>
          </a:xfrm>
          <a:solidFill>
            <a:srgbClr val="FFFFFF"/>
          </a:solidFill>
          <a:ln>
            <a:solidFill>
              <a:srgbClr val="000000"/>
            </a:solidFill>
            <a:miter lim="800000"/>
            <a:headEnd/>
            <a:tailEnd/>
          </a:ln>
        </p:spPr>
      </p:sp>
      <p:sp>
        <p:nvSpPr>
          <p:cNvPr id="27650" name="Rectangle 3"/>
          <p:cNvSpPr>
            <a:spLocks noGrp="1" noChangeArrowheads="1"/>
          </p:cNvSpPr>
          <p:nvPr>
            <p:ph type="body" idx="1"/>
          </p:nvPr>
        </p:nvSpPr>
        <p:spPr bwMode="auto">
          <a:xfrm>
            <a:off x="815914" y="4344449"/>
            <a:ext cx="5224628" cy="4140972"/>
          </a:xfrm>
          <a:solidFill>
            <a:srgbClr val="FFFFFF"/>
          </a:solidFill>
          <a:ln>
            <a:solidFill>
              <a:srgbClr val="000000"/>
            </a:solidFill>
            <a:miter lim="800000"/>
            <a:headEnd/>
            <a:tailEnd/>
          </a:ln>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txBox="1">
            <a:spLocks noGrp="1" noChangeArrowheads="1"/>
          </p:cNvSpPr>
          <p:nvPr/>
        </p:nvSpPr>
        <p:spPr bwMode="auto">
          <a:xfrm>
            <a:off x="3884861" y="8685791"/>
            <a:ext cx="2971594" cy="456656"/>
          </a:xfrm>
          <a:prstGeom prst="rect">
            <a:avLst/>
          </a:prstGeom>
          <a:noFill/>
          <a:ln w="9525">
            <a:noFill/>
            <a:miter lim="800000"/>
            <a:headEnd/>
            <a:tailEnd/>
          </a:ln>
        </p:spPr>
        <p:txBody>
          <a:bodyPr lIns="91433" tIns="45716" rIns="91433" bIns="45716" anchor="b"/>
          <a:lstStyle/>
          <a:p>
            <a:pPr algn="r" defTabSz="914333"/>
            <a:fld id="{9F655FE7-8FB4-4430-AA57-CF59DD7B7F06}" type="slidenum">
              <a:rPr lang="de-DE" sz="1200"/>
              <a:pPr algn="r" defTabSz="914333"/>
              <a:t>12</a:t>
            </a:fld>
            <a:endParaRPr lang="de-DE" sz="1200"/>
          </a:p>
        </p:txBody>
      </p:sp>
      <p:sp>
        <p:nvSpPr>
          <p:cNvPr id="31746"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1747" name="Rectangle 3"/>
          <p:cNvSpPr>
            <a:spLocks noGrp="1" noChangeArrowheads="1"/>
          </p:cNvSpPr>
          <p:nvPr>
            <p:ph type="body" idx="1"/>
          </p:nvPr>
        </p:nvSpPr>
        <p:spPr bwMode="auto">
          <a:noFill/>
          <a:ln>
            <a:solidFill>
              <a:srgbClr val="000000"/>
            </a:solidFill>
            <a:miter lim="800000"/>
            <a:headEnd/>
            <a:tailEnd/>
          </a:ln>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bwMode="auto">
          <a:xfrm>
            <a:off x="1152525" y="692150"/>
            <a:ext cx="4552950" cy="3416300"/>
          </a:xfrm>
          <a:solidFill>
            <a:srgbClr val="FFFFFF"/>
          </a:solidFill>
          <a:ln>
            <a:solidFill>
              <a:srgbClr val="000000"/>
            </a:solidFill>
            <a:miter lim="800000"/>
            <a:headEnd/>
            <a:tailEnd/>
          </a:ln>
        </p:spPr>
      </p:sp>
      <p:sp>
        <p:nvSpPr>
          <p:cNvPr id="33794" name="Rectangle 3"/>
          <p:cNvSpPr>
            <a:spLocks noGrp="1" noChangeArrowheads="1"/>
          </p:cNvSpPr>
          <p:nvPr>
            <p:ph type="body" idx="1"/>
          </p:nvPr>
        </p:nvSpPr>
        <p:spPr bwMode="auto">
          <a:xfrm>
            <a:off x="815914" y="4344449"/>
            <a:ext cx="5224628" cy="4140972"/>
          </a:xfrm>
          <a:noFill/>
        </p:spPr>
        <p:txBody>
          <a:bodyPr wrap="square" lIns="90481" tIns="44446" rIns="90481" bIns="44446" numCol="1" anchor="t" anchorCtr="0" compatLnSpc="1">
            <a:prstTxWarp prst="textNoShape">
              <a:avLst/>
            </a:prstTxWarp>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solidFill>
            <a:srgbClr val="FFFFFF"/>
          </a:solidFill>
          <a:ln>
            <a:solidFill>
              <a:srgbClr val="000000"/>
            </a:solidFill>
            <a:miter lim="800000"/>
            <a:headEnd/>
            <a:tailEnd/>
          </a:ln>
        </p:spPr>
      </p:sp>
      <p:sp>
        <p:nvSpPr>
          <p:cNvPr id="38914" name="Notes Placeholder 2"/>
          <p:cNvSpPr>
            <a:spLocks noGrp="1"/>
          </p:cNvSpPr>
          <p:nvPr>
            <p:ph type="body" idx="1"/>
          </p:nvPr>
        </p:nvSpPr>
        <p:spPr bwMode="auto">
          <a:noFill/>
          <a:ln>
            <a:solidFill>
              <a:srgbClr val="000000"/>
            </a:solidFill>
            <a:miter lim="800000"/>
            <a:headEnd/>
            <a:tailEnd/>
          </a:ln>
        </p:spPr>
        <p:txBody>
          <a:bodyPr wrap="square" numCol="1" anchor="t" anchorCtr="0" compatLnSpc="1">
            <a:prstTxWarp prst="textNoShape">
              <a:avLst/>
            </a:prstTxWarp>
          </a:bodyPr>
          <a:lstStyle/>
          <a:p>
            <a:r>
              <a:rPr lang="de-DE" smtClean="0"/>
              <a:t>Slide: „.....“</a:t>
            </a:r>
          </a:p>
          <a:p>
            <a:endParaRPr lang="de-DE" smtClean="0"/>
          </a:p>
          <a:p>
            <a:r>
              <a:rPr lang="de-DE" smtClean="0"/>
              <a:t>There may be benefits in other areas (for e.g. political) also which are not reviewed here. </a:t>
            </a:r>
            <a:endParaRPr lang="en-US" smtClean="0"/>
          </a:p>
        </p:txBody>
      </p:sp>
      <p:sp>
        <p:nvSpPr>
          <p:cNvPr id="38915" name="Slide Number Placeholder 3"/>
          <p:cNvSpPr txBox="1">
            <a:spLocks noGrp="1"/>
          </p:cNvSpPr>
          <p:nvPr/>
        </p:nvSpPr>
        <p:spPr bwMode="auto">
          <a:xfrm>
            <a:off x="3884861" y="8685791"/>
            <a:ext cx="2971594" cy="456656"/>
          </a:xfrm>
          <a:prstGeom prst="rect">
            <a:avLst/>
          </a:prstGeom>
          <a:noFill/>
          <a:ln w="9525">
            <a:noFill/>
            <a:miter lim="800000"/>
            <a:headEnd/>
            <a:tailEnd/>
          </a:ln>
        </p:spPr>
        <p:txBody>
          <a:bodyPr lIns="91433" tIns="45716" rIns="91433" bIns="45716" anchor="b"/>
          <a:lstStyle/>
          <a:p>
            <a:pPr algn="r" defTabSz="914333"/>
            <a:fld id="{13BD5A2D-4020-4090-9852-BE1D4F0BF278}" type="slidenum">
              <a:rPr lang="de-DE" sz="1200"/>
              <a:pPr algn="r" defTabSz="914333"/>
              <a:t>15</a:t>
            </a:fld>
            <a:endParaRPr lang="de-DE"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a:noAutofit/>
          </a:bodyPr>
          <a:lstStyle/>
          <a:p>
            <a:pPr>
              <a:defRPr/>
            </a:pPr>
            <a:r>
              <a:rPr lang="en-US" sz="1400" b="1" dirty="0" smtClean="0"/>
              <a:t>Picture with three text columns</a:t>
            </a:r>
          </a:p>
          <a:p>
            <a:pPr>
              <a:defRPr/>
            </a:pPr>
            <a:r>
              <a:rPr lang="en-US" sz="1400" dirty="0" smtClean="0"/>
              <a:t>(Intermediate)</a:t>
            </a:r>
          </a:p>
          <a:p>
            <a:pPr>
              <a:defRPr/>
            </a:pPr>
            <a:endParaRPr lang="en-US" dirty="0" smtClean="0"/>
          </a:p>
          <a:p>
            <a:pPr>
              <a:defRPr/>
            </a:pPr>
            <a:endParaRPr lang="en-US" dirty="0" smtClean="0"/>
          </a:p>
          <a:p>
            <a:pPr>
              <a:defRPr/>
            </a:pPr>
            <a:r>
              <a:rPr lang="en-US" dirty="0" smtClean="0"/>
              <a:t>To reproduce the picture effects on this slide, do the following:</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Slides</a:t>
            </a:r>
            <a:r>
              <a:rPr lang="en-US" dirty="0" smtClean="0"/>
              <a:t> group, click </a:t>
            </a:r>
            <a:r>
              <a:rPr lang="en-US" b="1" dirty="0" smtClean="0"/>
              <a:t>Layout</a:t>
            </a:r>
            <a:r>
              <a:rPr lang="en-US" dirty="0" smtClean="0"/>
              <a:t>, and then click </a:t>
            </a:r>
            <a:r>
              <a:rPr lang="en-US" b="1" dirty="0" smtClean="0"/>
              <a:t>Blank</a:t>
            </a:r>
            <a:r>
              <a:rPr lang="en-US" dirty="0" smtClean="0"/>
              <a:t>.</a:t>
            </a:r>
          </a:p>
          <a:p>
            <a:pPr marL="228600" indent="-228600">
              <a:buFont typeface="+mj-lt"/>
              <a:buAutoNum type="arabicPeriod"/>
              <a:defRPr/>
            </a:pPr>
            <a:r>
              <a:rPr lang="en-US" dirty="0" smtClean="0"/>
              <a:t>On the </a:t>
            </a:r>
            <a:r>
              <a:rPr lang="en-US" b="1" dirty="0" smtClean="0"/>
              <a:t>Insert</a:t>
            </a:r>
            <a:r>
              <a:rPr lang="en-US" dirty="0" smtClean="0"/>
              <a:t> tab, in the </a:t>
            </a:r>
            <a:r>
              <a:rPr lang="en-US" b="1" dirty="0" smtClean="0"/>
              <a:t>Illustrations</a:t>
            </a:r>
            <a:r>
              <a:rPr lang="en-US" dirty="0" smtClean="0"/>
              <a:t> group, click </a:t>
            </a:r>
            <a:r>
              <a:rPr lang="en-US" b="1" dirty="0" smtClean="0"/>
              <a:t>Picture</a:t>
            </a:r>
            <a:r>
              <a:rPr lang="en-US" dirty="0" smtClean="0"/>
              <a:t>. </a:t>
            </a:r>
          </a:p>
          <a:p>
            <a:pPr marL="228600" indent="-228600">
              <a:buFont typeface="+mj-lt"/>
              <a:buAutoNum type="arabicPeriod"/>
              <a:defRPr/>
            </a:pPr>
            <a:r>
              <a:rPr lang="en-US" dirty="0" smtClean="0"/>
              <a:t>In the </a:t>
            </a:r>
            <a:r>
              <a:rPr lang="en-US" b="1" dirty="0" smtClean="0"/>
              <a:t>Insert Picture</a:t>
            </a:r>
            <a:r>
              <a:rPr lang="en-US" dirty="0" smtClean="0"/>
              <a:t> dialog box, select a picture and then click </a:t>
            </a:r>
            <a:r>
              <a:rPr lang="en-US" b="1" dirty="0" smtClean="0"/>
              <a:t>Insert</a:t>
            </a:r>
            <a:r>
              <a:rPr lang="en-US" dirty="0" smtClean="0"/>
              <a:t>. </a:t>
            </a:r>
          </a:p>
          <a:p>
            <a:pPr marL="228600" indent="-228600">
              <a:buFont typeface="+mj-lt"/>
              <a:buAutoNum type="arabicPeriod"/>
              <a:defRPr/>
            </a:pPr>
            <a:r>
              <a:rPr lang="en-US" dirty="0" smtClean="0"/>
              <a:t>Select the picture. Under </a:t>
            </a:r>
            <a:r>
              <a:rPr lang="en-US" b="1" dirty="0" smtClean="0"/>
              <a:t>Picture Tools</a:t>
            </a:r>
            <a:r>
              <a:rPr lang="en-US" dirty="0" smtClean="0"/>
              <a:t>, on the </a:t>
            </a:r>
            <a:r>
              <a:rPr lang="en-US" b="1" dirty="0" smtClean="0"/>
              <a:t>Format</a:t>
            </a:r>
            <a:r>
              <a:rPr lang="en-US" dirty="0" smtClean="0"/>
              <a:t> tab, in the bottom right corner of the </a:t>
            </a:r>
            <a:r>
              <a:rPr lang="en-US" b="1" dirty="0" smtClean="0"/>
              <a:t>Size</a:t>
            </a:r>
            <a:r>
              <a:rPr lang="en-US" dirty="0" smtClean="0"/>
              <a:t> group, click the </a:t>
            </a:r>
            <a:r>
              <a:rPr lang="en-US" b="1" dirty="0" smtClean="0"/>
              <a:t>Size and Position </a:t>
            </a:r>
            <a:r>
              <a:rPr lang="en-US" dirty="0" smtClean="0"/>
              <a:t>dialog box launcher.</a:t>
            </a:r>
          </a:p>
          <a:p>
            <a:pPr marL="228600" indent="-228600" eaLnBrk="1" fontAlgn="auto" hangingPunct="1">
              <a:spcBef>
                <a:spcPts val="0"/>
              </a:spcBef>
              <a:spcAft>
                <a:spcPts val="0"/>
              </a:spcAft>
              <a:buFont typeface="+mj-lt"/>
              <a:buAutoNum type="arabicPeriod"/>
              <a:defRPr/>
            </a:pPr>
            <a:r>
              <a:rPr lang="en-US" dirty="0" smtClean="0"/>
              <a:t>In the </a:t>
            </a:r>
            <a:r>
              <a:rPr lang="en-US" b="1" dirty="0" smtClean="0"/>
              <a:t>Size and Position </a:t>
            </a:r>
            <a:r>
              <a:rPr lang="en-US" dirty="0" smtClean="0"/>
              <a:t> dialog box, on the </a:t>
            </a:r>
            <a:r>
              <a:rPr lang="en-US" b="1" dirty="0" smtClean="0"/>
              <a:t>Size</a:t>
            </a:r>
            <a:r>
              <a:rPr lang="en-US" dirty="0" smtClean="0"/>
              <a:t> tab, resize or crop the picture as needed so that under </a:t>
            </a:r>
            <a:r>
              <a:rPr lang="en-US" b="1" dirty="0" smtClean="0"/>
              <a:t>Size and rotate</a:t>
            </a:r>
            <a:r>
              <a:rPr lang="en-US" dirty="0" smtClean="0"/>
              <a:t>, the </a:t>
            </a:r>
            <a:r>
              <a:rPr lang="en-US" b="1" dirty="0" smtClean="0"/>
              <a:t>Height</a:t>
            </a:r>
            <a:r>
              <a:rPr lang="en-US" dirty="0" smtClean="0"/>
              <a:t> box is set to </a:t>
            </a:r>
            <a:r>
              <a:rPr lang="en-US" b="1" dirty="0" smtClean="0"/>
              <a:t>1.48”</a:t>
            </a:r>
            <a:r>
              <a:rPr lang="en-US" dirty="0" smtClean="0"/>
              <a:t> and the </a:t>
            </a:r>
            <a:r>
              <a:rPr lang="en-US" b="1" dirty="0" smtClean="0"/>
              <a:t>Width</a:t>
            </a:r>
            <a:r>
              <a:rPr lang="en-US" dirty="0" smtClean="0"/>
              <a:t> box is set to </a:t>
            </a:r>
            <a:r>
              <a:rPr lang="en-US" b="1" dirty="0" smtClean="0"/>
              <a:t>9.17”</a:t>
            </a:r>
            <a:r>
              <a:rPr lang="en-US" dirty="0" smtClean="0"/>
              <a:t>. Resize the picture under </a:t>
            </a:r>
            <a:r>
              <a:rPr lang="en-US" b="1" dirty="0" smtClean="0"/>
              <a:t>Size and rotate </a:t>
            </a:r>
            <a:r>
              <a:rPr lang="en-US" dirty="0" smtClean="0"/>
              <a:t>by entering values into the </a:t>
            </a:r>
            <a:r>
              <a:rPr lang="en-US" b="1" dirty="0" smtClean="0"/>
              <a:t>Height</a:t>
            </a:r>
            <a:r>
              <a:rPr lang="en-US" dirty="0" smtClean="0"/>
              <a:t> and </a:t>
            </a:r>
            <a:r>
              <a:rPr lang="en-US" b="1" dirty="0" smtClean="0"/>
              <a:t>Width</a:t>
            </a:r>
            <a:r>
              <a:rPr lang="en-US" dirty="0" smtClean="0"/>
              <a:t> boxes. Crop the picture under </a:t>
            </a:r>
            <a:r>
              <a:rPr lang="en-US" b="1" dirty="0" smtClean="0"/>
              <a:t>Crop from </a:t>
            </a:r>
            <a:r>
              <a:rPr lang="en-US" dirty="0" smtClean="0"/>
              <a:t>by entering values into the </a:t>
            </a:r>
            <a:r>
              <a:rPr lang="en-US" b="1" dirty="0" smtClean="0"/>
              <a:t>Left</a:t>
            </a:r>
            <a:r>
              <a:rPr lang="en-US" dirty="0" smtClean="0"/>
              <a:t>, </a:t>
            </a:r>
            <a:r>
              <a:rPr lang="en-US" b="1" dirty="0" smtClean="0"/>
              <a:t>Right</a:t>
            </a:r>
            <a:r>
              <a:rPr lang="en-US" dirty="0" smtClean="0"/>
              <a:t>, </a:t>
            </a:r>
            <a:r>
              <a:rPr lang="en-US" b="1" dirty="0" smtClean="0"/>
              <a:t>Top</a:t>
            </a:r>
            <a:r>
              <a:rPr lang="en-US" dirty="0" smtClean="0"/>
              <a:t>, and </a:t>
            </a:r>
            <a:r>
              <a:rPr lang="en-US" b="1" dirty="0" smtClean="0"/>
              <a:t>Bottom</a:t>
            </a:r>
            <a:r>
              <a:rPr lang="en-US" dirty="0" smtClean="0"/>
              <a:t> boxes. </a:t>
            </a:r>
          </a:p>
          <a:p>
            <a:pPr marL="228600" indent="-228600">
              <a:buFont typeface="+mj-lt"/>
              <a:buAutoNum type="arabicPeriod"/>
              <a:defRPr/>
            </a:pPr>
            <a:r>
              <a:rPr lang="en-US" dirty="0" smtClean="0"/>
              <a:t>On the </a:t>
            </a:r>
            <a:r>
              <a:rPr lang="en-US" b="1" dirty="0" smtClean="0"/>
              <a:t>Home</a:t>
            </a:r>
            <a:r>
              <a:rPr lang="en-US" dirty="0" smtClean="0"/>
              <a:t> tab, in the bottom right corner of the </a:t>
            </a:r>
            <a:r>
              <a:rPr lang="en-US" b="1" dirty="0" smtClean="0"/>
              <a:t>Drawing</a:t>
            </a:r>
            <a:r>
              <a:rPr lang="en-US" dirty="0" smtClean="0"/>
              <a:t> group, click the </a:t>
            </a:r>
            <a:r>
              <a:rPr lang="en-US" b="1" dirty="0" smtClean="0"/>
              <a:t>Format Shape </a:t>
            </a:r>
            <a:r>
              <a:rPr lang="en-US" dirty="0" smtClean="0"/>
              <a:t>dialog box launcher. In the </a:t>
            </a:r>
            <a:r>
              <a:rPr lang="en-US" b="1" dirty="0" smtClean="0"/>
              <a:t>Format Shape </a:t>
            </a:r>
            <a:r>
              <a:rPr lang="en-US" dirty="0" smtClean="0"/>
              <a:t>dialog box, click </a:t>
            </a:r>
            <a:r>
              <a:rPr lang="en-US" b="1" dirty="0" smtClean="0"/>
              <a:t>Line Color </a:t>
            </a:r>
            <a:r>
              <a:rPr lang="en-US" dirty="0" smtClean="0"/>
              <a:t>in the left pane, select </a:t>
            </a:r>
            <a:r>
              <a:rPr lang="en-US" b="1" dirty="0" smtClean="0"/>
              <a:t>Gradient line </a:t>
            </a:r>
            <a:r>
              <a:rPr lang="en-US" dirty="0" smtClean="0"/>
              <a:t>in the right pane, and then do the following:</a:t>
            </a:r>
          </a:p>
          <a:p>
            <a:pPr marL="685800" lvl="1" indent="-228600">
              <a:buFont typeface="Arial" pitchFamily="34" charset="0"/>
              <a:buChar char="•"/>
              <a:defRPr/>
            </a:pPr>
            <a:r>
              <a:rPr lang="en-US" dirty="0" smtClean="0"/>
              <a:t>In the </a:t>
            </a:r>
            <a:r>
              <a:rPr lang="en-US" b="1" dirty="0" smtClean="0"/>
              <a:t>Type</a:t>
            </a:r>
            <a:r>
              <a:rPr lang="en-US" dirty="0" smtClean="0"/>
              <a:t> list, select </a:t>
            </a:r>
            <a:r>
              <a:rPr lang="en-US" b="1" dirty="0" smtClean="0"/>
              <a:t>Linear</a:t>
            </a:r>
            <a:r>
              <a:rPr lang="en-US" dirty="0" smtClean="0"/>
              <a:t>. </a:t>
            </a:r>
          </a:p>
          <a:p>
            <a:pPr marL="685800" lvl="1" indent="-228600">
              <a:buFont typeface="Arial" pitchFamily="34" charset="0"/>
              <a:buChar char="•"/>
              <a:defRPr/>
            </a:pPr>
            <a:r>
              <a:rPr lang="en-US" dirty="0" smtClean="0"/>
              <a:t>Click the button next to </a:t>
            </a:r>
            <a:r>
              <a:rPr lang="en-US" b="1" dirty="0" smtClean="0"/>
              <a:t>Direction</a:t>
            </a:r>
            <a:r>
              <a:rPr lang="en-US" dirty="0" smtClean="0"/>
              <a:t>, and then click </a:t>
            </a:r>
            <a:r>
              <a:rPr lang="en-US" b="1" dirty="0" smtClean="0"/>
              <a:t>Linear Up </a:t>
            </a:r>
            <a:r>
              <a:rPr lang="en-US" dirty="0" smtClean="0"/>
              <a:t>(second row, second option from the left). </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Under </a:t>
            </a:r>
            <a:r>
              <a:rPr lang="en-US" b="1" dirty="0" smtClean="0"/>
              <a:t>Gradient stops</a:t>
            </a:r>
            <a:r>
              <a:rPr lang="en-US" dirty="0" smtClean="0"/>
              <a:t>, click </a:t>
            </a:r>
            <a:r>
              <a:rPr lang="en-US" b="1" dirty="0" smtClean="0"/>
              <a:t>Add</a:t>
            </a:r>
            <a:r>
              <a:rPr lang="en-US" dirty="0" smtClean="0"/>
              <a:t> or </a:t>
            </a:r>
            <a:r>
              <a:rPr lang="en-US" b="1" dirty="0" smtClean="0"/>
              <a:t>Remove</a:t>
            </a:r>
            <a:r>
              <a:rPr lang="en-US" dirty="0" smtClean="0"/>
              <a:t> until two stops appear in the drop-down list.</a:t>
            </a:r>
          </a:p>
          <a:p>
            <a:pPr marL="228600" indent="-228600" eaLnBrk="1" fontAlgn="auto" hangingPunct="1">
              <a:lnSpc>
                <a:spcPct val="90000"/>
              </a:lnSpc>
              <a:spcBef>
                <a:spcPts val="0"/>
              </a:spcBef>
              <a:spcAft>
                <a:spcPts val="600"/>
              </a:spcAft>
              <a:buFont typeface="+mj-lt"/>
              <a:buAutoNum type="arabicPeriod"/>
              <a:defRPr/>
            </a:pPr>
            <a:r>
              <a:rPr lang="en-US" dirty="0" smtClean="0"/>
              <a:t>Also under </a:t>
            </a:r>
            <a:r>
              <a:rPr lang="en-US" b="1" dirty="0" smtClean="0"/>
              <a:t>Gradient stops</a:t>
            </a:r>
            <a:r>
              <a:rPr lang="en-US" dirty="0" smtClean="0"/>
              <a:t>, customize the gradient stops that you added as follows:</a:t>
            </a:r>
          </a:p>
          <a:p>
            <a:pPr marL="685800" lvl="1" indent="-228600">
              <a:buFont typeface="Arial" pitchFamily="34" charset="0"/>
              <a:buChar char="•"/>
              <a:defRPr/>
            </a:pPr>
            <a:r>
              <a:rPr lang="en-US" dirty="0" smtClean="0"/>
              <a:t>Select </a:t>
            </a:r>
            <a:r>
              <a:rPr lang="en-US" b="1" dirty="0" smtClean="0"/>
              <a:t>Stop 1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White, Background 1 </a:t>
            </a:r>
            <a:r>
              <a:rPr lang="en-US" dirty="0" smtClean="0"/>
              <a:t>(first row, first option from the left).</a:t>
            </a:r>
          </a:p>
          <a:p>
            <a:pPr marL="685800" lvl="1" indent="-228600">
              <a:buFont typeface="Arial" pitchFamily="34" charset="0"/>
              <a:buChar char="•"/>
              <a:defRPr/>
            </a:pPr>
            <a:r>
              <a:rPr lang="en-US" dirty="0" smtClean="0"/>
              <a:t>Select </a:t>
            </a:r>
            <a:r>
              <a:rPr lang="en-US" b="1" dirty="0" smtClean="0"/>
              <a:t>Stop 2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100%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White, Background 1, Darker 25% </a:t>
            </a:r>
            <a:r>
              <a:rPr lang="en-US" dirty="0" smtClean="0"/>
              <a:t>(fourth row, first option from the left).</a:t>
            </a:r>
          </a:p>
          <a:p>
            <a:pPr marL="228600" indent="-228600">
              <a:buFont typeface="+mj-lt"/>
              <a:buAutoNum type="arabicPeriod"/>
              <a:defRPr/>
            </a:pPr>
            <a:r>
              <a:rPr lang="en-US" dirty="0" smtClean="0"/>
              <a:t>Also in the </a:t>
            </a:r>
            <a:r>
              <a:rPr lang="en-US" b="1" dirty="0" smtClean="0"/>
              <a:t>Format Shape </a:t>
            </a:r>
            <a:r>
              <a:rPr lang="en-US" dirty="0" smtClean="0"/>
              <a:t>dialog box, click </a:t>
            </a:r>
            <a:r>
              <a:rPr lang="en-US" b="1" dirty="0" smtClean="0"/>
              <a:t>Line Style </a:t>
            </a:r>
            <a:r>
              <a:rPr lang="en-US" dirty="0" smtClean="0"/>
              <a:t>in the left pane, and then in the right pane, in the </a:t>
            </a:r>
            <a:r>
              <a:rPr lang="en-US" b="1" dirty="0" smtClean="0"/>
              <a:t>Width box</a:t>
            </a:r>
            <a:r>
              <a:rPr lang="en-US" dirty="0" smtClean="0"/>
              <a:t>, enter </a:t>
            </a:r>
            <a:r>
              <a:rPr lang="en-US" b="1" dirty="0" smtClean="0"/>
              <a:t>1 pt</a:t>
            </a:r>
            <a:r>
              <a:rPr lang="en-US" dirty="0" smtClean="0"/>
              <a:t>. </a:t>
            </a:r>
          </a:p>
          <a:p>
            <a:pPr marL="228600" indent="-228600">
              <a:buFont typeface="+mj-lt"/>
              <a:buAutoNum type="arabicPeriod"/>
              <a:defRPr/>
            </a:pPr>
            <a:r>
              <a:rPr lang="en-US" dirty="0" smtClean="0"/>
              <a:t>On the </a:t>
            </a:r>
            <a:r>
              <a:rPr lang="en-US" b="1" dirty="0" smtClean="0"/>
              <a:t>Home</a:t>
            </a:r>
            <a:r>
              <a:rPr lang="en-US" dirty="0" smtClean="0"/>
              <a:t> tab, in the </a:t>
            </a:r>
            <a:r>
              <a:rPr lang="en-US" b="1" dirty="0" smtClean="0"/>
              <a:t>Drawing</a:t>
            </a:r>
            <a:r>
              <a:rPr lang="en-US" dirty="0" smtClean="0"/>
              <a:t> group, click </a:t>
            </a:r>
            <a:r>
              <a:rPr lang="en-US" b="1" dirty="0" smtClean="0"/>
              <a:t>Shape Effects</a:t>
            </a:r>
            <a:r>
              <a:rPr lang="en-US" dirty="0" smtClean="0"/>
              <a:t>, point to </a:t>
            </a:r>
            <a:r>
              <a:rPr lang="en-US" b="1" dirty="0" smtClean="0"/>
              <a:t>Glow</a:t>
            </a:r>
            <a:r>
              <a:rPr lang="en-US" dirty="0" smtClean="0"/>
              <a:t>,</a:t>
            </a:r>
            <a:r>
              <a:rPr lang="en-US" b="1" dirty="0" smtClean="0"/>
              <a:t> </a:t>
            </a:r>
            <a:r>
              <a:rPr lang="en-US" dirty="0" smtClean="0"/>
              <a:t>and then do the following:</a:t>
            </a:r>
          </a:p>
          <a:p>
            <a:pPr marL="685800" lvl="1" indent="-228600">
              <a:buFont typeface="+mj-lt"/>
              <a:buAutoNum type="arabicPeriod"/>
              <a:defRPr/>
            </a:pPr>
            <a:r>
              <a:rPr lang="en-US" dirty="0" smtClean="0"/>
              <a:t>Under </a:t>
            </a:r>
            <a:r>
              <a:rPr lang="en-US" b="1" dirty="0" smtClean="0"/>
              <a:t>Glow Variations</a:t>
            </a:r>
            <a:r>
              <a:rPr lang="en-US" dirty="0" smtClean="0"/>
              <a:t>,</a:t>
            </a:r>
            <a:r>
              <a:rPr lang="en-US" b="1" dirty="0" smtClean="0"/>
              <a:t> </a:t>
            </a:r>
            <a:r>
              <a:rPr lang="en-US" dirty="0" smtClean="0"/>
              <a:t>select any option in the first row (5 pt glow options).</a:t>
            </a:r>
          </a:p>
          <a:p>
            <a:pPr marL="685800" lvl="1" indent="-228600">
              <a:buFont typeface="+mj-lt"/>
              <a:buAutoNum type="arabicPeriod"/>
              <a:defRPr/>
            </a:pPr>
            <a:r>
              <a:rPr lang="en-US" dirty="0" smtClean="0"/>
              <a:t>Point to </a:t>
            </a:r>
            <a:r>
              <a:rPr lang="en-US" b="1" dirty="0" smtClean="0"/>
              <a:t>More Glow Colors</a:t>
            </a:r>
            <a:r>
              <a:rPr lang="en-US" dirty="0" smtClean="0"/>
              <a:t>, and then under </a:t>
            </a:r>
            <a:r>
              <a:rPr lang="en-US" b="1" dirty="0" smtClean="0"/>
              <a:t>Theme Colors </a:t>
            </a:r>
            <a:r>
              <a:rPr lang="en-US" dirty="0" smtClean="0"/>
              <a:t>click </a:t>
            </a:r>
            <a:r>
              <a:rPr lang="en-US" b="1" dirty="0" smtClean="0"/>
              <a:t>White, Background 1, Darker 25%</a:t>
            </a:r>
            <a:r>
              <a:rPr lang="en-US" dirty="0" smtClean="0"/>
              <a:t> (fourth row, first option from the left).</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Drawing</a:t>
            </a:r>
            <a:r>
              <a:rPr lang="en-US" dirty="0" smtClean="0"/>
              <a:t> group, click </a:t>
            </a:r>
            <a:r>
              <a:rPr lang="en-US" b="1" dirty="0" smtClean="0"/>
              <a:t>Arrange</a:t>
            </a:r>
            <a:r>
              <a:rPr lang="en-US" dirty="0" smtClean="0"/>
              <a:t>, point to </a:t>
            </a:r>
            <a:r>
              <a:rPr lang="en-US" b="1" dirty="0" smtClean="0"/>
              <a:t>Align</a:t>
            </a:r>
            <a:r>
              <a:rPr lang="en-US" dirty="0" smtClean="0"/>
              <a:t>, and then click </a:t>
            </a:r>
            <a:r>
              <a:rPr lang="en-US" b="1" dirty="0" smtClean="0"/>
              <a:t>Align Center</a:t>
            </a:r>
            <a:r>
              <a:rPr lang="en-US" dirty="0" smtClean="0"/>
              <a:t>.</a:t>
            </a:r>
          </a:p>
          <a:p>
            <a:pPr>
              <a:defRPr/>
            </a:pPr>
            <a:endParaRPr lang="en-US" dirty="0" smtClean="0"/>
          </a:p>
          <a:p>
            <a:pPr>
              <a:defRPr/>
            </a:pPr>
            <a:endParaRPr lang="en-US" dirty="0" smtClean="0"/>
          </a:p>
          <a:p>
            <a:pPr>
              <a:defRPr/>
            </a:pPr>
            <a:r>
              <a:rPr lang="en-US" dirty="0" smtClean="0"/>
              <a:t>To reproduce the first column heading on this slide, do the following:</a:t>
            </a:r>
          </a:p>
          <a:p>
            <a:pPr marL="228600" indent="-228600" eaLnBrk="1" fontAlgn="auto" hangingPunct="1">
              <a:lnSpc>
                <a:spcPct val="90000"/>
              </a:lnSpc>
              <a:spcBef>
                <a:spcPts val="0"/>
              </a:spcBef>
              <a:spcAft>
                <a:spcPts val="600"/>
              </a:spcAft>
              <a:buFont typeface="+mj-lt"/>
              <a:buAutoNum type="arabicPeriod"/>
              <a:defRPr/>
            </a:pPr>
            <a:r>
              <a:rPr lang="en-US" dirty="0" smtClean="0"/>
              <a:t>On the </a:t>
            </a:r>
            <a:r>
              <a:rPr lang="en-US" b="1" dirty="0" smtClean="0"/>
              <a:t>Home</a:t>
            </a:r>
            <a:r>
              <a:rPr lang="en-US" dirty="0" smtClean="0"/>
              <a:t> tab, in the </a:t>
            </a:r>
            <a:r>
              <a:rPr lang="en-US" b="1" dirty="0" smtClean="0"/>
              <a:t>Drawing</a:t>
            </a:r>
            <a:r>
              <a:rPr lang="en-US" dirty="0" smtClean="0"/>
              <a:t> group, click </a:t>
            </a:r>
            <a:r>
              <a:rPr lang="en-US" b="1" dirty="0" smtClean="0"/>
              <a:t>Shapes</a:t>
            </a:r>
            <a:r>
              <a:rPr lang="en-US" dirty="0" smtClean="0"/>
              <a:t>, and then under </a:t>
            </a:r>
            <a:r>
              <a:rPr lang="en-US" b="1" dirty="0" smtClean="0"/>
              <a:t>Rectangles</a:t>
            </a:r>
            <a:r>
              <a:rPr lang="en-US" dirty="0" smtClean="0"/>
              <a:t>, click </a:t>
            </a:r>
            <a:r>
              <a:rPr lang="en-US" b="1" dirty="0" smtClean="0"/>
              <a:t>Rectangle </a:t>
            </a:r>
            <a:r>
              <a:rPr lang="en-US" dirty="0" smtClean="0"/>
              <a:t>(first option from the left). On the slide, drag to draw a rectangle.</a:t>
            </a:r>
          </a:p>
          <a:p>
            <a:pPr marL="228600" indent="-228600" eaLnBrk="1" fontAlgn="auto" hangingPunct="1">
              <a:lnSpc>
                <a:spcPct val="90000"/>
              </a:lnSpc>
              <a:spcBef>
                <a:spcPts val="0"/>
              </a:spcBef>
              <a:spcAft>
                <a:spcPts val="600"/>
              </a:spcAft>
              <a:buFont typeface="+mj-lt"/>
              <a:buAutoNum type="arabicPeriod"/>
              <a:defRPr/>
            </a:pPr>
            <a:r>
              <a:rPr lang="en-US" dirty="0" smtClean="0"/>
              <a:t>Under </a:t>
            </a:r>
            <a:r>
              <a:rPr lang="en-US" b="1" dirty="0" smtClean="0"/>
              <a:t>Drawing Tools</a:t>
            </a:r>
            <a:r>
              <a:rPr lang="en-US" dirty="0" smtClean="0"/>
              <a:t>, on the </a:t>
            </a:r>
            <a:r>
              <a:rPr lang="en-US" b="1" dirty="0" smtClean="0"/>
              <a:t>Format</a:t>
            </a:r>
            <a:r>
              <a:rPr lang="en-US" dirty="0" smtClean="0"/>
              <a:t> tab, in the </a:t>
            </a:r>
            <a:r>
              <a:rPr lang="en-US" b="1" dirty="0" smtClean="0"/>
              <a:t>Size</a:t>
            </a:r>
            <a:r>
              <a:rPr lang="en-US" dirty="0" smtClean="0"/>
              <a:t> group, do the following:</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Shape Height</a:t>
            </a:r>
            <a:r>
              <a:rPr lang="en-US" dirty="0" smtClean="0"/>
              <a:t> box, enter </a:t>
            </a:r>
            <a:r>
              <a:rPr lang="en-US" b="1" dirty="0" smtClean="0"/>
              <a:t>1”</a:t>
            </a:r>
            <a:r>
              <a:rPr lang="en-US" dirty="0" smtClean="0"/>
              <a:t>.</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Shape Width</a:t>
            </a:r>
            <a:r>
              <a:rPr lang="en-US" dirty="0" smtClean="0"/>
              <a:t> box, enter </a:t>
            </a:r>
            <a:r>
              <a:rPr lang="en-US" b="1" dirty="0" smtClean="0"/>
              <a:t>2.92”</a:t>
            </a:r>
            <a:r>
              <a:rPr lang="en-US" dirty="0" smtClean="0"/>
              <a:t>.</a:t>
            </a:r>
          </a:p>
          <a:p>
            <a:pPr marL="228600" indent="-228600" eaLnBrk="1" fontAlgn="auto" hangingPunct="1">
              <a:lnSpc>
                <a:spcPct val="90000"/>
              </a:lnSpc>
              <a:spcBef>
                <a:spcPts val="0"/>
              </a:spcBef>
              <a:spcAft>
                <a:spcPts val="600"/>
              </a:spcAft>
              <a:buFont typeface="+mj-lt"/>
              <a:buAutoNum type="arabicPeriod"/>
              <a:defRPr/>
            </a:pPr>
            <a:r>
              <a:rPr lang="en-US" dirty="0" smtClean="0"/>
              <a:t>On the </a:t>
            </a:r>
            <a:r>
              <a:rPr lang="en-US" b="1" dirty="0" smtClean="0"/>
              <a:t>Home</a:t>
            </a:r>
            <a:r>
              <a:rPr lang="en-US" dirty="0" smtClean="0"/>
              <a:t> tab, in the bottom right corner of the </a:t>
            </a:r>
            <a:r>
              <a:rPr lang="en-US" b="1" dirty="0" smtClean="0"/>
              <a:t>Drawing</a:t>
            </a:r>
            <a:r>
              <a:rPr lang="en-US" dirty="0" smtClean="0"/>
              <a:t> group, click the </a:t>
            </a:r>
            <a:r>
              <a:rPr lang="en-US" b="1" dirty="0" smtClean="0"/>
              <a:t>Format Shape </a:t>
            </a:r>
            <a:r>
              <a:rPr lang="en-US" dirty="0" smtClean="0"/>
              <a:t>dialog box launcher. In the </a:t>
            </a:r>
            <a:r>
              <a:rPr lang="en-US" b="1" dirty="0" smtClean="0"/>
              <a:t>Format Shape </a:t>
            </a:r>
            <a:r>
              <a:rPr lang="en-US" dirty="0" smtClean="0"/>
              <a:t>dialog box, click </a:t>
            </a:r>
            <a:r>
              <a:rPr lang="en-US" b="1" dirty="0" smtClean="0"/>
              <a:t>Fill </a:t>
            </a:r>
            <a:r>
              <a:rPr lang="en-US" dirty="0" smtClean="0"/>
              <a:t>in the left pane, select </a:t>
            </a:r>
            <a:r>
              <a:rPr lang="en-US" b="1" dirty="0" smtClean="0"/>
              <a:t>Gradient fill </a:t>
            </a:r>
            <a:r>
              <a:rPr lang="en-US" dirty="0" smtClean="0"/>
              <a:t>in the right pane, and then do the following:</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Type</a:t>
            </a:r>
            <a:r>
              <a:rPr lang="en-US" dirty="0" smtClean="0"/>
              <a:t> list, select </a:t>
            </a:r>
            <a:r>
              <a:rPr lang="en-US" b="1" dirty="0" smtClean="0"/>
              <a:t>Linear</a:t>
            </a:r>
            <a:r>
              <a:rPr lang="en-US" dirty="0" smtClean="0"/>
              <a:t>.</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Click the button next to </a:t>
            </a:r>
            <a:r>
              <a:rPr lang="en-US" b="1" dirty="0" smtClean="0"/>
              <a:t>Direction</a:t>
            </a:r>
            <a:r>
              <a:rPr lang="en-US" dirty="0" smtClean="0"/>
              <a:t>, and then click </a:t>
            </a:r>
            <a:r>
              <a:rPr lang="en-US" b="1" dirty="0" smtClean="0"/>
              <a:t>Linear Down </a:t>
            </a:r>
            <a:r>
              <a:rPr lang="en-US" dirty="0" smtClean="0"/>
              <a:t>(first row, second option from the left).</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Under </a:t>
            </a:r>
            <a:r>
              <a:rPr lang="en-US" b="1" dirty="0" smtClean="0"/>
              <a:t>Gradient stops</a:t>
            </a:r>
            <a:r>
              <a:rPr lang="en-US" dirty="0" smtClean="0"/>
              <a:t>, click </a:t>
            </a:r>
            <a:r>
              <a:rPr lang="en-US" b="1" dirty="0" smtClean="0"/>
              <a:t>Add</a:t>
            </a:r>
            <a:r>
              <a:rPr lang="en-US" dirty="0" smtClean="0"/>
              <a:t> or </a:t>
            </a:r>
            <a:r>
              <a:rPr lang="en-US" b="1" dirty="0" smtClean="0"/>
              <a:t>Remove</a:t>
            </a:r>
            <a:r>
              <a:rPr lang="en-US" dirty="0" smtClean="0"/>
              <a:t> until two stops appear in the drop-down list.</a:t>
            </a:r>
          </a:p>
          <a:p>
            <a:pPr marL="228600" indent="-228600" eaLnBrk="1" fontAlgn="auto" hangingPunct="1">
              <a:lnSpc>
                <a:spcPct val="90000"/>
              </a:lnSpc>
              <a:spcBef>
                <a:spcPts val="0"/>
              </a:spcBef>
              <a:spcAft>
                <a:spcPts val="600"/>
              </a:spcAft>
              <a:buFont typeface="+mj-lt"/>
              <a:buAutoNum type="arabicPeriod"/>
              <a:defRPr/>
            </a:pPr>
            <a:r>
              <a:rPr lang="en-US" dirty="0" smtClean="0"/>
              <a:t>Also under </a:t>
            </a:r>
            <a:r>
              <a:rPr lang="en-US" b="1" dirty="0" smtClean="0"/>
              <a:t>Gradient stops</a:t>
            </a:r>
            <a:r>
              <a:rPr lang="en-US" dirty="0" smtClean="0"/>
              <a:t>, customize the gradient stops that you added as follows:</a:t>
            </a:r>
          </a:p>
          <a:p>
            <a:pPr marL="685800" lvl="1" indent="-228600">
              <a:buFont typeface="Arial" pitchFamily="34" charset="0"/>
              <a:buChar char="•"/>
              <a:defRPr/>
            </a:pPr>
            <a:r>
              <a:rPr lang="en-US" dirty="0" smtClean="0"/>
              <a:t>Select </a:t>
            </a:r>
            <a:r>
              <a:rPr lang="en-US" b="1" dirty="0" smtClean="0"/>
              <a:t>Stop 1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32%</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Tan, Background 2 </a:t>
            </a:r>
            <a:r>
              <a:rPr lang="en-US" dirty="0" smtClean="0"/>
              <a:t>(first row, third option from the left).</a:t>
            </a:r>
          </a:p>
          <a:p>
            <a:pPr marL="685800" lvl="1" indent="-228600">
              <a:buFont typeface="Arial" pitchFamily="34" charset="0"/>
              <a:buChar char="•"/>
              <a:defRPr/>
            </a:pPr>
            <a:r>
              <a:rPr lang="en-US" dirty="0" smtClean="0"/>
              <a:t>Select </a:t>
            </a:r>
            <a:r>
              <a:rPr lang="en-US" b="1" dirty="0" smtClean="0"/>
              <a:t>Stop 2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100%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Tan, Background 2, Darker 25% </a:t>
            </a:r>
            <a:r>
              <a:rPr lang="en-US" dirty="0" smtClean="0"/>
              <a:t>(third row, third option from the left).</a:t>
            </a:r>
          </a:p>
          <a:p>
            <a:pPr marL="228600" indent="-228600" eaLnBrk="1" fontAlgn="auto" hangingPunct="1">
              <a:lnSpc>
                <a:spcPct val="90000"/>
              </a:lnSpc>
              <a:spcBef>
                <a:spcPts val="0"/>
              </a:spcBef>
              <a:spcAft>
                <a:spcPts val="600"/>
              </a:spcAft>
              <a:buFont typeface="+mj-lt"/>
              <a:buAutoNum type="arabicPeriod"/>
              <a:defRPr/>
            </a:pPr>
            <a:r>
              <a:rPr lang="en-US" dirty="0" smtClean="0"/>
              <a:t>Also in the </a:t>
            </a:r>
            <a:r>
              <a:rPr lang="en-US" b="1" dirty="0" smtClean="0"/>
              <a:t>Format Shape </a:t>
            </a:r>
            <a:r>
              <a:rPr lang="en-US" dirty="0" smtClean="0"/>
              <a:t>dialog box, click </a:t>
            </a:r>
            <a:r>
              <a:rPr lang="en-US" b="1" dirty="0" smtClean="0"/>
              <a:t>Line Color </a:t>
            </a:r>
            <a:r>
              <a:rPr lang="en-US" dirty="0" smtClean="0"/>
              <a:t>in the left pane, select </a:t>
            </a:r>
            <a:r>
              <a:rPr lang="en-US" b="1" dirty="0" smtClean="0"/>
              <a:t>Gradient line </a:t>
            </a:r>
            <a:r>
              <a:rPr lang="en-US" dirty="0" smtClean="0"/>
              <a:t>in the </a:t>
            </a:r>
            <a:r>
              <a:rPr lang="en-US" b="1" dirty="0" smtClean="0"/>
              <a:t>Line Color </a:t>
            </a:r>
            <a:r>
              <a:rPr lang="en-US" dirty="0" smtClean="0"/>
              <a:t> pane, and then do the following:</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Type</a:t>
            </a:r>
            <a:r>
              <a:rPr lang="en-US" dirty="0" smtClean="0"/>
              <a:t> list, select </a:t>
            </a:r>
            <a:r>
              <a:rPr lang="en-US" b="1" dirty="0" smtClean="0"/>
              <a:t>Linear</a:t>
            </a:r>
            <a:r>
              <a:rPr lang="en-US" dirty="0" smtClean="0"/>
              <a:t>.</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Click the button next to </a:t>
            </a:r>
            <a:r>
              <a:rPr lang="en-US" b="1" dirty="0" smtClean="0"/>
              <a:t>Direction</a:t>
            </a:r>
            <a:r>
              <a:rPr lang="en-US" dirty="0" smtClean="0"/>
              <a:t>, and then click </a:t>
            </a:r>
            <a:r>
              <a:rPr lang="en-US" b="1" dirty="0" smtClean="0"/>
              <a:t>Linear Up </a:t>
            </a:r>
            <a:r>
              <a:rPr lang="en-US" dirty="0" smtClean="0"/>
              <a:t>(second row, second option from the left).</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Under </a:t>
            </a:r>
            <a:r>
              <a:rPr lang="en-US" b="1" dirty="0" smtClean="0"/>
              <a:t>Gradient stops</a:t>
            </a:r>
            <a:r>
              <a:rPr lang="en-US" dirty="0" smtClean="0"/>
              <a:t>, click </a:t>
            </a:r>
            <a:r>
              <a:rPr lang="en-US" b="1" dirty="0" smtClean="0"/>
              <a:t>Add</a:t>
            </a:r>
            <a:r>
              <a:rPr lang="en-US" dirty="0" smtClean="0"/>
              <a:t> or </a:t>
            </a:r>
            <a:r>
              <a:rPr lang="en-US" b="1" dirty="0" smtClean="0"/>
              <a:t>Remove</a:t>
            </a:r>
            <a:r>
              <a:rPr lang="en-US" dirty="0" smtClean="0"/>
              <a:t> until two stops appear in the drop-down list.</a:t>
            </a:r>
          </a:p>
          <a:p>
            <a:pPr marL="228600" indent="-228600" eaLnBrk="1" fontAlgn="auto" hangingPunct="1">
              <a:lnSpc>
                <a:spcPct val="90000"/>
              </a:lnSpc>
              <a:spcBef>
                <a:spcPts val="0"/>
              </a:spcBef>
              <a:spcAft>
                <a:spcPts val="600"/>
              </a:spcAft>
              <a:buFont typeface="+mj-lt"/>
              <a:buAutoNum type="arabicPeriod"/>
              <a:defRPr/>
            </a:pPr>
            <a:r>
              <a:rPr lang="en-US" dirty="0" smtClean="0"/>
              <a:t>Also under </a:t>
            </a:r>
            <a:r>
              <a:rPr lang="en-US" b="1" dirty="0" smtClean="0"/>
              <a:t>Gradient stops</a:t>
            </a:r>
            <a:r>
              <a:rPr lang="en-US" dirty="0" smtClean="0"/>
              <a:t>, customize the gradient stops that you added as follows:</a:t>
            </a:r>
          </a:p>
          <a:p>
            <a:pPr marL="685800" lvl="1" indent="-228600">
              <a:buFont typeface="Arial" pitchFamily="34" charset="0"/>
              <a:buChar char="•"/>
              <a:defRPr/>
            </a:pPr>
            <a:r>
              <a:rPr lang="en-US" dirty="0" smtClean="0"/>
              <a:t>Select </a:t>
            </a:r>
            <a:r>
              <a:rPr lang="en-US" b="1" dirty="0" smtClean="0"/>
              <a:t>Stop 1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White, Background 1 </a:t>
            </a:r>
            <a:r>
              <a:rPr lang="en-US" dirty="0" smtClean="0"/>
              <a:t>(first row, first option from the left).</a:t>
            </a:r>
          </a:p>
          <a:p>
            <a:pPr marL="685800" lvl="1" indent="-228600">
              <a:buFont typeface="Arial" pitchFamily="34" charset="0"/>
              <a:buChar char="•"/>
              <a:defRPr/>
            </a:pPr>
            <a:r>
              <a:rPr lang="en-US" dirty="0" smtClean="0"/>
              <a:t>Select </a:t>
            </a:r>
            <a:r>
              <a:rPr lang="en-US" b="1" dirty="0" smtClean="0"/>
              <a:t>Stop 2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100%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White, Background 1, Darker 25% </a:t>
            </a:r>
            <a:r>
              <a:rPr lang="en-US" dirty="0" smtClean="0"/>
              <a:t>(fourth row, first option from the left).</a:t>
            </a:r>
          </a:p>
          <a:p>
            <a:pPr marL="228600" indent="-228600" eaLnBrk="1" fontAlgn="auto" hangingPunct="1">
              <a:lnSpc>
                <a:spcPct val="90000"/>
              </a:lnSpc>
              <a:spcBef>
                <a:spcPts val="0"/>
              </a:spcBef>
              <a:spcAft>
                <a:spcPts val="600"/>
              </a:spcAft>
              <a:buFont typeface="+mj-lt"/>
              <a:buAutoNum type="arabicPeriod"/>
              <a:defRPr/>
            </a:pPr>
            <a:r>
              <a:rPr lang="en-US" dirty="0" smtClean="0"/>
              <a:t>Also in the </a:t>
            </a:r>
            <a:r>
              <a:rPr lang="en-US" b="1" dirty="0" smtClean="0"/>
              <a:t>Format Shape </a:t>
            </a:r>
            <a:r>
              <a:rPr lang="en-US" dirty="0" smtClean="0"/>
              <a:t>dialog box, click </a:t>
            </a:r>
            <a:r>
              <a:rPr lang="en-US" b="1" dirty="0" smtClean="0"/>
              <a:t>Line Style</a:t>
            </a:r>
            <a:r>
              <a:rPr lang="en-US" dirty="0" smtClean="0"/>
              <a:t> in the left pane. In the right pane, in the </a:t>
            </a:r>
            <a:r>
              <a:rPr lang="en-US" b="1" dirty="0" smtClean="0"/>
              <a:t>Width </a:t>
            </a:r>
            <a:r>
              <a:rPr lang="en-US" dirty="0" smtClean="0"/>
              <a:t>box, enter </a:t>
            </a:r>
            <a:r>
              <a:rPr lang="en-US" b="1" dirty="0" smtClean="0"/>
              <a:t>1 pt</a:t>
            </a:r>
            <a:r>
              <a:rPr lang="en-US" dirty="0" smtClean="0"/>
              <a:t>. </a:t>
            </a:r>
          </a:p>
          <a:p>
            <a:pPr marL="228600" indent="-228600" eaLnBrk="1" fontAlgn="auto" hangingPunct="1">
              <a:lnSpc>
                <a:spcPct val="90000"/>
              </a:lnSpc>
              <a:spcBef>
                <a:spcPts val="0"/>
              </a:spcBef>
              <a:spcAft>
                <a:spcPts val="600"/>
              </a:spcAft>
              <a:buFont typeface="+mj-lt"/>
              <a:buAutoNum type="arabicPeriod"/>
              <a:defRPr/>
            </a:pPr>
            <a:r>
              <a:rPr lang="en-US" dirty="0" smtClean="0"/>
              <a:t>On the </a:t>
            </a:r>
            <a:r>
              <a:rPr lang="en-US" b="1" dirty="0" smtClean="0"/>
              <a:t>Home</a:t>
            </a:r>
            <a:r>
              <a:rPr lang="en-US" dirty="0" smtClean="0"/>
              <a:t> tab, in the </a:t>
            </a:r>
            <a:r>
              <a:rPr lang="en-US" b="1" dirty="0" smtClean="0"/>
              <a:t>Drawing</a:t>
            </a:r>
            <a:r>
              <a:rPr lang="en-US" dirty="0" smtClean="0"/>
              <a:t> group, click </a:t>
            </a:r>
            <a:r>
              <a:rPr lang="en-US" b="1" dirty="0" smtClean="0"/>
              <a:t>Shape Effects</a:t>
            </a:r>
            <a:r>
              <a:rPr lang="en-US" dirty="0" smtClean="0"/>
              <a:t>, point to </a:t>
            </a:r>
            <a:r>
              <a:rPr lang="en-US" b="1" dirty="0" smtClean="0"/>
              <a:t>Glow</a:t>
            </a:r>
            <a:r>
              <a:rPr lang="en-US" dirty="0" smtClean="0"/>
              <a:t>, and then do the following:</a:t>
            </a:r>
          </a:p>
          <a:p>
            <a:pPr marL="685800" lvl="1" indent="-228600">
              <a:buFont typeface="Arial" pitchFamily="34" charset="0"/>
              <a:buChar char="•"/>
              <a:defRPr/>
            </a:pPr>
            <a:r>
              <a:rPr lang="en-US" dirty="0" smtClean="0"/>
              <a:t>Under </a:t>
            </a:r>
            <a:r>
              <a:rPr lang="en-US" b="1" dirty="0" smtClean="0"/>
              <a:t>Glow Variations</a:t>
            </a:r>
            <a:r>
              <a:rPr lang="en-US" dirty="0" smtClean="0"/>
              <a:t>,</a:t>
            </a:r>
            <a:r>
              <a:rPr lang="en-US" b="1" dirty="0" smtClean="0"/>
              <a:t> </a:t>
            </a:r>
            <a:r>
              <a:rPr lang="en-US" dirty="0" smtClean="0"/>
              <a:t>select any option in the first row (5 pt glow options).</a:t>
            </a:r>
          </a:p>
          <a:p>
            <a:pPr marL="685800" lvl="1" indent="-228600">
              <a:buFont typeface="Arial" pitchFamily="34" charset="0"/>
              <a:buChar char="•"/>
              <a:defRPr/>
            </a:pPr>
            <a:r>
              <a:rPr lang="en-US" dirty="0" smtClean="0"/>
              <a:t>Point to </a:t>
            </a:r>
            <a:r>
              <a:rPr lang="en-US" b="1" dirty="0" smtClean="0"/>
              <a:t>More Glow Colors</a:t>
            </a:r>
            <a:r>
              <a:rPr lang="en-US" dirty="0" smtClean="0"/>
              <a:t>, and then under </a:t>
            </a:r>
            <a:r>
              <a:rPr lang="en-US" b="1" dirty="0" smtClean="0"/>
              <a:t>Theme Colors </a:t>
            </a:r>
            <a:r>
              <a:rPr lang="en-US" dirty="0" smtClean="0"/>
              <a:t>click </a:t>
            </a:r>
            <a:r>
              <a:rPr lang="en-US" b="1" dirty="0" smtClean="0"/>
              <a:t>White, Background 1, Darker 25%</a:t>
            </a:r>
            <a:r>
              <a:rPr lang="en-US" dirty="0" smtClean="0"/>
              <a:t> (fourth row, first option from the left).</a:t>
            </a:r>
          </a:p>
          <a:p>
            <a:pPr marL="228600" indent="-228600" eaLnBrk="1" fontAlgn="auto" hangingPunct="1">
              <a:lnSpc>
                <a:spcPct val="90000"/>
              </a:lnSpc>
              <a:spcBef>
                <a:spcPts val="0"/>
              </a:spcBef>
              <a:spcAft>
                <a:spcPts val="600"/>
              </a:spcAft>
              <a:buFont typeface="+mj-lt"/>
              <a:buAutoNum type="arabicPeriod"/>
              <a:defRPr/>
            </a:pPr>
            <a:r>
              <a:rPr lang="en-US" dirty="0" smtClean="0"/>
              <a:t>On the slide, right-click the rectangle and then click </a:t>
            </a:r>
            <a:r>
              <a:rPr lang="en-US" b="1" dirty="0" smtClean="0"/>
              <a:t>Edit Text</a:t>
            </a:r>
            <a:r>
              <a:rPr lang="en-US" dirty="0" smtClean="0"/>
              <a:t>. </a:t>
            </a:r>
          </a:p>
          <a:p>
            <a:pPr marL="228600" indent="-228600" eaLnBrk="1" fontAlgn="auto" hangingPunct="1">
              <a:spcBef>
                <a:spcPts val="0"/>
              </a:spcBef>
              <a:spcAft>
                <a:spcPts val="0"/>
              </a:spcAft>
              <a:buFont typeface="+mj-lt"/>
              <a:buAutoNum type="arabicPeriod"/>
              <a:defRPr/>
            </a:pPr>
            <a:r>
              <a:rPr lang="en-US" dirty="0" smtClean="0"/>
              <a:t>Enter text in the text box and select the text. On the </a:t>
            </a:r>
            <a:r>
              <a:rPr lang="en-US" b="1" dirty="0" smtClean="0"/>
              <a:t>Home</a:t>
            </a:r>
            <a:r>
              <a:rPr lang="en-US" dirty="0" smtClean="0"/>
              <a:t> tab, in the </a:t>
            </a:r>
            <a:r>
              <a:rPr lang="en-US" b="1" dirty="0" smtClean="0"/>
              <a:t>Font</a:t>
            </a:r>
            <a:r>
              <a:rPr lang="en-US" dirty="0" smtClean="0"/>
              <a:t> group, select </a:t>
            </a:r>
            <a:r>
              <a:rPr lang="en-US" b="1" dirty="0" smtClean="0"/>
              <a:t>Gill Sans MT </a:t>
            </a:r>
            <a:r>
              <a:rPr lang="en-US" dirty="0" smtClean="0"/>
              <a:t>from the </a:t>
            </a:r>
            <a:r>
              <a:rPr lang="en-US" b="1" dirty="0" smtClean="0"/>
              <a:t>Font</a:t>
            </a:r>
            <a:r>
              <a:rPr lang="en-US" dirty="0" smtClean="0"/>
              <a:t> list and then select </a:t>
            </a:r>
            <a:r>
              <a:rPr lang="en-US" b="1" dirty="0" smtClean="0"/>
              <a:t>24</a:t>
            </a:r>
            <a:r>
              <a:rPr lang="en-US" dirty="0" smtClean="0"/>
              <a:t> from the </a:t>
            </a:r>
            <a:r>
              <a:rPr lang="en-US" b="1" dirty="0" smtClean="0"/>
              <a:t>Font Size </a:t>
            </a:r>
            <a:r>
              <a:rPr lang="en-US" dirty="0" smtClean="0"/>
              <a:t>list.</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Paragraph</a:t>
            </a:r>
            <a:r>
              <a:rPr lang="en-US" dirty="0" smtClean="0"/>
              <a:t> group, click </a:t>
            </a:r>
            <a:r>
              <a:rPr lang="en-US" b="1" dirty="0" smtClean="0"/>
              <a:t>Align Text Left</a:t>
            </a:r>
            <a:r>
              <a:rPr lang="en-US" dirty="0" smtClean="0"/>
              <a:t> to align the text left within the text box.</a:t>
            </a:r>
          </a:p>
          <a:p>
            <a:pPr marL="228600" indent="-228600" eaLnBrk="1" fontAlgn="auto" hangingPunct="1">
              <a:spcBef>
                <a:spcPts val="0"/>
              </a:spcBef>
              <a:spcAft>
                <a:spcPts val="0"/>
              </a:spcAft>
              <a:buFont typeface="+mj-lt"/>
              <a:buAutoNum type="arabicPeriod"/>
              <a:defRPr/>
            </a:pPr>
            <a:r>
              <a:rPr lang="en-US" dirty="0" smtClean="0"/>
              <a:t>Under </a:t>
            </a:r>
            <a:r>
              <a:rPr lang="en-US" b="1" dirty="0" smtClean="0"/>
              <a:t>Drawing Tools</a:t>
            </a:r>
            <a:r>
              <a:rPr lang="en-US" dirty="0" smtClean="0"/>
              <a:t>, on the </a:t>
            </a:r>
            <a:r>
              <a:rPr lang="en-US" b="1" dirty="0" smtClean="0"/>
              <a:t>Format</a:t>
            </a:r>
            <a:r>
              <a:rPr lang="en-US" dirty="0" smtClean="0"/>
              <a:t> tab, in the </a:t>
            </a:r>
            <a:r>
              <a:rPr lang="en-US" b="1" dirty="0" smtClean="0"/>
              <a:t>WordArt Styles </a:t>
            </a:r>
            <a:r>
              <a:rPr lang="en-US" dirty="0" smtClean="0"/>
              <a:t>group, click the arrow next to </a:t>
            </a:r>
            <a:r>
              <a:rPr lang="en-US" b="1" dirty="0" smtClean="0"/>
              <a:t>Text Fill</a:t>
            </a:r>
            <a:r>
              <a:rPr lang="en-US" dirty="0" smtClean="0"/>
              <a:t>, and then under </a:t>
            </a:r>
            <a:r>
              <a:rPr lang="en-US" b="1" dirty="0" smtClean="0"/>
              <a:t>Theme Colors </a:t>
            </a:r>
            <a:r>
              <a:rPr lang="en-US" dirty="0" smtClean="0"/>
              <a:t>click </a:t>
            </a:r>
            <a:r>
              <a:rPr lang="en-US" b="1" dirty="0" smtClean="0"/>
              <a:t>Tan, Background 2, Darker 75% </a:t>
            </a:r>
            <a:r>
              <a:rPr lang="en-US" dirty="0" smtClean="0"/>
              <a:t>(fifth row, third option from the left). </a:t>
            </a:r>
          </a:p>
          <a:p>
            <a:pPr marL="228600" indent="-228600" eaLnBrk="1" fontAlgn="auto" hangingPunct="1">
              <a:lnSpc>
                <a:spcPct val="90000"/>
              </a:lnSpc>
              <a:spcBef>
                <a:spcPts val="0"/>
              </a:spcBef>
              <a:spcAft>
                <a:spcPts val="600"/>
              </a:spcAft>
              <a:buFont typeface="+mj-lt"/>
              <a:buAutoNum type="arabicPeriod"/>
              <a:defRPr/>
            </a:pPr>
            <a:r>
              <a:rPr lang="en-US" dirty="0" smtClean="0"/>
              <a:t>On the </a:t>
            </a:r>
            <a:r>
              <a:rPr lang="en-US" b="1" dirty="0" smtClean="0"/>
              <a:t>Home</a:t>
            </a:r>
            <a:r>
              <a:rPr lang="en-US" dirty="0" smtClean="0"/>
              <a:t> tab, in the bottom-right corner of the </a:t>
            </a:r>
            <a:r>
              <a:rPr lang="en-US" b="1" dirty="0" smtClean="0"/>
              <a:t>Drawing</a:t>
            </a:r>
            <a:r>
              <a:rPr lang="en-US" dirty="0" smtClean="0"/>
              <a:t> group, click the </a:t>
            </a:r>
            <a:r>
              <a:rPr lang="en-US" b="1" dirty="0" smtClean="0"/>
              <a:t>Format Shapes</a:t>
            </a:r>
            <a:r>
              <a:rPr lang="en-US" dirty="0" smtClean="0"/>
              <a:t> dialog box launcher. In the </a:t>
            </a:r>
            <a:r>
              <a:rPr lang="en-US" b="1" dirty="0" smtClean="0"/>
              <a:t>Format Shapes </a:t>
            </a:r>
            <a:r>
              <a:rPr lang="en-US" dirty="0" smtClean="0"/>
              <a:t>dialog box, click </a:t>
            </a:r>
            <a:r>
              <a:rPr lang="en-US" b="1" dirty="0" smtClean="0"/>
              <a:t>Text Box</a:t>
            </a:r>
            <a:r>
              <a:rPr lang="en-US" dirty="0" smtClean="0"/>
              <a:t> in the left pane. In the right pane, under </a:t>
            </a:r>
            <a:r>
              <a:rPr lang="en-US" b="1" dirty="0" smtClean="0"/>
              <a:t>Internal margin</a:t>
            </a:r>
            <a:r>
              <a:rPr lang="en-US" dirty="0" smtClean="0"/>
              <a:t>, enter </a:t>
            </a:r>
            <a:r>
              <a:rPr lang="en-US" b="1" dirty="0" smtClean="0"/>
              <a:t>1”</a:t>
            </a:r>
            <a:r>
              <a:rPr lang="en-US" dirty="0" smtClean="0"/>
              <a:t> in the </a:t>
            </a:r>
            <a:r>
              <a:rPr lang="en-US" b="1" dirty="0" smtClean="0"/>
              <a:t>Left</a:t>
            </a:r>
            <a:r>
              <a:rPr lang="en-US" dirty="0" smtClean="0"/>
              <a:t> box to increase the left margin in the rectangle to accommodate the embossed number. </a:t>
            </a:r>
          </a:p>
          <a:p>
            <a:pPr marL="228600" indent="-228600" eaLnBrk="1" fontAlgn="auto" hangingPunct="1">
              <a:lnSpc>
                <a:spcPct val="90000"/>
              </a:lnSpc>
              <a:spcBef>
                <a:spcPts val="0"/>
              </a:spcBef>
              <a:spcAft>
                <a:spcPts val="600"/>
              </a:spcAft>
              <a:buFont typeface="+mj-lt"/>
              <a:buAutoNum type="arabicPeriod"/>
              <a:defRPr/>
            </a:pPr>
            <a:r>
              <a:rPr lang="en-US" dirty="0" smtClean="0"/>
              <a:t>On the </a:t>
            </a:r>
            <a:r>
              <a:rPr lang="en-US" b="1" dirty="0" smtClean="0"/>
              <a:t>Home</a:t>
            </a:r>
            <a:r>
              <a:rPr lang="en-US" dirty="0" smtClean="0"/>
              <a:t> tab, in the </a:t>
            </a:r>
            <a:r>
              <a:rPr lang="en-US" b="1" dirty="0" smtClean="0"/>
              <a:t>Drawing</a:t>
            </a:r>
            <a:r>
              <a:rPr lang="en-US" dirty="0" smtClean="0"/>
              <a:t> group, click </a:t>
            </a:r>
            <a:r>
              <a:rPr lang="en-US" b="1" dirty="0" smtClean="0"/>
              <a:t>Shapes</a:t>
            </a:r>
            <a:r>
              <a:rPr lang="en-US" dirty="0" smtClean="0"/>
              <a:t>, and then under </a:t>
            </a:r>
            <a:r>
              <a:rPr lang="en-US" b="1" dirty="0" smtClean="0"/>
              <a:t>Lines</a:t>
            </a:r>
            <a:r>
              <a:rPr lang="en-US" dirty="0" smtClean="0"/>
              <a:t>, click </a:t>
            </a:r>
            <a:r>
              <a:rPr lang="en-US" b="1" dirty="0" smtClean="0"/>
              <a:t>Line </a:t>
            </a:r>
            <a:r>
              <a:rPr lang="en-US" dirty="0" smtClean="0"/>
              <a:t>(first option from the left).</a:t>
            </a:r>
          </a:p>
          <a:p>
            <a:pPr marL="228600" indent="-228600" eaLnBrk="1" fontAlgn="auto" hangingPunct="1">
              <a:lnSpc>
                <a:spcPct val="90000"/>
              </a:lnSpc>
              <a:spcBef>
                <a:spcPts val="0"/>
              </a:spcBef>
              <a:spcAft>
                <a:spcPts val="600"/>
              </a:spcAft>
              <a:buFont typeface="+mj-lt"/>
              <a:buAutoNum type="arabicPeriod"/>
              <a:defRPr/>
            </a:pPr>
            <a:r>
              <a:rPr lang="en-US" dirty="0" smtClean="0"/>
              <a:t>Press and hold SHIFT, and then on the slide, drag to draw a straight, vertical line. </a:t>
            </a:r>
          </a:p>
          <a:p>
            <a:pPr marL="228600" indent="-228600" eaLnBrk="1" fontAlgn="auto" hangingPunct="1">
              <a:lnSpc>
                <a:spcPct val="90000"/>
              </a:lnSpc>
              <a:spcBef>
                <a:spcPts val="0"/>
              </a:spcBef>
              <a:spcAft>
                <a:spcPts val="600"/>
              </a:spcAft>
              <a:buFont typeface="+mj-lt"/>
              <a:buAutoNum type="arabicPeriod"/>
              <a:defRPr/>
            </a:pPr>
            <a:r>
              <a:rPr lang="en-US" dirty="0" smtClean="0"/>
              <a:t>Under </a:t>
            </a:r>
            <a:r>
              <a:rPr lang="en-US" b="1" dirty="0" smtClean="0"/>
              <a:t>Drawing Tools</a:t>
            </a:r>
            <a:r>
              <a:rPr lang="en-US" dirty="0" smtClean="0"/>
              <a:t>, on the </a:t>
            </a:r>
            <a:r>
              <a:rPr lang="en-US" b="1" dirty="0" smtClean="0"/>
              <a:t>Format</a:t>
            </a:r>
            <a:r>
              <a:rPr lang="en-US" dirty="0" smtClean="0"/>
              <a:t> tab, in the </a:t>
            </a:r>
            <a:r>
              <a:rPr lang="en-US" b="1" dirty="0" smtClean="0"/>
              <a:t>Size </a:t>
            </a:r>
            <a:r>
              <a:rPr lang="en-US" dirty="0" smtClean="0"/>
              <a:t>group, in the </a:t>
            </a:r>
            <a:r>
              <a:rPr lang="en-US" b="1" dirty="0" smtClean="0"/>
              <a:t>Width</a:t>
            </a:r>
            <a:r>
              <a:rPr lang="en-US" dirty="0" smtClean="0"/>
              <a:t> box, enter </a:t>
            </a:r>
            <a:r>
              <a:rPr lang="en-US" b="1" dirty="0" smtClean="0"/>
              <a:t>0.75”</a:t>
            </a:r>
            <a:r>
              <a:rPr lang="en-US" dirty="0" smtClean="0"/>
              <a:t>.</a:t>
            </a:r>
          </a:p>
          <a:p>
            <a:pPr marL="228600" indent="-228600" eaLnBrk="1" fontAlgn="auto" hangingPunct="1">
              <a:lnSpc>
                <a:spcPct val="90000"/>
              </a:lnSpc>
              <a:spcBef>
                <a:spcPts val="0"/>
              </a:spcBef>
              <a:spcAft>
                <a:spcPts val="600"/>
              </a:spcAft>
              <a:buFont typeface="+mj-lt"/>
              <a:buAutoNum type="arabicPeriod"/>
              <a:defRPr/>
            </a:pPr>
            <a:r>
              <a:rPr lang="en-US" dirty="0" smtClean="0"/>
              <a:t>On the </a:t>
            </a:r>
            <a:r>
              <a:rPr lang="en-US" b="1" dirty="0" smtClean="0"/>
              <a:t>Home</a:t>
            </a:r>
            <a:r>
              <a:rPr lang="en-US" dirty="0" smtClean="0"/>
              <a:t> tab, in the bottom-right corner of the </a:t>
            </a:r>
            <a:r>
              <a:rPr lang="en-US" b="1" dirty="0" smtClean="0"/>
              <a:t>Drawing</a:t>
            </a:r>
            <a:r>
              <a:rPr lang="en-US" dirty="0" smtClean="0"/>
              <a:t> group, click the </a:t>
            </a:r>
            <a:r>
              <a:rPr lang="en-US" b="1" dirty="0" smtClean="0"/>
              <a:t>Format Shapes</a:t>
            </a:r>
            <a:r>
              <a:rPr lang="en-US" dirty="0" smtClean="0"/>
              <a:t> dialog box launcher. In the </a:t>
            </a:r>
            <a:r>
              <a:rPr lang="en-US" b="1" dirty="0" smtClean="0"/>
              <a:t>Format Shapes </a:t>
            </a:r>
            <a:r>
              <a:rPr lang="en-US" dirty="0" smtClean="0"/>
              <a:t>dialog box, click </a:t>
            </a:r>
            <a:r>
              <a:rPr lang="en-US" b="1" dirty="0" smtClean="0"/>
              <a:t>Line Style </a:t>
            </a:r>
            <a:r>
              <a:rPr lang="en-US" dirty="0" smtClean="0"/>
              <a:t>in the left pane, and then do the following in the right pane:</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Width</a:t>
            </a:r>
            <a:r>
              <a:rPr lang="en-US" dirty="0" smtClean="0"/>
              <a:t> box, enter </a:t>
            </a:r>
            <a:r>
              <a:rPr lang="en-US" b="1" dirty="0" smtClean="0"/>
              <a:t>2.25 pt</a:t>
            </a:r>
            <a:r>
              <a:rPr lang="en-US" dirty="0" smtClean="0"/>
              <a:t>.</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Click the button next to </a:t>
            </a:r>
            <a:r>
              <a:rPr lang="en-US" b="1" dirty="0" smtClean="0"/>
              <a:t>Dash type</a:t>
            </a:r>
            <a:r>
              <a:rPr lang="en-US" dirty="0" smtClean="0"/>
              <a:t>, and then click </a:t>
            </a:r>
            <a:r>
              <a:rPr lang="en-US" b="1" dirty="0" smtClean="0"/>
              <a:t>Round Dot </a:t>
            </a:r>
            <a:r>
              <a:rPr lang="en-US" dirty="0" smtClean="0"/>
              <a:t>(second option from the top). </a:t>
            </a:r>
          </a:p>
          <a:p>
            <a:pPr marL="228600" indent="-228600" eaLnBrk="1" fontAlgn="auto" hangingPunct="1">
              <a:lnSpc>
                <a:spcPct val="90000"/>
              </a:lnSpc>
              <a:spcBef>
                <a:spcPts val="0"/>
              </a:spcBef>
              <a:spcAft>
                <a:spcPts val="600"/>
              </a:spcAft>
              <a:buFont typeface="+mj-lt"/>
              <a:buAutoNum type="arabicPeriod"/>
              <a:defRPr/>
            </a:pPr>
            <a:r>
              <a:rPr lang="en-US" dirty="0" smtClean="0"/>
              <a:t>Also in the </a:t>
            </a:r>
            <a:r>
              <a:rPr lang="en-US" b="1" dirty="0" smtClean="0"/>
              <a:t>Format Shapes </a:t>
            </a:r>
            <a:r>
              <a:rPr lang="en-US" dirty="0" smtClean="0"/>
              <a:t>dialog box, click </a:t>
            </a:r>
            <a:r>
              <a:rPr lang="en-US" b="1" dirty="0" smtClean="0"/>
              <a:t>Line Color </a:t>
            </a:r>
            <a:r>
              <a:rPr lang="en-US" dirty="0" smtClean="0"/>
              <a:t>in the left pane. In the right pane, click the button next to Color, and then under Theme Colors click </a:t>
            </a:r>
            <a:r>
              <a:rPr lang="en-US" b="1" dirty="0" smtClean="0"/>
              <a:t>White, Background 1</a:t>
            </a:r>
            <a:r>
              <a:rPr lang="en-US" dirty="0" smtClean="0"/>
              <a:t> (first row, first option from the left). </a:t>
            </a:r>
          </a:p>
          <a:p>
            <a:pPr marL="228600" indent="-228600" eaLnBrk="1" fontAlgn="auto" hangingPunct="1">
              <a:lnSpc>
                <a:spcPct val="90000"/>
              </a:lnSpc>
              <a:spcBef>
                <a:spcPts val="0"/>
              </a:spcBef>
              <a:spcAft>
                <a:spcPts val="600"/>
              </a:spcAft>
              <a:buFont typeface="+mj-lt"/>
              <a:buAutoNum type="arabicPeriod"/>
              <a:defRPr/>
            </a:pPr>
            <a:r>
              <a:rPr lang="en-US" dirty="0" smtClean="0"/>
              <a:t>On the slide, drag the line onto the rectangle, just left of the text box. </a:t>
            </a:r>
          </a:p>
          <a:p>
            <a:pPr marL="228600" indent="-228600" eaLnBrk="1" fontAlgn="auto" hangingPunct="1">
              <a:lnSpc>
                <a:spcPct val="90000"/>
              </a:lnSpc>
              <a:spcBef>
                <a:spcPts val="0"/>
              </a:spcBef>
              <a:spcAft>
                <a:spcPts val="600"/>
              </a:spcAft>
              <a:buFont typeface="+mj-lt"/>
              <a:buAutoNum type="arabicPeriod"/>
              <a:defRPr/>
            </a:pPr>
            <a:r>
              <a:rPr lang="en-US" dirty="0" smtClean="0"/>
              <a:t>On the </a:t>
            </a:r>
            <a:r>
              <a:rPr lang="en-US" b="1" dirty="0" smtClean="0"/>
              <a:t>Insert</a:t>
            </a:r>
            <a:r>
              <a:rPr lang="en-US" dirty="0" smtClean="0"/>
              <a:t> tab, in the </a:t>
            </a:r>
            <a:r>
              <a:rPr lang="en-US" b="1" dirty="0" smtClean="0"/>
              <a:t>Text</a:t>
            </a:r>
            <a:r>
              <a:rPr lang="en-US" dirty="0" smtClean="0"/>
              <a:t> box, click </a:t>
            </a:r>
            <a:r>
              <a:rPr lang="en-US" b="1" dirty="0" smtClean="0"/>
              <a:t>Text Box </a:t>
            </a:r>
            <a:r>
              <a:rPr lang="en-US" dirty="0" smtClean="0"/>
              <a:t>and then on the slide, drag to draw another text box. </a:t>
            </a:r>
          </a:p>
          <a:p>
            <a:pPr marL="228600" indent="-228600" eaLnBrk="1" fontAlgn="auto" hangingPunct="1">
              <a:spcBef>
                <a:spcPts val="0"/>
              </a:spcBef>
              <a:spcAft>
                <a:spcPts val="0"/>
              </a:spcAft>
              <a:buFont typeface="+mj-lt"/>
              <a:buAutoNum type="arabicPeriod"/>
              <a:defRPr/>
            </a:pPr>
            <a:r>
              <a:rPr lang="en-US" dirty="0" smtClean="0"/>
              <a:t>Enter </a:t>
            </a:r>
            <a:r>
              <a:rPr lang="en-US" b="1" dirty="0" smtClean="0"/>
              <a:t>1</a:t>
            </a:r>
            <a:r>
              <a:rPr lang="en-US" dirty="0" smtClean="0"/>
              <a:t> in the text box and select the text. On the </a:t>
            </a:r>
            <a:r>
              <a:rPr lang="en-US" b="1" dirty="0" smtClean="0"/>
              <a:t>Home</a:t>
            </a:r>
            <a:r>
              <a:rPr lang="en-US" dirty="0" smtClean="0"/>
              <a:t> tab, in the </a:t>
            </a:r>
            <a:r>
              <a:rPr lang="en-US" b="1" dirty="0" smtClean="0"/>
              <a:t>Font</a:t>
            </a:r>
            <a:r>
              <a:rPr lang="en-US" dirty="0" smtClean="0"/>
              <a:t> group, select </a:t>
            </a:r>
            <a:r>
              <a:rPr lang="en-US" b="1" dirty="0" smtClean="0"/>
              <a:t>Calisto MT </a:t>
            </a:r>
            <a:r>
              <a:rPr lang="en-US" dirty="0" smtClean="0"/>
              <a:t>from the </a:t>
            </a:r>
            <a:r>
              <a:rPr lang="en-US" b="1" dirty="0" smtClean="0"/>
              <a:t>Font</a:t>
            </a:r>
            <a:r>
              <a:rPr lang="en-US" dirty="0" smtClean="0"/>
              <a:t> list and then enter </a:t>
            </a:r>
            <a:r>
              <a:rPr lang="en-US" b="1" dirty="0" smtClean="0"/>
              <a:t>50</a:t>
            </a:r>
            <a:r>
              <a:rPr lang="en-US" dirty="0" smtClean="0"/>
              <a:t> in the </a:t>
            </a:r>
            <a:r>
              <a:rPr lang="en-US" b="1" dirty="0" smtClean="0"/>
              <a:t>Font Size </a:t>
            </a:r>
            <a:r>
              <a:rPr lang="en-US" dirty="0" smtClean="0"/>
              <a:t>box.</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Paragraph</a:t>
            </a:r>
            <a:r>
              <a:rPr lang="en-US" dirty="0" smtClean="0"/>
              <a:t> group, click </a:t>
            </a:r>
            <a:r>
              <a:rPr lang="en-US" b="1" dirty="0" smtClean="0"/>
              <a:t>Center </a:t>
            </a:r>
            <a:r>
              <a:rPr lang="en-US" dirty="0" smtClean="0"/>
              <a:t>to center the text within the text box.</a:t>
            </a:r>
          </a:p>
          <a:p>
            <a:pPr marL="228600" indent="-228600" eaLnBrk="1" fontAlgn="auto" hangingPunct="1">
              <a:spcBef>
                <a:spcPts val="0"/>
              </a:spcBef>
              <a:spcAft>
                <a:spcPts val="0"/>
              </a:spcAft>
              <a:buFont typeface="+mj-lt"/>
              <a:buAutoNum type="arabicPeriod"/>
              <a:defRPr/>
            </a:pPr>
            <a:r>
              <a:rPr lang="en-US" dirty="0" smtClean="0"/>
              <a:t>Under </a:t>
            </a:r>
            <a:r>
              <a:rPr lang="en-US" b="1" dirty="0" smtClean="0"/>
              <a:t>Drawing Tools</a:t>
            </a:r>
            <a:r>
              <a:rPr lang="en-US" dirty="0" smtClean="0"/>
              <a:t>, on the </a:t>
            </a:r>
            <a:r>
              <a:rPr lang="en-US" b="1" dirty="0" smtClean="0"/>
              <a:t>Format</a:t>
            </a:r>
            <a:r>
              <a:rPr lang="en-US" dirty="0" smtClean="0"/>
              <a:t> tab, in the </a:t>
            </a:r>
            <a:r>
              <a:rPr lang="en-US" b="1" dirty="0" smtClean="0"/>
              <a:t>WordArt Styles </a:t>
            </a:r>
            <a:r>
              <a:rPr lang="en-US" dirty="0" smtClean="0"/>
              <a:t>group, click the arrow next to </a:t>
            </a:r>
            <a:r>
              <a:rPr lang="en-US" b="1" dirty="0" smtClean="0"/>
              <a:t>Text Fill</a:t>
            </a:r>
            <a:r>
              <a:rPr lang="en-US" dirty="0" smtClean="0"/>
              <a:t>, and then under </a:t>
            </a:r>
            <a:r>
              <a:rPr lang="en-US" b="1" dirty="0" smtClean="0"/>
              <a:t>Theme Colors </a:t>
            </a:r>
            <a:r>
              <a:rPr lang="en-US" dirty="0" smtClean="0"/>
              <a:t>click </a:t>
            </a:r>
            <a:r>
              <a:rPr lang="en-US" b="1" dirty="0" smtClean="0"/>
              <a:t>Tan, Background 2, Darker 25% </a:t>
            </a:r>
            <a:r>
              <a:rPr lang="en-US" dirty="0" smtClean="0"/>
              <a:t>(third row, third option from the left). </a:t>
            </a:r>
          </a:p>
          <a:p>
            <a:pPr marL="228600" indent="-228600" eaLnBrk="1" fontAlgn="auto" hangingPunct="1">
              <a:spcBef>
                <a:spcPts val="0"/>
              </a:spcBef>
              <a:spcAft>
                <a:spcPts val="0"/>
              </a:spcAft>
              <a:buFont typeface="+mj-lt"/>
              <a:buAutoNum type="arabicPeriod"/>
              <a:defRPr/>
            </a:pPr>
            <a:r>
              <a:rPr lang="en-US" dirty="0" smtClean="0"/>
              <a:t>Drag the text box onto the rectangle, left of the dotted vertical line. </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Editing</a:t>
            </a:r>
            <a:r>
              <a:rPr lang="en-US" dirty="0" smtClean="0"/>
              <a:t> group, click </a:t>
            </a:r>
            <a:r>
              <a:rPr lang="en-US" b="1" dirty="0" smtClean="0"/>
              <a:t>Select</a:t>
            </a:r>
            <a:r>
              <a:rPr lang="en-US" dirty="0" smtClean="0"/>
              <a:t>, and then click </a:t>
            </a:r>
            <a:r>
              <a:rPr lang="en-US" b="1" dirty="0" smtClean="0"/>
              <a:t>Selection Pane</a:t>
            </a:r>
            <a:r>
              <a:rPr lang="en-US" dirty="0" smtClean="0"/>
              <a:t>. </a:t>
            </a:r>
          </a:p>
          <a:p>
            <a:pPr marL="228600" indent="-228600" eaLnBrk="1" fontAlgn="auto" hangingPunct="1">
              <a:spcBef>
                <a:spcPts val="0"/>
              </a:spcBef>
              <a:spcAft>
                <a:spcPts val="0"/>
              </a:spcAft>
              <a:buFont typeface="+mj-lt"/>
              <a:buAutoNum type="arabicPeriod"/>
              <a:defRPr/>
            </a:pPr>
            <a:r>
              <a:rPr lang="en-US" dirty="0" smtClean="0"/>
              <a:t>In the </a:t>
            </a:r>
            <a:r>
              <a:rPr lang="en-US" b="1" dirty="0" smtClean="0"/>
              <a:t>Selection</a:t>
            </a:r>
            <a:r>
              <a:rPr lang="en-US" dirty="0" smtClean="0"/>
              <a:t> </a:t>
            </a:r>
            <a:r>
              <a:rPr lang="en-US" b="1" dirty="0" smtClean="0"/>
              <a:t>and Visibility </a:t>
            </a:r>
            <a:r>
              <a:rPr lang="en-US" dirty="0" smtClean="0"/>
              <a:t>pane, press and hold CTRL to select the text box, line, and rectangle.</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Drawing</a:t>
            </a:r>
            <a:r>
              <a:rPr lang="en-US" dirty="0" smtClean="0"/>
              <a:t> group, click </a:t>
            </a:r>
            <a:r>
              <a:rPr lang="en-US" b="1" dirty="0" smtClean="0"/>
              <a:t>Arrange</a:t>
            </a:r>
            <a:r>
              <a:rPr lang="en-US" dirty="0" smtClean="0"/>
              <a:t>, point to </a:t>
            </a:r>
            <a:r>
              <a:rPr lang="en-US" b="1" dirty="0" smtClean="0"/>
              <a:t>Align</a:t>
            </a:r>
            <a:r>
              <a:rPr lang="en-US" dirty="0" smtClean="0"/>
              <a:t>, and then click </a:t>
            </a:r>
            <a:r>
              <a:rPr lang="en-US" b="1" dirty="0" smtClean="0"/>
              <a:t>Align Middle</a:t>
            </a:r>
            <a:r>
              <a:rPr lang="en-US" dirty="0" smtClean="0"/>
              <a:t>. </a:t>
            </a:r>
          </a:p>
          <a:p>
            <a:pPr>
              <a:defRPr/>
            </a:pPr>
            <a:endParaRPr lang="en-US" dirty="0" smtClean="0"/>
          </a:p>
          <a:p>
            <a:pPr>
              <a:defRPr/>
            </a:pPr>
            <a:endParaRPr lang="en-US" dirty="0" smtClean="0"/>
          </a:p>
          <a:p>
            <a:pPr marL="228600" lvl="1" indent="-228600">
              <a:spcAft>
                <a:spcPts val="200"/>
              </a:spcAft>
              <a:buFont typeface="+mj-lt"/>
              <a:buNone/>
              <a:defRPr/>
            </a:pPr>
            <a:r>
              <a:rPr lang="en-US" dirty="0" smtClean="0"/>
              <a:t>To reproduce the other column headings on this slide, do the following:</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Editing</a:t>
            </a:r>
            <a:r>
              <a:rPr lang="en-US" dirty="0" smtClean="0"/>
              <a:t> group, click </a:t>
            </a:r>
            <a:r>
              <a:rPr lang="en-US" b="1" dirty="0" smtClean="0"/>
              <a:t>Select</a:t>
            </a:r>
            <a:r>
              <a:rPr lang="en-US" dirty="0" smtClean="0"/>
              <a:t>, and then click </a:t>
            </a:r>
            <a:r>
              <a:rPr lang="en-US" b="1" dirty="0" smtClean="0"/>
              <a:t>Selection Pane</a:t>
            </a:r>
            <a:r>
              <a:rPr lang="en-US" dirty="0" smtClean="0"/>
              <a:t>. </a:t>
            </a:r>
          </a:p>
          <a:p>
            <a:pPr marL="228600" indent="-228600" eaLnBrk="1" fontAlgn="auto" hangingPunct="1">
              <a:spcBef>
                <a:spcPts val="0"/>
              </a:spcBef>
              <a:spcAft>
                <a:spcPts val="0"/>
              </a:spcAft>
              <a:buFont typeface="+mj-lt"/>
              <a:buAutoNum type="arabicPeriod"/>
              <a:defRPr/>
            </a:pPr>
            <a:r>
              <a:rPr lang="en-US" dirty="0" smtClean="0"/>
              <a:t>In the </a:t>
            </a:r>
            <a:r>
              <a:rPr lang="en-US" b="1" dirty="0" smtClean="0"/>
              <a:t>Selection</a:t>
            </a:r>
            <a:r>
              <a:rPr lang="en-US" dirty="0" smtClean="0"/>
              <a:t> </a:t>
            </a:r>
            <a:r>
              <a:rPr lang="en-US" b="1" dirty="0" smtClean="0"/>
              <a:t>and Visibility </a:t>
            </a:r>
            <a:r>
              <a:rPr lang="en-US" dirty="0" smtClean="0"/>
              <a:t>pane, press and hold CTRL to select the text box, line, and rectangle.</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Drawing</a:t>
            </a:r>
            <a:r>
              <a:rPr lang="en-US" dirty="0" smtClean="0"/>
              <a:t> group, click </a:t>
            </a:r>
            <a:r>
              <a:rPr lang="en-US" b="1" dirty="0" smtClean="0"/>
              <a:t>Arrange</a:t>
            </a:r>
            <a:r>
              <a:rPr lang="en-US" dirty="0" smtClean="0"/>
              <a:t>, and then under </a:t>
            </a:r>
            <a:r>
              <a:rPr lang="en-US" b="1" dirty="0" smtClean="0"/>
              <a:t>Group Objects </a:t>
            </a:r>
            <a:r>
              <a:rPr lang="en-US" dirty="0" smtClean="0"/>
              <a:t>click </a:t>
            </a:r>
            <a:r>
              <a:rPr lang="en-US" b="1" dirty="0" smtClean="0"/>
              <a:t>Group</a:t>
            </a:r>
            <a:r>
              <a:rPr lang="en-US" dirty="0" smtClean="0"/>
              <a:t>. </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Clipboard </a:t>
            </a:r>
            <a:r>
              <a:rPr lang="en-US" dirty="0" smtClean="0"/>
              <a:t>group, click the arrow under </a:t>
            </a:r>
            <a:r>
              <a:rPr lang="en-US" b="1" dirty="0" smtClean="0"/>
              <a:t>Paste, </a:t>
            </a:r>
            <a:r>
              <a:rPr lang="en-US" dirty="0" smtClean="0"/>
              <a:t>and then click </a:t>
            </a:r>
            <a:r>
              <a:rPr lang="en-US" b="1" dirty="0" smtClean="0"/>
              <a:t>Duplicate</a:t>
            </a:r>
            <a:r>
              <a:rPr lang="en-US" dirty="0" smtClean="0"/>
              <a:t>. Repeat the process until you have a total of three groups of shapes.</a:t>
            </a:r>
          </a:p>
          <a:p>
            <a:pPr marL="228600" indent="-228600" eaLnBrk="1" fontAlgn="auto" hangingPunct="1">
              <a:spcBef>
                <a:spcPts val="0"/>
              </a:spcBef>
              <a:spcAft>
                <a:spcPts val="0"/>
              </a:spcAft>
              <a:buFont typeface="+mj-lt"/>
              <a:buAutoNum type="arabicPeriod"/>
              <a:defRPr/>
            </a:pPr>
            <a:r>
              <a:rPr lang="en-US" dirty="0" smtClean="0"/>
              <a:t>Select each group in the </a:t>
            </a:r>
            <a:r>
              <a:rPr lang="en-US" b="1" dirty="0" smtClean="0"/>
              <a:t>Selection and Visibility</a:t>
            </a:r>
            <a:r>
              <a:rPr lang="en-US" dirty="0" smtClean="0"/>
              <a:t> pane and drag it on the slide to form a row under the picture. </a:t>
            </a:r>
          </a:p>
          <a:p>
            <a:pPr marL="228600" indent="-228600" eaLnBrk="1" fontAlgn="auto" hangingPunct="1">
              <a:spcBef>
                <a:spcPts val="0"/>
              </a:spcBef>
              <a:spcAft>
                <a:spcPts val="0"/>
              </a:spcAft>
              <a:buFont typeface="+mj-lt"/>
              <a:buAutoNum type="arabicPeriod"/>
              <a:defRPr/>
            </a:pPr>
            <a:r>
              <a:rPr lang="en-US" dirty="0" smtClean="0"/>
              <a:t>Also in the </a:t>
            </a:r>
            <a:r>
              <a:rPr lang="en-US" b="1" dirty="0" smtClean="0"/>
              <a:t>Selection and Visibility</a:t>
            </a:r>
            <a:r>
              <a:rPr lang="en-US" dirty="0" smtClean="0"/>
              <a:t> pane, press and hold CTRL and select all three groups. On the </a:t>
            </a:r>
            <a:r>
              <a:rPr lang="en-US" b="1" dirty="0" smtClean="0"/>
              <a:t>Home</a:t>
            </a:r>
            <a:r>
              <a:rPr lang="en-US" dirty="0" smtClean="0"/>
              <a:t> tab, in the </a:t>
            </a:r>
            <a:r>
              <a:rPr lang="en-US" b="1" dirty="0" smtClean="0"/>
              <a:t>Drawing</a:t>
            </a:r>
            <a:r>
              <a:rPr lang="en-US" dirty="0" smtClean="0"/>
              <a:t> group, click </a:t>
            </a:r>
            <a:r>
              <a:rPr lang="en-US" b="1" dirty="0" smtClean="0"/>
              <a:t>Arrange</a:t>
            </a:r>
            <a:r>
              <a:rPr lang="en-US" dirty="0" smtClean="0"/>
              <a:t>, point to </a:t>
            </a:r>
            <a:r>
              <a:rPr lang="en-US" b="1" dirty="0" smtClean="0"/>
              <a:t>Align</a:t>
            </a:r>
            <a:r>
              <a:rPr lang="en-US" dirty="0" smtClean="0"/>
              <a:t>,</a:t>
            </a:r>
            <a:r>
              <a:rPr lang="en-US" b="1" dirty="0" smtClean="0"/>
              <a:t> </a:t>
            </a:r>
            <a:r>
              <a:rPr lang="en-US" dirty="0" smtClean="0"/>
              <a:t>and then do the following:</a:t>
            </a:r>
          </a:p>
          <a:p>
            <a:pPr marL="685800" lvl="1" indent="-228600" eaLnBrk="1" fontAlgn="auto" hangingPunct="1">
              <a:spcBef>
                <a:spcPts val="0"/>
              </a:spcBef>
              <a:spcAft>
                <a:spcPts val="0"/>
              </a:spcAft>
              <a:buFont typeface="+mj-lt"/>
              <a:buAutoNum type="arabicPeriod"/>
              <a:defRPr/>
            </a:pPr>
            <a:r>
              <a:rPr lang="en-US" dirty="0" smtClean="0"/>
              <a:t>Click </a:t>
            </a:r>
            <a:r>
              <a:rPr lang="en-US" b="1" dirty="0" smtClean="0"/>
              <a:t>Align Middle</a:t>
            </a:r>
            <a:r>
              <a:rPr lang="en-US" dirty="0" smtClean="0"/>
              <a:t>. </a:t>
            </a:r>
          </a:p>
          <a:p>
            <a:pPr marL="685800" lvl="1" indent="-228600" eaLnBrk="1" fontAlgn="auto" hangingPunct="1">
              <a:spcBef>
                <a:spcPts val="0"/>
              </a:spcBef>
              <a:spcAft>
                <a:spcPts val="0"/>
              </a:spcAft>
              <a:buFont typeface="+mj-lt"/>
              <a:buAutoNum type="arabicPeriod"/>
              <a:defRPr/>
            </a:pPr>
            <a:r>
              <a:rPr lang="en-US" dirty="0" smtClean="0"/>
              <a:t>Click </a:t>
            </a:r>
            <a:r>
              <a:rPr lang="en-US" b="1" dirty="0" smtClean="0"/>
              <a:t>Distribute Horizontally</a:t>
            </a:r>
            <a:r>
              <a:rPr lang="en-US" dirty="0" smtClean="0"/>
              <a:t>. </a:t>
            </a:r>
          </a:p>
          <a:p>
            <a:pPr marL="228600" lvl="1" indent="-228600" eaLnBrk="1" fontAlgn="auto" hangingPunct="1">
              <a:spcBef>
                <a:spcPts val="0"/>
              </a:spcBef>
              <a:spcAft>
                <a:spcPts val="0"/>
              </a:spcAft>
              <a:buFont typeface="+mj-lt"/>
              <a:buAutoNum type="arabicPeriod" startAt="7"/>
              <a:defRPr/>
            </a:pPr>
            <a:r>
              <a:rPr lang="en-US" dirty="0" smtClean="0"/>
              <a:t>To change the numbers in the duplicate text boxes (second and third from the left), click in each text box and edit the text. </a:t>
            </a:r>
          </a:p>
          <a:p>
            <a:pPr marL="228600" indent="-228600">
              <a:buFont typeface="+mj-lt"/>
              <a:buAutoNum type="arabicPeriod"/>
              <a:defRPr/>
            </a:pPr>
            <a:endParaRPr lang="en-US" dirty="0" smtClean="0"/>
          </a:p>
          <a:p>
            <a:pPr marL="228600" indent="-228600">
              <a:buFont typeface="+mj-lt"/>
              <a:buAutoNum type="arabicPeriod"/>
              <a:defRPr/>
            </a:pPr>
            <a:endParaRPr lang="en-US" dirty="0" smtClean="0"/>
          </a:p>
          <a:p>
            <a:pPr>
              <a:defRPr/>
            </a:pPr>
            <a:r>
              <a:rPr lang="en-US" dirty="0" smtClean="0"/>
              <a:t>To reproduce the first column (the “subtext” portion) on this slide, do the following:</a:t>
            </a:r>
          </a:p>
          <a:p>
            <a:pPr marL="228600" indent="-228600">
              <a:buFont typeface="+mj-lt"/>
              <a:buAutoNum type="arabicPeriod"/>
              <a:defRPr/>
            </a:pPr>
            <a:r>
              <a:rPr lang="en-US" dirty="0" smtClean="0"/>
              <a:t>On the </a:t>
            </a:r>
            <a:r>
              <a:rPr lang="en-US" b="1" dirty="0" smtClean="0"/>
              <a:t>Home</a:t>
            </a:r>
            <a:r>
              <a:rPr lang="en-US" dirty="0" smtClean="0"/>
              <a:t> tab, in the </a:t>
            </a:r>
            <a:r>
              <a:rPr lang="en-US" b="1" dirty="0" smtClean="0"/>
              <a:t>Drawing</a:t>
            </a:r>
            <a:r>
              <a:rPr lang="en-US" dirty="0" smtClean="0"/>
              <a:t> group, click </a:t>
            </a:r>
            <a:r>
              <a:rPr lang="en-US" b="1" dirty="0" smtClean="0"/>
              <a:t>Shapes</a:t>
            </a:r>
            <a:r>
              <a:rPr lang="en-US" dirty="0" smtClean="0"/>
              <a:t>, and then under </a:t>
            </a:r>
            <a:r>
              <a:rPr lang="en-US" b="1" dirty="0" smtClean="0"/>
              <a:t>Rectangles</a:t>
            </a:r>
            <a:r>
              <a:rPr lang="en-US" dirty="0" smtClean="0"/>
              <a:t> click </a:t>
            </a:r>
            <a:r>
              <a:rPr lang="en-US" b="1" dirty="0" smtClean="0"/>
              <a:t>Rectangle</a:t>
            </a:r>
            <a:r>
              <a:rPr lang="en-US" dirty="0" smtClean="0"/>
              <a:t> (first option from the left). </a:t>
            </a:r>
          </a:p>
          <a:p>
            <a:pPr marL="228600" indent="-228600">
              <a:buFont typeface="+mj-lt"/>
              <a:buAutoNum type="arabicPeriod"/>
              <a:defRPr/>
            </a:pPr>
            <a:r>
              <a:rPr lang="en-US" dirty="0" smtClean="0"/>
              <a:t>On the slide, drag to draw the rectangle so that the top edge is just below the first column heading and the bottom edge is at the bottom of the slide. </a:t>
            </a:r>
          </a:p>
          <a:p>
            <a:pPr marL="228600" indent="-228600">
              <a:buFont typeface="+mj-lt"/>
              <a:buAutoNum type="arabicPeriod"/>
              <a:defRPr/>
            </a:pPr>
            <a:r>
              <a:rPr lang="en-US" dirty="0" smtClean="0"/>
              <a:t>Under </a:t>
            </a:r>
            <a:r>
              <a:rPr lang="en-US" b="1" dirty="0" smtClean="0"/>
              <a:t>Drawing Tools</a:t>
            </a:r>
            <a:r>
              <a:rPr lang="en-US" dirty="0" smtClean="0"/>
              <a:t>, on the </a:t>
            </a:r>
            <a:r>
              <a:rPr lang="en-US" b="1" dirty="0" smtClean="0"/>
              <a:t>Format</a:t>
            </a:r>
            <a:r>
              <a:rPr lang="en-US" dirty="0" smtClean="0"/>
              <a:t> tab, in the </a:t>
            </a:r>
            <a:r>
              <a:rPr lang="en-US" b="1" dirty="0" smtClean="0"/>
              <a:t>Size</a:t>
            </a:r>
            <a:r>
              <a:rPr lang="en-US" dirty="0" smtClean="0"/>
              <a:t> group, in the </a:t>
            </a:r>
            <a:r>
              <a:rPr lang="en-US" b="1" dirty="0" smtClean="0"/>
              <a:t>Shape Width </a:t>
            </a:r>
            <a:r>
              <a:rPr lang="en-US" dirty="0" smtClean="0"/>
              <a:t>box, enter </a:t>
            </a:r>
            <a:r>
              <a:rPr lang="en-US" b="1" dirty="0" smtClean="0"/>
              <a:t>2.92”</a:t>
            </a:r>
            <a:r>
              <a:rPr lang="en-US" dirty="0" smtClean="0"/>
              <a:t> so that the subtext column is the same width as the column heading above it. </a:t>
            </a:r>
          </a:p>
          <a:p>
            <a:pPr marL="228600" indent="-228600">
              <a:buFont typeface="+mj-lt"/>
              <a:buAutoNum type="arabicPeriod"/>
              <a:defRPr/>
            </a:pPr>
            <a:r>
              <a:rPr lang="en-US" dirty="0" smtClean="0"/>
              <a:t>On the </a:t>
            </a:r>
            <a:r>
              <a:rPr lang="en-US" b="1" dirty="0" smtClean="0"/>
              <a:t>Home</a:t>
            </a:r>
            <a:r>
              <a:rPr lang="en-US" dirty="0" smtClean="0"/>
              <a:t> tab, in the </a:t>
            </a:r>
            <a:r>
              <a:rPr lang="en-US" b="1" dirty="0" smtClean="0"/>
              <a:t>Drawing</a:t>
            </a:r>
            <a:r>
              <a:rPr lang="en-US" dirty="0" smtClean="0"/>
              <a:t> group, click the arrow next to </a:t>
            </a:r>
            <a:r>
              <a:rPr lang="en-US" b="1" dirty="0" smtClean="0"/>
              <a:t>Shape Outline</a:t>
            </a:r>
            <a:r>
              <a:rPr lang="en-US" dirty="0" smtClean="0"/>
              <a:t>, and then click </a:t>
            </a:r>
            <a:r>
              <a:rPr lang="en-US" b="1" dirty="0" smtClean="0"/>
              <a:t>No Outline</a:t>
            </a:r>
            <a:r>
              <a:rPr lang="en-US" dirty="0" smtClean="0"/>
              <a:t>.</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bottom right corner of the </a:t>
            </a:r>
            <a:r>
              <a:rPr lang="en-US" b="1" dirty="0" smtClean="0"/>
              <a:t>Drawing </a:t>
            </a:r>
            <a:r>
              <a:rPr lang="en-US" dirty="0" smtClean="0"/>
              <a:t>group, click the </a:t>
            </a:r>
            <a:r>
              <a:rPr lang="en-US" b="1" dirty="0" smtClean="0"/>
              <a:t>Format Shape </a:t>
            </a:r>
            <a:r>
              <a:rPr lang="en-US" dirty="0" smtClean="0"/>
              <a:t>dialog box launcher. In the </a:t>
            </a:r>
            <a:r>
              <a:rPr lang="en-US" b="1" dirty="0" smtClean="0"/>
              <a:t>Format Shape </a:t>
            </a:r>
            <a:r>
              <a:rPr lang="en-US" dirty="0" smtClean="0"/>
              <a:t>dialog box, click </a:t>
            </a:r>
            <a:r>
              <a:rPr lang="en-US" b="1" dirty="0" smtClean="0"/>
              <a:t>Fill</a:t>
            </a:r>
            <a:r>
              <a:rPr lang="en-US" dirty="0" smtClean="0"/>
              <a:t> in the left pane, select </a:t>
            </a:r>
            <a:r>
              <a:rPr lang="en-US" b="1" dirty="0" smtClean="0"/>
              <a:t>Gradient fill </a:t>
            </a:r>
            <a:r>
              <a:rPr lang="en-US" dirty="0" smtClean="0"/>
              <a:t>in the right pane, and then do the following:</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Type</a:t>
            </a:r>
            <a:r>
              <a:rPr lang="en-US" dirty="0" smtClean="0"/>
              <a:t> list, select </a:t>
            </a:r>
            <a:r>
              <a:rPr lang="en-US" b="1" dirty="0" smtClean="0"/>
              <a:t>Linear</a:t>
            </a:r>
            <a:r>
              <a:rPr lang="en-US" dirty="0" smtClean="0"/>
              <a:t>.</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Click the button next to </a:t>
            </a:r>
            <a:r>
              <a:rPr lang="en-US" b="1" dirty="0" smtClean="0"/>
              <a:t>Direction</a:t>
            </a:r>
            <a:r>
              <a:rPr lang="en-US" dirty="0" smtClean="0"/>
              <a:t>, and then click </a:t>
            </a:r>
            <a:r>
              <a:rPr lang="en-US" b="1" dirty="0" smtClean="0"/>
              <a:t>Linear Down </a:t>
            </a:r>
            <a:r>
              <a:rPr lang="en-US" dirty="0" smtClean="0"/>
              <a:t>(first row, second option from the left).</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Under </a:t>
            </a:r>
            <a:r>
              <a:rPr lang="en-US" b="1" dirty="0" smtClean="0"/>
              <a:t>Gradient stops</a:t>
            </a:r>
            <a:r>
              <a:rPr lang="en-US" dirty="0" smtClean="0"/>
              <a:t>, click </a:t>
            </a:r>
            <a:r>
              <a:rPr lang="en-US" b="1" dirty="0" smtClean="0"/>
              <a:t>Add</a:t>
            </a:r>
            <a:r>
              <a:rPr lang="en-US" dirty="0" smtClean="0"/>
              <a:t> or </a:t>
            </a:r>
            <a:r>
              <a:rPr lang="en-US" b="1" dirty="0" smtClean="0"/>
              <a:t>Remove</a:t>
            </a:r>
            <a:r>
              <a:rPr lang="en-US" dirty="0" smtClean="0"/>
              <a:t> until three stops appear in the drop-down list.</a:t>
            </a:r>
          </a:p>
          <a:p>
            <a:pPr marL="228600" indent="-228600" eaLnBrk="1" fontAlgn="auto" hangingPunct="1">
              <a:lnSpc>
                <a:spcPct val="90000"/>
              </a:lnSpc>
              <a:spcBef>
                <a:spcPts val="0"/>
              </a:spcBef>
              <a:spcAft>
                <a:spcPts val="600"/>
              </a:spcAft>
              <a:buFont typeface="+mj-lt"/>
              <a:buAutoNum type="arabicPeriod"/>
              <a:defRPr/>
            </a:pPr>
            <a:r>
              <a:rPr lang="en-US" dirty="0" smtClean="0"/>
              <a:t>Also under </a:t>
            </a:r>
            <a:r>
              <a:rPr lang="en-US" b="1" dirty="0" smtClean="0"/>
              <a:t>Gradient stops</a:t>
            </a:r>
            <a:r>
              <a:rPr lang="en-US" dirty="0" smtClean="0"/>
              <a:t>, customize the gradient stops that you added as follows:</a:t>
            </a:r>
          </a:p>
          <a:p>
            <a:pPr marL="685800" lvl="1" indent="-228600">
              <a:buFont typeface="Arial" pitchFamily="34" charset="0"/>
              <a:buChar char="•"/>
              <a:defRPr/>
            </a:pPr>
            <a:r>
              <a:rPr lang="en-US" dirty="0" smtClean="0"/>
              <a:t>Select </a:t>
            </a:r>
            <a:r>
              <a:rPr lang="en-US" b="1" dirty="0" smtClean="0"/>
              <a:t>Stop 1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White, Background 1 </a:t>
            </a:r>
            <a:r>
              <a:rPr lang="en-US" dirty="0" smtClean="0"/>
              <a:t>(first row, first option from the left).</a:t>
            </a:r>
          </a:p>
          <a:p>
            <a:pPr marL="1143000" lvl="2" indent="-228600">
              <a:buFont typeface="Arial" pitchFamily="34" charset="0"/>
              <a:buChar char="•"/>
              <a:defRPr/>
            </a:pPr>
            <a:r>
              <a:rPr lang="en-US" dirty="0" smtClean="0"/>
              <a:t>In the </a:t>
            </a:r>
            <a:r>
              <a:rPr lang="en-US" b="1" dirty="0" smtClean="0"/>
              <a:t>Transparency</a:t>
            </a:r>
            <a:r>
              <a:rPr lang="en-US" dirty="0" smtClean="0"/>
              <a:t> box, enter </a:t>
            </a:r>
            <a:r>
              <a:rPr lang="en-US" b="1" dirty="0" smtClean="0"/>
              <a:t>100%</a:t>
            </a:r>
            <a:r>
              <a:rPr lang="en-US" dirty="0" smtClean="0"/>
              <a:t>. </a:t>
            </a:r>
          </a:p>
          <a:p>
            <a:pPr marL="685800" lvl="1" indent="-228600">
              <a:buFont typeface="Arial" pitchFamily="34" charset="0"/>
              <a:buChar char="•"/>
              <a:defRPr/>
            </a:pPr>
            <a:r>
              <a:rPr lang="en-US" dirty="0" smtClean="0"/>
              <a:t>Select </a:t>
            </a:r>
            <a:r>
              <a:rPr lang="en-US" b="1" dirty="0" smtClean="0"/>
              <a:t>Stop 2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50%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Tan, Background 2, Darker 25% </a:t>
            </a:r>
            <a:r>
              <a:rPr lang="en-US" dirty="0" smtClean="0"/>
              <a:t>(third row, third option from the left).</a:t>
            </a:r>
          </a:p>
          <a:p>
            <a:pPr marL="1143000" lvl="2" indent="-228600" eaLnBrk="1" fontAlgn="auto" hangingPunct="1">
              <a:spcBef>
                <a:spcPts val="0"/>
              </a:spcBef>
              <a:spcAft>
                <a:spcPts val="0"/>
              </a:spcAft>
              <a:buFont typeface="Arial" pitchFamily="34" charset="0"/>
              <a:buChar char="•"/>
              <a:defRPr/>
            </a:pPr>
            <a:r>
              <a:rPr lang="en-US" dirty="0" smtClean="0"/>
              <a:t>In the </a:t>
            </a:r>
            <a:r>
              <a:rPr lang="en-US" b="1" dirty="0" smtClean="0"/>
              <a:t>Transparency</a:t>
            </a:r>
            <a:r>
              <a:rPr lang="en-US" dirty="0" smtClean="0"/>
              <a:t> box, enter </a:t>
            </a:r>
            <a:r>
              <a:rPr lang="en-US" b="1" dirty="0" smtClean="0"/>
              <a:t>25%</a:t>
            </a:r>
            <a:r>
              <a:rPr lang="en-US" dirty="0" smtClean="0"/>
              <a:t>. </a:t>
            </a:r>
          </a:p>
          <a:p>
            <a:pPr marL="685800" lvl="1" indent="-228600">
              <a:buFont typeface="Arial" pitchFamily="34" charset="0"/>
              <a:buChar char="•"/>
              <a:defRPr/>
            </a:pPr>
            <a:r>
              <a:rPr lang="en-US" dirty="0" smtClean="0"/>
              <a:t>Select </a:t>
            </a:r>
            <a:r>
              <a:rPr lang="en-US" b="1" dirty="0" smtClean="0"/>
              <a:t>Stop 3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100%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White, Background 1 </a:t>
            </a:r>
            <a:r>
              <a:rPr lang="en-US" dirty="0" smtClean="0"/>
              <a:t>(first row, first option from the left).</a:t>
            </a:r>
          </a:p>
          <a:p>
            <a:pPr marL="1143000" lvl="2" indent="-228600" eaLnBrk="1" fontAlgn="auto" hangingPunct="1">
              <a:spcBef>
                <a:spcPts val="0"/>
              </a:spcBef>
              <a:spcAft>
                <a:spcPts val="0"/>
              </a:spcAft>
              <a:buFont typeface="Arial" pitchFamily="34" charset="0"/>
              <a:buChar char="•"/>
              <a:defRPr/>
            </a:pPr>
            <a:r>
              <a:rPr lang="en-US" dirty="0" smtClean="0"/>
              <a:t>In the </a:t>
            </a:r>
            <a:r>
              <a:rPr lang="en-US" b="1" dirty="0" smtClean="0"/>
              <a:t>Transparency</a:t>
            </a:r>
            <a:r>
              <a:rPr lang="en-US" dirty="0" smtClean="0"/>
              <a:t> box, enter </a:t>
            </a:r>
            <a:r>
              <a:rPr lang="en-US" b="1" dirty="0" smtClean="0"/>
              <a:t>100%</a:t>
            </a:r>
            <a:r>
              <a:rPr lang="en-US" dirty="0" smtClean="0"/>
              <a:t>. </a:t>
            </a:r>
          </a:p>
          <a:p>
            <a:pPr marL="228600" indent="-228600" eaLnBrk="1" fontAlgn="auto" hangingPunct="1">
              <a:lnSpc>
                <a:spcPct val="90000"/>
              </a:lnSpc>
              <a:spcBef>
                <a:spcPts val="0"/>
              </a:spcBef>
              <a:spcAft>
                <a:spcPts val="600"/>
              </a:spcAft>
              <a:buFont typeface="+mj-lt"/>
              <a:buAutoNum type="arabicPeriod"/>
              <a:defRPr/>
            </a:pPr>
            <a:r>
              <a:rPr lang="en-US" dirty="0" smtClean="0"/>
              <a:t>On the slide, right-click the column and then click </a:t>
            </a:r>
            <a:r>
              <a:rPr lang="en-US" b="1" dirty="0" smtClean="0"/>
              <a:t>Edit Text</a:t>
            </a:r>
            <a:r>
              <a:rPr lang="en-US" dirty="0" smtClean="0"/>
              <a:t>. </a:t>
            </a:r>
          </a:p>
          <a:p>
            <a:pPr marL="228600" indent="-228600" eaLnBrk="1" fontAlgn="auto" hangingPunct="1">
              <a:spcBef>
                <a:spcPts val="0"/>
              </a:spcBef>
              <a:spcAft>
                <a:spcPts val="0"/>
              </a:spcAft>
              <a:buFont typeface="+mj-lt"/>
              <a:buAutoNum type="arabicPeriod"/>
              <a:defRPr/>
            </a:pPr>
            <a:r>
              <a:rPr lang="en-US" dirty="0" smtClean="0"/>
              <a:t>Enter text in the text box and select the text. On the </a:t>
            </a:r>
            <a:r>
              <a:rPr lang="en-US" b="1" dirty="0" smtClean="0"/>
              <a:t>Home</a:t>
            </a:r>
            <a:r>
              <a:rPr lang="en-US" dirty="0" smtClean="0"/>
              <a:t> tab, in the </a:t>
            </a:r>
            <a:r>
              <a:rPr lang="en-US" b="1" dirty="0" smtClean="0"/>
              <a:t>Font</a:t>
            </a:r>
            <a:r>
              <a:rPr lang="en-US" dirty="0" smtClean="0"/>
              <a:t> group, select </a:t>
            </a:r>
            <a:r>
              <a:rPr lang="en-US" b="1" dirty="0" smtClean="0"/>
              <a:t>Gill Sans MT </a:t>
            </a:r>
            <a:r>
              <a:rPr lang="en-US" dirty="0" smtClean="0"/>
              <a:t>from the </a:t>
            </a:r>
            <a:r>
              <a:rPr lang="en-US" b="1" dirty="0" smtClean="0"/>
              <a:t>Font</a:t>
            </a:r>
            <a:r>
              <a:rPr lang="en-US" dirty="0" smtClean="0"/>
              <a:t> list and then enter </a:t>
            </a:r>
            <a:r>
              <a:rPr lang="en-US" b="1" dirty="0" smtClean="0"/>
              <a:t>22</a:t>
            </a:r>
            <a:r>
              <a:rPr lang="en-US" dirty="0" smtClean="0"/>
              <a:t> in the </a:t>
            </a:r>
            <a:r>
              <a:rPr lang="en-US" b="1" dirty="0" smtClean="0"/>
              <a:t>Font Size </a:t>
            </a:r>
            <a:r>
              <a:rPr lang="en-US" dirty="0" smtClean="0"/>
              <a:t>box.</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Paragraph</a:t>
            </a:r>
            <a:r>
              <a:rPr lang="en-US" dirty="0" smtClean="0"/>
              <a:t> group, click </a:t>
            </a:r>
            <a:r>
              <a:rPr lang="en-US" b="1" dirty="0" smtClean="0"/>
              <a:t>Center </a:t>
            </a:r>
            <a:r>
              <a:rPr lang="en-US" dirty="0" smtClean="0"/>
              <a:t>to center the text within the rectangle.</a:t>
            </a:r>
          </a:p>
          <a:p>
            <a:pPr marL="228600" indent="-228600" eaLnBrk="1" fontAlgn="auto" hangingPunct="1">
              <a:spcBef>
                <a:spcPts val="0"/>
              </a:spcBef>
              <a:spcAft>
                <a:spcPts val="0"/>
              </a:spcAft>
              <a:buFont typeface="+mj-lt"/>
              <a:buAutoNum type="arabicPeriod"/>
              <a:defRPr/>
            </a:pPr>
            <a:r>
              <a:rPr lang="en-US" dirty="0" smtClean="0"/>
              <a:t>Under </a:t>
            </a:r>
            <a:r>
              <a:rPr lang="en-US" b="1" dirty="0" smtClean="0"/>
              <a:t>Drawing Tools</a:t>
            </a:r>
            <a:r>
              <a:rPr lang="en-US" dirty="0" smtClean="0"/>
              <a:t>, on the </a:t>
            </a:r>
            <a:r>
              <a:rPr lang="en-US" b="1" dirty="0" smtClean="0"/>
              <a:t>Format</a:t>
            </a:r>
            <a:r>
              <a:rPr lang="en-US" dirty="0" smtClean="0"/>
              <a:t> tab, in the </a:t>
            </a:r>
            <a:r>
              <a:rPr lang="en-US" b="1" dirty="0" smtClean="0"/>
              <a:t>WordArt Styles </a:t>
            </a:r>
            <a:r>
              <a:rPr lang="en-US" dirty="0" smtClean="0"/>
              <a:t>group, click the arrow next to </a:t>
            </a:r>
            <a:r>
              <a:rPr lang="en-US" b="1" dirty="0" smtClean="0"/>
              <a:t>Text Fill</a:t>
            </a:r>
            <a:r>
              <a:rPr lang="en-US" dirty="0" smtClean="0"/>
              <a:t>, and then under </a:t>
            </a:r>
            <a:r>
              <a:rPr lang="en-US" b="1" dirty="0" smtClean="0"/>
              <a:t>Theme Colors </a:t>
            </a:r>
            <a:r>
              <a:rPr lang="en-US" dirty="0" smtClean="0"/>
              <a:t>click </a:t>
            </a:r>
            <a:r>
              <a:rPr lang="en-US" b="1" dirty="0" smtClean="0"/>
              <a:t>White, Background 1, Darker 50% </a:t>
            </a:r>
            <a:r>
              <a:rPr lang="en-US" dirty="0" smtClean="0"/>
              <a:t>(sixth row, first option from the left). </a:t>
            </a:r>
          </a:p>
          <a:p>
            <a:pPr marL="228600" indent="-228600" eaLnBrk="1" fontAlgn="auto" hangingPunct="1">
              <a:lnSpc>
                <a:spcPct val="90000"/>
              </a:lnSpc>
              <a:spcBef>
                <a:spcPts val="0"/>
              </a:spcBef>
              <a:spcAft>
                <a:spcPts val="600"/>
              </a:spcAft>
              <a:buFont typeface="+mj-lt"/>
              <a:buAutoNum type="arabicPeriod"/>
              <a:defRPr/>
            </a:pPr>
            <a:r>
              <a:rPr lang="en-US" dirty="0" smtClean="0"/>
              <a:t>On the </a:t>
            </a:r>
            <a:r>
              <a:rPr lang="en-US" b="1" dirty="0" smtClean="0"/>
              <a:t>Home</a:t>
            </a:r>
            <a:r>
              <a:rPr lang="en-US" dirty="0" smtClean="0"/>
              <a:t> tab, in the bottom-right corner of the </a:t>
            </a:r>
            <a:r>
              <a:rPr lang="en-US" b="1" dirty="0" smtClean="0"/>
              <a:t>Drawing</a:t>
            </a:r>
            <a:r>
              <a:rPr lang="en-US" dirty="0" smtClean="0"/>
              <a:t> group, click the </a:t>
            </a:r>
            <a:r>
              <a:rPr lang="en-US" b="1" dirty="0" smtClean="0"/>
              <a:t>Format Shapes</a:t>
            </a:r>
            <a:r>
              <a:rPr lang="en-US" dirty="0" smtClean="0"/>
              <a:t> dialog box launcher. In the </a:t>
            </a:r>
            <a:r>
              <a:rPr lang="en-US" b="1" dirty="0" smtClean="0"/>
              <a:t>Format Shapes </a:t>
            </a:r>
            <a:r>
              <a:rPr lang="en-US" dirty="0" smtClean="0"/>
              <a:t>dialog box, click </a:t>
            </a:r>
            <a:r>
              <a:rPr lang="en-US" b="1" dirty="0" smtClean="0"/>
              <a:t>Text Box</a:t>
            </a:r>
            <a:r>
              <a:rPr lang="en-US" dirty="0" smtClean="0"/>
              <a:t> in the left pane. In the right pane, under </a:t>
            </a:r>
            <a:r>
              <a:rPr lang="en-US" b="1" dirty="0" smtClean="0"/>
              <a:t>Text layout</a:t>
            </a:r>
            <a:r>
              <a:rPr lang="en-US" dirty="0" smtClean="0"/>
              <a:t>, in the </a:t>
            </a:r>
            <a:r>
              <a:rPr lang="en-US" b="1" dirty="0" smtClean="0"/>
              <a:t>Vertical Alignment </a:t>
            </a:r>
            <a:r>
              <a:rPr lang="en-US" dirty="0" smtClean="0"/>
              <a:t>list, select </a:t>
            </a:r>
            <a:r>
              <a:rPr lang="en-US" b="1" dirty="0" smtClean="0"/>
              <a:t>Top</a:t>
            </a:r>
            <a:r>
              <a:rPr lang="en-US" dirty="0" smtClean="0"/>
              <a:t>. </a:t>
            </a:r>
          </a:p>
          <a:p>
            <a:pPr marL="228600" indent="-228600" eaLnBrk="1" fontAlgn="auto" hangingPunct="1">
              <a:lnSpc>
                <a:spcPct val="90000"/>
              </a:lnSpc>
              <a:spcBef>
                <a:spcPts val="0"/>
              </a:spcBef>
              <a:spcAft>
                <a:spcPts val="600"/>
              </a:spcAft>
              <a:buFont typeface="+mj-lt"/>
              <a:buAutoNum type="arabicPeriod"/>
              <a:defRPr/>
            </a:pPr>
            <a:endParaRPr lang="en-US" dirty="0" smtClean="0"/>
          </a:p>
          <a:p>
            <a:pPr marL="228600" indent="-228600" eaLnBrk="1" fontAlgn="auto" hangingPunct="1">
              <a:lnSpc>
                <a:spcPct val="90000"/>
              </a:lnSpc>
              <a:spcBef>
                <a:spcPts val="0"/>
              </a:spcBef>
              <a:spcAft>
                <a:spcPts val="600"/>
              </a:spcAft>
              <a:buFont typeface="+mj-lt"/>
              <a:buAutoNum type="arabicPeriod"/>
              <a:defRPr/>
            </a:pPr>
            <a:endParaRPr lang="en-US" dirty="0" smtClean="0"/>
          </a:p>
          <a:p>
            <a:pPr marL="228600" indent="-228600" eaLnBrk="1" fontAlgn="auto" hangingPunct="1">
              <a:lnSpc>
                <a:spcPct val="90000"/>
              </a:lnSpc>
              <a:spcBef>
                <a:spcPts val="0"/>
              </a:spcBef>
              <a:spcAft>
                <a:spcPts val="600"/>
              </a:spcAft>
              <a:buFont typeface="+mj-lt"/>
              <a:buNone/>
              <a:defRPr/>
            </a:pPr>
            <a:r>
              <a:rPr lang="en-US" dirty="0" smtClean="0"/>
              <a:t>To reproduce the other columns (the “subtext” portion) on this slide, do the following:</a:t>
            </a:r>
          </a:p>
          <a:p>
            <a:pPr marL="228600" indent="-228600" eaLnBrk="1" fontAlgn="auto" hangingPunct="1">
              <a:lnSpc>
                <a:spcPct val="90000"/>
              </a:lnSpc>
              <a:spcBef>
                <a:spcPts val="0"/>
              </a:spcBef>
              <a:spcAft>
                <a:spcPts val="600"/>
              </a:spcAft>
              <a:buFont typeface="+mj-lt"/>
              <a:buAutoNum type="arabicPeriod"/>
              <a:defRPr/>
            </a:pPr>
            <a:r>
              <a:rPr lang="en-US" dirty="0" smtClean="0"/>
              <a:t>Select the first “subtext” rectangle. On the </a:t>
            </a:r>
            <a:r>
              <a:rPr lang="en-US" b="1" dirty="0" smtClean="0"/>
              <a:t>Home</a:t>
            </a:r>
            <a:r>
              <a:rPr lang="en-US" dirty="0" smtClean="0"/>
              <a:t> tab, in the </a:t>
            </a:r>
            <a:r>
              <a:rPr lang="en-US" b="1" dirty="0" smtClean="0"/>
              <a:t>Clipboard</a:t>
            </a:r>
            <a:r>
              <a:rPr lang="en-US" dirty="0" smtClean="0"/>
              <a:t> group, click the arrow under </a:t>
            </a:r>
            <a:r>
              <a:rPr lang="en-US" b="1" dirty="0" smtClean="0"/>
              <a:t>Paste</a:t>
            </a:r>
            <a:r>
              <a:rPr lang="en-US" dirty="0" smtClean="0"/>
              <a:t>, and then click </a:t>
            </a:r>
            <a:r>
              <a:rPr lang="en-US" b="1" dirty="0" smtClean="0"/>
              <a:t>Duplicate</a:t>
            </a:r>
            <a:r>
              <a:rPr lang="en-US" dirty="0" smtClean="0"/>
              <a:t>. Repeat the process until you have a total of three “subtext” rectangles.</a:t>
            </a:r>
          </a:p>
          <a:p>
            <a:pPr marL="228600" indent="-228600" eaLnBrk="1" fontAlgn="auto" hangingPunct="1">
              <a:lnSpc>
                <a:spcPct val="90000"/>
              </a:lnSpc>
              <a:spcBef>
                <a:spcPts val="0"/>
              </a:spcBef>
              <a:spcAft>
                <a:spcPts val="600"/>
              </a:spcAft>
              <a:buFont typeface="+mj-lt"/>
              <a:buAutoNum type="arabicPeriod"/>
              <a:defRPr/>
            </a:pPr>
            <a:r>
              <a:rPr lang="en-US" dirty="0" smtClean="0"/>
              <a:t>Drag each duplicate on the slide to form a row under the “text heading” rectangles. </a:t>
            </a:r>
          </a:p>
          <a:p>
            <a:pPr marL="228600" indent="-228600" eaLnBrk="1" fontAlgn="auto" hangingPunct="1">
              <a:lnSpc>
                <a:spcPct val="90000"/>
              </a:lnSpc>
              <a:spcBef>
                <a:spcPts val="0"/>
              </a:spcBef>
              <a:spcAft>
                <a:spcPts val="600"/>
              </a:spcAft>
              <a:buFont typeface="+mj-lt"/>
              <a:buAutoNum type="arabicPeriod"/>
              <a:defRPr/>
            </a:pPr>
            <a:r>
              <a:rPr lang="en-US" dirty="0" smtClean="0"/>
              <a:t>Press and hold SHIFT and select all three “subtext” rectangles. On the </a:t>
            </a:r>
            <a:r>
              <a:rPr lang="en-US" b="1" dirty="0" smtClean="0"/>
              <a:t>Home</a:t>
            </a:r>
            <a:r>
              <a:rPr lang="en-US" dirty="0" smtClean="0"/>
              <a:t> tab, in the </a:t>
            </a:r>
            <a:r>
              <a:rPr lang="en-US" b="1" dirty="0" smtClean="0"/>
              <a:t>Drawing</a:t>
            </a:r>
            <a:r>
              <a:rPr lang="en-US" dirty="0" smtClean="0"/>
              <a:t> group, click </a:t>
            </a:r>
            <a:r>
              <a:rPr lang="en-US" b="1" dirty="0" smtClean="0"/>
              <a:t>Arrange</a:t>
            </a:r>
            <a:r>
              <a:rPr lang="en-US" dirty="0" smtClean="0"/>
              <a:t>, point to </a:t>
            </a:r>
            <a:r>
              <a:rPr lang="en-US" b="1" dirty="0" smtClean="0"/>
              <a:t>Align</a:t>
            </a:r>
            <a:r>
              <a:rPr lang="en-US" dirty="0" smtClean="0"/>
              <a:t>, and then click </a:t>
            </a:r>
            <a:r>
              <a:rPr lang="en-US" b="1" dirty="0" smtClean="0"/>
              <a:t>Distribute Horizontally</a:t>
            </a:r>
            <a:r>
              <a:rPr lang="en-US" dirty="0" smtClean="0"/>
              <a:t>. </a:t>
            </a:r>
          </a:p>
          <a:p>
            <a:pPr marL="228600" indent="-228600" eaLnBrk="1" fontAlgn="auto" hangingPunct="1">
              <a:lnSpc>
                <a:spcPct val="90000"/>
              </a:lnSpc>
              <a:spcBef>
                <a:spcPts val="0"/>
              </a:spcBef>
              <a:spcAft>
                <a:spcPts val="600"/>
              </a:spcAft>
              <a:buFont typeface="+mj-lt"/>
              <a:buAutoNum type="arabicPeriod"/>
              <a:defRPr/>
            </a:pPr>
            <a:endParaRPr lang="en-US" dirty="0" smtClean="0"/>
          </a:p>
          <a:p>
            <a:pPr marL="228600" indent="-228600">
              <a:buFont typeface="+mj-lt"/>
              <a:buNone/>
              <a:defRPr/>
            </a:pPr>
            <a:endParaRPr lang="en-US" dirty="0" smtClean="0"/>
          </a:p>
          <a:p>
            <a:pPr>
              <a:defRPr/>
            </a:pPr>
            <a:r>
              <a:rPr lang="en-US" dirty="0" smtClean="0"/>
              <a:t>To reproduce the background on this slide, do the following:</a:t>
            </a:r>
          </a:p>
          <a:p>
            <a:pPr marL="228600" indent="-228600" eaLnBrk="1" fontAlgn="auto" hangingPunct="1">
              <a:lnSpc>
                <a:spcPct val="90000"/>
              </a:lnSpc>
              <a:spcBef>
                <a:spcPts val="0"/>
              </a:spcBef>
              <a:spcAft>
                <a:spcPts val="600"/>
              </a:spcAft>
              <a:buFont typeface="+mj-lt"/>
              <a:buAutoNum type="arabicPeriod"/>
              <a:defRPr/>
            </a:pPr>
            <a:r>
              <a:rPr lang="en-US" dirty="0" smtClean="0"/>
              <a:t>Right-click the slide background area, and then click </a:t>
            </a:r>
            <a:r>
              <a:rPr lang="en-US" b="1" dirty="0" smtClean="0"/>
              <a:t>Format Background</a:t>
            </a:r>
            <a:r>
              <a:rPr lang="en-US" dirty="0" smtClean="0"/>
              <a:t>. In the </a:t>
            </a:r>
            <a:r>
              <a:rPr lang="en-US" b="1" dirty="0" smtClean="0"/>
              <a:t>Format Background </a:t>
            </a:r>
            <a:r>
              <a:rPr lang="en-US" dirty="0" smtClean="0"/>
              <a:t>dialog box, click </a:t>
            </a:r>
            <a:r>
              <a:rPr lang="en-US" b="1" dirty="0" smtClean="0"/>
              <a:t>Fill</a:t>
            </a:r>
            <a:r>
              <a:rPr lang="en-US" dirty="0" smtClean="0"/>
              <a:t> in the left pane, select </a:t>
            </a:r>
            <a:r>
              <a:rPr lang="en-US" b="1" dirty="0" smtClean="0"/>
              <a:t>Gradient fill</a:t>
            </a:r>
            <a:r>
              <a:rPr lang="en-US" dirty="0" smtClean="0"/>
              <a:t> in the right pane, and then do the following:</a:t>
            </a:r>
          </a:p>
          <a:p>
            <a:pPr marL="685800" lvl="1" indent="-228600" eaLnBrk="1" fontAlgn="auto" hangingPunct="1">
              <a:spcBef>
                <a:spcPts val="0"/>
              </a:spcBef>
              <a:spcAft>
                <a:spcPts val="0"/>
              </a:spcAft>
              <a:buFont typeface="Arial" pitchFamily="34" charset="0"/>
              <a:buChar char="•"/>
              <a:defRPr/>
            </a:pPr>
            <a:r>
              <a:rPr lang="en-US" dirty="0" smtClean="0"/>
              <a:t>In the </a:t>
            </a:r>
            <a:r>
              <a:rPr lang="en-US" b="1" dirty="0" smtClean="0"/>
              <a:t>Type</a:t>
            </a:r>
            <a:r>
              <a:rPr lang="en-US" dirty="0" smtClean="0"/>
              <a:t> list, select </a:t>
            </a:r>
            <a:r>
              <a:rPr lang="en-US" b="1" dirty="0" smtClean="0"/>
              <a:t>Radial</a:t>
            </a:r>
            <a:r>
              <a:rPr lang="en-US" dirty="0" smtClean="0"/>
              <a:t>.</a:t>
            </a:r>
          </a:p>
          <a:p>
            <a:pPr marL="685800" lvl="1" indent="-228600" eaLnBrk="1" fontAlgn="auto" hangingPunct="1">
              <a:spcBef>
                <a:spcPts val="0"/>
              </a:spcBef>
              <a:spcAft>
                <a:spcPts val="0"/>
              </a:spcAft>
              <a:buFont typeface="Arial" pitchFamily="34" charset="0"/>
              <a:buChar char="•"/>
              <a:defRPr/>
            </a:pPr>
            <a:r>
              <a:rPr lang="en-US" dirty="0" smtClean="0"/>
              <a:t>Click the button next to </a:t>
            </a:r>
            <a:r>
              <a:rPr lang="en-US" b="1" dirty="0" smtClean="0"/>
              <a:t>Direction</a:t>
            </a:r>
            <a:r>
              <a:rPr lang="en-US" dirty="0" smtClean="0"/>
              <a:t>, and then click </a:t>
            </a:r>
            <a:r>
              <a:rPr lang="en-US" b="1" dirty="0" smtClean="0"/>
              <a:t>From Center </a:t>
            </a:r>
            <a:r>
              <a:rPr lang="en-US" dirty="0" smtClean="0"/>
              <a:t>(third option from the left).</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Under </a:t>
            </a:r>
            <a:r>
              <a:rPr lang="en-US" b="1" dirty="0" smtClean="0"/>
              <a:t>Gradient stops</a:t>
            </a:r>
            <a:r>
              <a:rPr lang="en-US" dirty="0" smtClean="0"/>
              <a:t>, click </a:t>
            </a:r>
            <a:r>
              <a:rPr lang="en-US" b="1" dirty="0" smtClean="0"/>
              <a:t>Add</a:t>
            </a:r>
            <a:r>
              <a:rPr lang="en-US" dirty="0" smtClean="0"/>
              <a:t> or </a:t>
            </a:r>
            <a:r>
              <a:rPr lang="en-US" b="1" dirty="0" smtClean="0"/>
              <a:t>Remove</a:t>
            </a:r>
            <a:r>
              <a:rPr lang="en-US" dirty="0" smtClean="0"/>
              <a:t> until two stops appear in the drop-down list.</a:t>
            </a:r>
          </a:p>
          <a:p>
            <a:pPr marL="228600" indent="-228600" eaLnBrk="1" fontAlgn="auto" hangingPunct="1">
              <a:lnSpc>
                <a:spcPct val="90000"/>
              </a:lnSpc>
              <a:spcBef>
                <a:spcPts val="0"/>
              </a:spcBef>
              <a:spcAft>
                <a:spcPts val="600"/>
              </a:spcAft>
              <a:buFont typeface="+mj-lt"/>
              <a:buAutoNum type="arabicPeriod"/>
              <a:defRPr/>
            </a:pPr>
            <a:r>
              <a:rPr lang="en-US" dirty="0" smtClean="0"/>
              <a:t>Also under </a:t>
            </a:r>
            <a:r>
              <a:rPr lang="en-US" b="1" dirty="0" smtClean="0"/>
              <a:t>Gradient stops</a:t>
            </a:r>
            <a:r>
              <a:rPr lang="en-US" dirty="0" smtClean="0"/>
              <a:t>, customize the gradient stops that you added as follows:</a:t>
            </a:r>
          </a:p>
          <a:p>
            <a:pPr marL="685800" lvl="1" indent="-228600">
              <a:buFont typeface="Arial" pitchFamily="34" charset="0"/>
              <a:buChar char="•"/>
              <a:defRPr/>
            </a:pPr>
            <a:r>
              <a:rPr lang="en-US" dirty="0" smtClean="0"/>
              <a:t>Select </a:t>
            </a:r>
            <a:r>
              <a:rPr lang="en-US" b="1" dirty="0" smtClean="0"/>
              <a:t>Stop 1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White, Background 1 </a:t>
            </a:r>
            <a:r>
              <a:rPr lang="en-US" dirty="0" smtClean="0"/>
              <a:t>(first row, first option from the left).</a:t>
            </a:r>
          </a:p>
          <a:p>
            <a:pPr marL="685800" lvl="1" indent="-228600">
              <a:buFont typeface="Arial" pitchFamily="34" charset="0"/>
              <a:buChar char="•"/>
              <a:defRPr/>
            </a:pPr>
            <a:r>
              <a:rPr lang="en-US" dirty="0" smtClean="0"/>
              <a:t>Select </a:t>
            </a:r>
            <a:r>
              <a:rPr lang="en-US" b="1" dirty="0" smtClean="0"/>
              <a:t>Stop 2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100%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Tan, Background 2 </a:t>
            </a:r>
            <a:r>
              <a:rPr lang="en-US" dirty="0" smtClean="0"/>
              <a:t>(first row, third option from the left).</a:t>
            </a:r>
          </a:p>
          <a:p>
            <a:pPr>
              <a:defRPr/>
            </a:pPr>
            <a:endParaRPr lang="en-US" dirty="0" smtClean="0"/>
          </a:p>
        </p:txBody>
      </p:sp>
      <p:sp>
        <p:nvSpPr>
          <p:cNvPr id="41987" name="Slide Image Placeholder 5"/>
          <p:cNvSpPr>
            <a:spLocks noGrp="1" noRot="1" noChangeAspect="1" noTextEdit="1"/>
          </p:cNvSpPr>
          <p:nvPr>
            <p:ph type="sldImg"/>
          </p:nvPr>
        </p:nvSpPr>
        <p:spPr bwMode="auto">
          <a:xfrm>
            <a:off x="533400" y="460375"/>
            <a:ext cx="3144838" cy="2359025"/>
          </a:xfrm>
          <a:ln>
            <a:solidFill>
              <a:srgbClr val="000000"/>
            </a:solidFill>
            <a:miter lim="800000"/>
            <a:headEnd/>
            <a:tailEnd/>
          </a:ln>
          <a:extLst/>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a:noAutofit/>
          </a:bodyPr>
          <a:lstStyle/>
          <a:p>
            <a:pPr>
              <a:defRPr/>
            </a:pPr>
            <a:r>
              <a:rPr lang="en-US" sz="1400" b="1" dirty="0" smtClean="0"/>
              <a:t>Picture with three text columns</a:t>
            </a:r>
          </a:p>
          <a:p>
            <a:pPr>
              <a:defRPr/>
            </a:pPr>
            <a:r>
              <a:rPr lang="en-US" sz="1400" dirty="0" smtClean="0"/>
              <a:t>(Intermediate)</a:t>
            </a:r>
          </a:p>
          <a:p>
            <a:pPr>
              <a:defRPr/>
            </a:pPr>
            <a:endParaRPr lang="en-US" dirty="0" smtClean="0"/>
          </a:p>
          <a:p>
            <a:pPr>
              <a:defRPr/>
            </a:pPr>
            <a:endParaRPr lang="en-US" dirty="0" smtClean="0"/>
          </a:p>
          <a:p>
            <a:pPr>
              <a:defRPr/>
            </a:pPr>
            <a:r>
              <a:rPr lang="en-US" dirty="0" smtClean="0"/>
              <a:t>To reproduce the picture effects on this slide, do the following:</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Slides</a:t>
            </a:r>
            <a:r>
              <a:rPr lang="en-US" dirty="0" smtClean="0"/>
              <a:t> group, click </a:t>
            </a:r>
            <a:r>
              <a:rPr lang="en-US" b="1" dirty="0" smtClean="0"/>
              <a:t>Layout</a:t>
            </a:r>
            <a:r>
              <a:rPr lang="en-US" dirty="0" smtClean="0"/>
              <a:t>, and then click </a:t>
            </a:r>
            <a:r>
              <a:rPr lang="en-US" b="1" dirty="0" smtClean="0"/>
              <a:t>Blank</a:t>
            </a:r>
            <a:r>
              <a:rPr lang="en-US" dirty="0" smtClean="0"/>
              <a:t>.</a:t>
            </a:r>
          </a:p>
          <a:p>
            <a:pPr marL="228600" indent="-228600">
              <a:buFont typeface="+mj-lt"/>
              <a:buAutoNum type="arabicPeriod"/>
              <a:defRPr/>
            </a:pPr>
            <a:r>
              <a:rPr lang="en-US" dirty="0" smtClean="0"/>
              <a:t>On the </a:t>
            </a:r>
            <a:r>
              <a:rPr lang="en-US" b="1" dirty="0" smtClean="0"/>
              <a:t>Insert</a:t>
            </a:r>
            <a:r>
              <a:rPr lang="en-US" dirty="0" smtClean="0"/>
              <a:t> tab, in the </a:t>
            </a:r>
            <a:r>
              <a:rPr lang="en-US" b="1" dirty="0" smtClean="0"/>
              <a:t>Illustrations</a:t>
            </a:r>
            <a:r>
              <a:rPr lang="en-US" dirty="0" smtClean="0"/>
              <a:t> group, click </a:t>
            </a:r>
            <a:r>
              <a:rPr lang="en-US" b="1" dirty="0" smtClean="0"/>
              <a:t>Picture</a:t>
            </a:r>
            <a:r>
              <a:rPr lang="en-US" dirty="0" smtClean="0"/>
              <a:t>. </a:t>
            </a:r>
          </a:p>
          <a:p>
            <a:pPr marL="228600" indent="-228600">
              <a:buFont typeface="+mj-lt"/>
              <a:buAutoNum type="arabicPeriod"/>
              <a:defRPr/>
            </a:pPr>
            <a:r>
              <a:rPr lang="en-US" dirty="0" smtClean="0"/>
              <a:t>In the </a:t>
            </a:r>
            <a:r>
              <a:rPr lang="en-US" b="1" dirty="0" smtClean="0"/>
              <a:t>Insert Picture</a:t>
            </a:r>
            <a:r>
              <a:rPr lang="en-US" dirty="0" smtClean="0"/>
              <a:t> dialog box, select a picture and then click </a:t>
            </a:r>
            <a:r>
              <a:rPr lang="en-US" b="1" dirty="0" smtClean="0"/>
              <a:t>Insert</a:t>
            </a:r>
            <a:r>
              <a:rPr lang="en-US" dirty="0" smtClean="0"/>
              <a:t>. </a:t>
            </a:r>
          </a:p>
          <a:p>
            <a:pPr marL="228600" indent="-228600">
              <a:buFont typeface="+mj-lt"/>
              <a:buAutoNum type="arabicPeriod"/>
              <a:defRPr/>
            </a:pPr>
            <a:r>
              <a:rPr lang="en-US" dirty="0" smtClean="0"/>
              <a:t>Select the picture. Under </a:t>
            </a:r>
            <a:r>
              <a:rPr lang="en-US" b="1" dirty="0" smtClean="0"/>
              <a:t>Picture Tools</a:t>
            </a:r>
            <a:r>
              <a:rPr lang="en-US" dirty="0" smtClean="0"/>
              <a:t>, on the </a:t>
            </a:r>
            <a:r>
              <a:rPr lang="en-US" b="1" dirty="0" smtClean="0"/>
              <a:t>Format</a:t>
            </a:r>
            <a:r>
              <a:rPr lang="en-US" dirty="0" smtClean="0"/>
              <a:t> tab, in the bottom right corner of the </a:t>
            </a:r>
            <a:r>
              <a:rPr lang="en-US" b="1" dirty="0" smtClean="0"/>
              <a:t>Size</a:t>
            </a:r>
            <a:r>
              <a:rPr lang="en-US" dirty="0" smtClean="0"/>
              <a:t> group, click the </a:t>
            </a:r>
            <a:r>
              <a:rPr lang="en-US" b="1" dirty="0" smtClean="0"/>
              <a:t>Size and Position </a:t>
            </a:r>
            <a:r>
              <a:rPr lang="en-US" dirty="0" smtClean="0"/>
              <a:t>dialog box launcher.</a:t>
            </a:r>
          </a:p>
          <a:p>
            <a:pPr marL="228600" indent="-228600" eaLnBrk="1" fontAlgn="auto" hangingPunct="1">
              <a:spcBef>
                <a:spcPts val="0"/>
              </a:spcBef>
              <a:spcAft>
                <a:spcPts val="0"/>
              </a:spcAft>
              <a:buFont typeface="+mj-lt"/>
              <a:buAutoNum type="arabicPeriod"/>
              <a:defRPr/>
            </a:pPr>
            <a:r>
              <a:rPr lang="en-US" dirty="0" smtClean="0"/>
              <a:t>In the </a:t>
            </a:r>
            <a:r>
              <a:rPr lang="en-US" b="1" dirty="0" smtClean="0"/>
              <a:t>Size and Position </a:t>
            </a:r>
            <a:r>
              <a:rPr lang="en-US" dirty="0" smtClean="0"/>
              <a:t> dialog box, on the </a:t>
            </a:r>
            <a:r>
              <a:rPr lang="en-US" b="1" dirty="0" smtClean="0"/>
              <a:t>Size</a:t>
            </a:r>
            <a:r>
              <a:rPr lang="en-US" dirty="0" smtClean="0"/>
              <a:t> tab, resize or crop the picture as needed so that under </a:t>
            </a:r>
            <a:r>
              <a:rPr lang="en-US" b="1" dirty="0" smtClean="0"/>
              <a:t>Size and rotate</a:t>
            </a:r>
            <a:r>
              <a:rPr lang="en-US" dirty="0" smtClean="0"/>
              <a:t>, the </a:t>
            </a:r>
            <a:r>
              <a:rPr lang="en-US" b="1" dirty="0" smtClean="0"/>
              <a:t>Height</a:t>
            </a:r>
            <a:r>
              <a:rPr lang="en-US" dirty="0" smtClean="0"/>
              <a:t> box is set to </a:t>
            </a:r>
            <a:r>
              <a:rPr lang="en-US" b="1" dirty="0" smtClean="0"/>
              <a:t>1.48”</a:t>
            </a:r>
            <a:r>
              <a:rPr lang="en-US" dirty="0" smtClean="0"/>
              <a:t> and the </a:t>
            </a:r>
            <a:r>
              <a:rPr lang="en-US" b="1" dirty="0" smtClean="0"/>
              <a:t>Width</a:t>
            </a:r>
            <a:r>
              <a:rPr lang="en-US" dirty="0" smtClean="0"/>
              <a:t> box is set to </a:t>
            </a:r>
            <a:r>
              <a:rPr lang="en-US" b="1" dirty="0" smtClean="0"/>
              <a:t>9.17”</a:t>
            </a:r>
            <a:r>
              <a:rPr lang="en-US" dirty="0" smtClean="0"/>
              <a:t>. Resize the picture under </a:t>
            </a:r>
            <a:r>
              <a:rPr lang="en-US" b="1" dirty="0" smtClean="0"/>
              <a:t>Size and rotate </a:t>
            </a:r>
            <a:r>
              <a:rPr lang="en-US" dirty="0" smtClean="0"/>
              <a:t>by entering values into the </a:t>
            </a:r>
            <a:r>
              <a:rPr lang="en-US" b="1" dirty="0" smtClean="0"/>
              <a:t>Height</a:t>
            </a:r>
            <a:r>
              <a:rPr lang="en-US" dirty="0" smtClean="0"/>
              <a:t> and </a:t>
            </a:r>
            <a:r>
              <a:rPr lang="en-US" b="1" dirty="0" smtClean="0"/>
              <a:t>Width</a:t>
            </a:r>
            <a:r>
              <a:rPr lang="en-US" dirty="0" smtClean="0"/>
              <a:t> boxes. Crop the picture under </a:t>
            </a:r>
            <a:r>
              <a:rPr lang="en-US" b="1" dirty="0" smtClean="0"/>
              <a:t>Crop from </a:t>
            </a:r>
            <a:r>
              <a:rPr lang="en-US" dirty="0" smtClean="0"/>
              <a:t>by entering values into the </a:t>
            </a:r>
            <a:r>
              <a:rPr lang="en-US" b="1" dirty="0" smtClean="0"/>
              <a:t>Left</a:t>
            </a:r>
            <a:r>
              <a:rPr lang="en-US" dirty="0" smtClean="0"/>
              <a:t>, </a:t>
            </a:r>
            <a:r>
              <a:rPr lang="en-US" b="1" dirty="0" smtClean="0"/>
              <a:t>Right</a:t>
            </a:r>
            <a:r>
              <a:rPr lang="en-US" dirty="0" smtClean="0"/>
              <a:t>, </a:t>
            </a:r>
            <a:r>
              <a:rPr lang="en-US" b="1" dirty="0" smtClean="0"/>
              <a:t>Top</a:t>
            </a:r>
            <a:r>
              <a:rPr lang="en-US" dirty="0" smtClean="0"/>
              <a:t>, and </a:t>
            </a:r>
            <a:r>
              <a:rPr lang="en-US" b="1" dirty="0" smtClean="0"/>
              <a:t>Bottom</a:t>
            </a:r>
            <a:r>
              <a:rPr lang="en-US" dirty="0" smtClean="0"/>
              <a:t> boxes. </a:t>
            </a:r>
          </a:p>
          <a:p>
            <a:pPr marL="228600" indent="-228600">
              <a:buFont typeface="+mj-lt"/>
              <a:buAutoNum type="arabicPeriod"/>
              <a:defRPr/>
            </a:pPr>
            <a:r>
              <a:rPr lang="en-US" dirty="0" smtClean="0"/>
              <a:t>On the </a:t>
            </a:r>
            <a:r>
              <a:rPr lang="en-US" b="1" dirty="0" smtClean="0"/>
              <a:t>Home</a:t>
            </a:r>
            <a:r>
              <a:rPr lang="en-US" dirty="0" smtClean="0"/>
              <a:t> tab, in the bottom right corner of the </a:t>
            </a:r>
            <a:r>
              <a:rPr lang="en-US" b="1" dirty="0" smtClean="0"/>
              <a:t>Drawing</a:t>
            </a:r>
            <a:r>
              <a:rPr lang="en-US" dirty="0" smtClean="0"/>
              <a:t> group, click the </a:t>
            </a:r>
            <a:r>
              <a:rPr lang="en-US" b="1" dirty="0" smtClean="0"/>
              <a:t>Format Shape </a:t>
            </a:r>
            <a:r>
              <a:rPr lang="en-US" dirty="0" smtClean="0"/>
              <a:t>dialog box launcher. In the </a:t>
            </a:r>
            <a:r>
              <a:rPr lang="en-US" b="1" dirty="0" smtClean="0"/>
              <a:t>Format Shape </a:t>
            </a:r>
            <a:r>
              <a:rPr lang="en-US" dirty="0" smtClean="0"/>
              <a:t>dialog box, click </a:t>
            </a:r>
            <a:r>
              <a:rPr lang="en-US" b="1" dirty="0" smtClean="0"/>
              <a:t>Line Color </a:t>
            </a:r>
            <a:r>
              <a:rPr lang="en-US" dirty="0" smtClean="0"/>
              <a:t>in the left pane, select </a:t>
            </a:r>
            <a:r>
              <a:rPr lang="en-US" b="1" dirty="0" smtClean="0"/>
              <a:t>Gradient line </a:t>
            </a:r>
            <a:r>
              <a:rPr lang="en-US" dirty="0" smtClean="0"/>
              <a:t>in the right pane, and then do the following:</a:t>
            </a:r>
          </a:p>
          <a:p>
            <a:pPr marL="685800" lvl="1" indent="-228600">
              <a:buFont typeface="Arial" pitchFamily="34" charset="0"/>
              <a:buChar char="•"/>
              <a:defRPr/>
            </a:pPr>
            <a:r>
              <a:rPr lang="en-US" dirty="0" smtClean="0"/>
              <a:t>In the </a:t>
            </a:r>
            <a:r>
              <a:rPr lang="en-US" b="1" dirty="0" smtClean="0"/>
              <a:t>Type</a:t>
            </a:r>
            <a:r>
              <a:rPr lang="en-US" dirty="0" smtClean="0"/>
              <a:t> list, select </a:t>
            </a:r>
            <a:r>
              <a:rPr lang="en-US" b="1" dirty="0" smtClean="0"/>
              <a:t>Linear</a:t>
            </a:r>
            <a:r>
              <a:rPr lang="en-US" dirty="0" smtClean="0"/>
              <a:t>. </a:t>
            </a:r>
          </a:p>
          <a:p>
            <a:pPr marL="685800" lvl="1" indent="-228600">
              <a:buFont typeface="Arial" pitchFamily="34" charset="0"/>
              <a:buChar char="•"/>
              <a:defRPr/>
            </a:pPr>
            <a:r>
              <a:rPr lang="en-US" dirty="0" smtClean="0"/>
              <a:t>Click the button next to </a:t>
            </a:r>
            <a:r>
              <a:rPr lang="en-US" b="1" dirty="0" smtClean="0"/>
              <a:t>Direction</a:t>
            </a:r>
            <a:r>
              <a:rPr lang="en-US" dirty="0" smtClean="0"/>
              <a:t>, and then click </a:t>
            </a:r>
            <a:r>
              <a:rPr lang="en-US" b="1" dirty="0" smtClean="0"/>
              <a:t>Linear Up </a:t>
            </a:r>
            <a:r>
              <a:rPr lang="en-US" dirty="0" smtClean="0"/>
              <a:t>(second row, second option from the left). </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Under </a:t>
            </a:r>
            <a:r>
              <a:rPr lang="en-US" b="1" dirty="0" smtClean="0"/>
              <a:t>Gradient stops</a:t>
            </a:r>
            <a:r>
              <a:rPr lang="en-US" dirty="0" smtClean="0"/>
              <a:t>, click </a:t>
            </a:r>
            <a:r>
              <a:rPr lang="en-US" b="1" dirty="0" smtClean="0"/>
              <a:t>Add</a:t>
            </a:r>
            <a:r>
              <a:rPr lang="en-US" dirty="0" smtClean="0"/>
              <a:t> or </a:t>
            </a:r>
            <a:r>
              <a:rPr lang="en-US" b="1" dirty="0" smtClean="0"/>
              <a:t>Remove</a:t>
            </a:r>
            <a:r>
              <a:rPr lang="en-US" dirty="0" smtClean="0"/>
              <a:t> until two stops appear in the drop-down list.</a:t>
            </a:r>
          </a:p>
          <a:p>
            <a:pPr marL="228600" indent="-228600" eaLnBrk="1" fontAlgn="auto" hangingPunct="1">
              <a:lnSpc>
                <a:spcPct val="90000"/>
              </a:lnSpc>
              <a:spcBef>
                <a:spcPts val="0"/>
              </a:spcBef>
              <a:spcAft>
                <a:spcPts val="600"/>
              </a:spcAft>
              <a:buFont typeface="+mj-lt"/>
              <a:buAutoNum type="arabicPeriod"/>
              <a:defRPr/>
            </a:pPr>
            <a:r>
              <a:rPr lang="en-US" dirty="0" smtClean="0"/>
              <a:t>Also under </a:t>
            </a:r>
            <a:r>
              <a:rPr lang="en-US" b="1" dirty="0" smtClean="0"/>
              <a:t>Gradient stops</a:t>
            </a:r>
            <a:r>
              <a:rPr lang="en-US" dirty="0" smtClean="0"/>
              <a:t>, customize the gradient stops that you added as follows:</a:t>
            </a:r>
          </a:p>
          <a:p>
            <a:pPr marL="685800" lvl="1" indent="-228600">
              <a:buFont typeface="Arial" pitchFamily="34" charset="0"/>
              <a:buChar char="•"/>
              <a:defRPr/>
            </a:pPr>
            <a:r>
              <a:rPr lang="en-US" dirty="0" smtClean="0"/>
              <a:t>Select </a:t>
            </a:r>
            <a:r>
              <a:rPr lang="en-US" b="1" dirty="0" smtClean="0"/>
              <a:t>Stop 1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White, Background 1 </a:t>
            </a:r>
            <a:r>
              <a:rPr lang="en-US" dirty="0" smtClean="0"/>
              <a:t>(first row, first option from the left).</a:t>
            </a:r>
          </a:p>
          <a:p>
            <a:pPr marL="685800" lvl="1" indent="-228600">
              <a:buFont typeface="Arial" pitchFamily="34" charset="0"/>
              <a:buChar char="•"/>
              <a:defRPr/>
            </a:pPr>
            <a:r>
              <a:rPr lang="en-US" dirty="0" smtClean="0"/>
              <a:t>Select </a:t>
            </a:r>
            <a:r>
              <a:rPr lang="en-US" b="1" dirty="0" smtClean="0"/>
              <a:t>Stop 2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100%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White, Background 1, Darker 25% </a:t>
            </a:r>
            <a:r>
              <a:rPr lang="en-US" dirty="0" smtClean="0"/>
              <a:t>(fourth row, first option from the left).</a:t>
            </a:r>
          </a:p>
          <a:p>
            <a:pPr marL="228600" indent="-228600">
              <a:buFont typeface="+mj-lt"/>
              <a:buAutoNum type="arabicPeriod"/>
              <a:defRPr/>
            </a:pPr>
            <a:r>
              <a:rPr lang="en-US" dirty="0" smtClean="0"/>
              <a:t>Also in the </a:t>
            </a:r>
            <a:r>
              <a:rPr lang="en-US" b="1" dirty="0" smtClean="0"/>
              <a:t>Format Shape </a:t>
            </a:r>
            <a:r>
              <a:rPr lang="en-US" dirty="0" smtClean="0"/>
              <a:t>dialog box, click </a:t>
            </a:r>
            <a:r>
              <a:rPr lang="en-US" b="1" dirty="0" smtClean="0"/>
              <a:t>Line Style </a:t>
            </a:r>
            <a:r>
              <a:rPr lang="en-US" dirty="0" smtClean="0"/>
              <a:t>in the left pane, and then in the right pane, in the </a:t>
            </a:r>
            <a:r>
              <a:rPr lang="en-US" b="1" dirty="0" smtClean="0"/>
              <a:t>Width box</a:t>
            </a:r>
            <a:r>
              <a:rPr lang="en-US" dirty="0" smtClean="0"/>
              <a:t>, enter </a:t>
            </a:r>
            <a:r>
              <a:rPr lang="en-US" b="1" dirty="0" smtClean="0"/>
              <a:t>1 pt</a:t>
            </a:r>
            <a:r>
              <a:rPr lang="en-US" dirty="0" smtClean="0"/>
              <a:t>. </a:t>
            </a:r>
          </a:p>
          <a:p>
            <a:pPr marL="228600" indent="-228600">
              <a:buFont typeface="+mj-lt"/>
              <a:buAutoNum type="arabicPeriod"/>
              <a:defRPr/>
            </a:pPr>
            <a:r>
              <a:rPr lang="en-US" dirty="0" smtClean="0"/>
              <a:t>On the </a:t>
            </a:r>
            <a:r>
              <a:rPr lang="en-US" b="1" dirty="0" smtClean="0"/>
              <a:t>Home</a:t>
            </a:r>
            <a:r>
              <a:rPr lang="en-US" dirty="0" smtClean="0"/>
              <a:t> tab, in the </a:t>
            </a:r>
            <a:r>
              <a:rPr lang="en-US" b="1" dirty="0" smtClean="0"/>
              <a:t>Drawing</a:t>
            </a:r>
            <a:r>
              <a:rPr lang="en-US" dirty="0" smtClean="0"/>
              <a:t> group, click </a:t>
            </a:r>
            <a:r>
              <a:rPr lang="en-US" b="1" dirty="0" smtClean="0"/>
              <a:t>Shape Effects</a:t>
            </a:r>
            <a:r>
              <a:rPr lang="en-US" dirty="0" smtClean="0"/>
              <a:t>, point to </a:t>
            </a:r>
            <a:r>
              <a:rPr lang="en-US" b="1" dirty="0" smtClean="0"/>
              <a:t>Glow</a:t>
            </a:r>
            <a:r>
              <a:rPr lang="en-US" dirty="0" smtClean="0"/>
              <a:t>,</a:t>
            </a:r>
            <a:r>
              <a:rPr lang="en-US" b="1" dirty="0" smtClean="0"/>
              <a:t> </a:t>
            </a:r>
            <a:r>
              <a:rPr lang="en-US" dirty="0" smtClean="0"/>
              <a:t>and then do the following:</a:t>
            </a:r>
          </a:p>
          <a:p>
            <a:pPr marL="685800" lvl="1" indent="-228600">
              <a:buFont typeface="+mj-lt"/>
              <a:buAutoNum type="arabicPeriod"/>
              <a:defRPr/>
            </a:pPr>
            <a:r>
              <a:rPr lang="en-US" dirty="0" smtClean="0"/>
              <a:t>Under </a:t>
            </a:r>
            <a:r>
              <a:rPr lang="en-US" b="1" dirty="0" smtClean="0"/>
              <a:t>Glow Variations</a:t>
            </a:r>
            <a:r>
              <a:rPr lang="en-US" dirty="0" smtClean="0"/>
              <a:t>,</a:t>
            </a:r>
            <a:r>
              <a:rPr lang="en-US" b="1" dirty="0" smtClean="0"/>
              <a:t> </a:t>
            </a:r>
            <a:r>
              <a:rPr lang="en-US" dirty="0" smtClean="0"/>
              <a:t>select any option in the first row (5 pt glow options).</a:t>
            </a:r>
          </a:p>
          <a:p>
            <a:pPr marL="685800" lvl="1" indent="-228600">
              <a:buFont typeface="+mj-lt"/>
              <a:buAutoNum type="arabicPeriod"/>
              <a:defRPr/>
            </a:pPr>
            <a:r>
              <a:rPr lang="en-US" dirty="0" smtClean="0"/>
              <a:t>Point to </a:t>
            </a:r>
            <a:r>
              <a:rPr lang="en-US" b="1" dirty="0" smtClean="0"/>
              <a:t>More Glow Colors</a:t>
            </a:r>
            <a:r>
              <a:rPr lang="en-US" dirty="0" smtClean="0"/>
              <a:t>, and then under </a:t>
            </a:r>
            <a:r>
              <a:rPr lang="en-US" b="1" dirty="0" smtClean="0"/>
              <a:t>Theme Colors </a:t>
            </a:r>
            <a:r>
              <a:rPr lang="en-US" dirty="0" smtClean="0"/>
              <a:t>click </a:t>
            </a:r>
            <a:r>
              <a:rPr lang="en-US" b="1" dirty="0" smtClean="0"/>
              <a:t>White, Background 1, Darker 25%</a:t>
            </a:r>
            <a:r>
              <a:rPr lang="en-US" dirty="0" smtClean="0"/>
              <a:t> (fourth row, first option from the left).</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Drawing</a:t>
            </a:r>
            <a:r>
              <a:rPr lang="en-US" dirty="0" smtClean="0"/>
              <a:t> group, click </a:t>
            </a:r>
            <a:r>
              <a:rPr lang="en-US" b="1" dirty="0" smtClean="0"/>
              <a:t>Arrange</a:t>
            </a:r>
            <a:r>
              <a:rPr lang="en-US" dirty="0" smtClean="0"/>
              <a:t>, point to </a:t>
            </a:r>
            <a:r>
              <a:rPr lang="en-US" b="1" dirty="0" smtClean="0"/>
              <a:t>Align</a:t>
            </a:r>
            <a:r>
              <a:rPr lang="en-US" dirty="0" smtClean="0"/>
              <a:t>, and then click </a:t>
            </a:r>
            <a:r>
              <a:rPr lang="en-US" b="1" dirty="0" smtClean="0"/>
              <a:t>Align Center</a:t>
            </a:r>
            <a:r>
              <a:rPr lang="en-US" dirty="0" smtClean="0"/>
              <a:t>.</a:t>
            </a:r>
          </a:p>
          <a:p>
            <a:pPr>
              <a:defRPr/>
            </a:pPr>
            <a:endParaRPr lang="en-US" dirty="0" smtClean="0"/>
          </a:p>
          <a:p>
            <a:pPr>
              <a:defRPr/>
            </a:pPr>
            <a:endParaRPr lang="en-US" dirty="0" smtClean="0"/>
          </a:p>
          <a:p>
            <a:pPr>
              <a:defRPr/>
            </a:pPr>
            <a:r>
              <a:rPr lang="en-US" dirty="0" smtClean="0"/>
              <a:t>To reproduce the first column heading on this slide, do the following:</a:t>
            </a:r>
          </a:p>
          <a:p>
            <a:pPr marL="228600" indent="-228600" eaLnBrk="1" fontAlgn="auto" hangingPunct="1">
              <a:lnSpc>
                <a:spcPct val="90000"/>
              </a:lnSpc>
              <a:spcBef>
                <a:spcPts val="0"/>
              </a:spcBef>
              <a:spcAft>
                <a:spcPts val="600"/>
              </a:spcAft>
              <a:buFont typeface="+mj-lt"/>
              <a:buAutoNum type="arabicPeriod"/>
              <a:defRPr/>
            </a:pPr>
            <a:r>
              <a:rPr lang="en-US" dirty="0" smtClean="0"/>
              <a:t>On the </a:t>
            </a:r>
            <a:r>
              <a:rPr lang="en-US" b="1" dirty="0" smtClean="0"/>
              <a:t>Home</a:t>
            </a:r>
            <a:r>
              <a:rPr lang="en-US" dirty="0" smtClean="0"/>
              <a:t> tab, in the </a:t>
            </a:r>
            <a:r>
              <a:rPr lang="en-US" b="1" dirty="0" smtClean="0"/>
              <a:t>Drawing</a:t>
            </a:r>
            <a:r>
              <a:rPr lang="en-US" dirty="0" smtClean="0"/>
              <a:t> group, click </a:t>
            </a:r>
            <a:r>
              <a:rPr lang="en-US" b="1" dirty="0" smtClean="0"/>
              <a:t>Shapes</a:t>
            </a:r>
            <a:r>
              <a:rPr lang="en-US" dirty="0" smtClean="0"/>
              <a:t>, and then under </a:t>
            </a:r>
            <a:r>
              <a:rPr lang="en-US" b="1" dirty="0" smtClean="0"/>
              <a:t>Rectangles</a:t>
            </a:r>
            <a:r>
              <a:rPr lang="en-US" dirty="0" smtClean="0"/>
              <a:t>, click </a:t>
            </a:r>
            <a:r>
              <a:rPr lang="en-US" b="1" dirty="0" smtClean="0"/>
              <a:t>Rectangle </a:t>
            </a:r>
            <a:r>
              <a:rPr lang="en-US" dirty="0" smtClean="0"/>
              <a:t>(first option from the left). On the slide, drag to draw a rectangle.</a:t>
            </a:r>
          </a:p>
          <a:p>
            <a:pPr marL="228600" indent="-228600" eaLnBrk="1" fontAlgn="auto" hangingPunct="1">
              <a:lnSpc>
                <a:spcPct val="90000"/>
              </a:lnSpc>
              <a:spcBef>
                <a:spcPts val="0"/>
              </a:spcBef>
              <a:spcAft>
                <a:spcPts val="600"/>
              </a:spcAft>
              <a:buFont typeface="+mj-lt"/>
              <a:buAutoNum type="arabicPeriod"/>
              <a:defRPr/>
            </a:pPr>
            <a:r>
              <a:rPr lang="en-US" dirty="0" smtClean="0"/>
              <a:t>Under </a:t>
            </a:r>
            <a:r>
              <a:rPr lang="en-US" b="1" dirty="0" smtClean="0"/>
              <a:t>Drawing Tools</a:t>
            </a:r>
            <a:r>
              <a:rPr lang="en-US" dirty="0" smtClean="0"/>
              <a:t>, on the </a:t>
            </a:r>
            <a:r>
              <a:rPr lang="en-US" b="1" dirty="0" smtClean="0"/>
              <a:t>Format</a:t>
            </a:r>
            <a:r>
              <a:rPr lang="en-US" dirty="0" smtClean="0"/>
              <a:t> tab, in the </a:t>
            </a:r>
            <a:r>
              <a:rPr lang="en-US" b="1" dirty="0" smtClean="0"/>
              <a:t>Size</a:t>
            </a:r>
            <a:r>
              <a:rPr lang="en-US" dirty="0" smtClean="0"/>
              <a:t> group, do the following:</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Shape Height</a:t>
            </a:r>
            <a:r>
              <a:rPr lang="en-US" dirty="0" smtClean="0"/>
              <a:t> box, enter </a:t>
            </a:r>
            <a:r>
              <a:rPr lang="en-US" b="1" dirty="0" smtClean="0"/>
              <a:t>1”</a:t>
            </a:r>
            <a:r>
              <a:rPr lang="en-US" dirty="0" smtClean="0"/>
              <a:t>.</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Shape Width</a:t>
            </a:r>
            <a:r>
              <a:rPr lang="en-US" dirty="0" smtClean="0"/>
              <a:t> box, enter </a:t>
            </a:r>
            <a:r>
              <a:rPr lang="en-US" b="1" dirty="0" smtClean="0"/>
              <a:t>2.92”</a:t>
            </a:r>
            <a:r>
              <a:rPr lang="en-US" dirty="0" smtClean="0"/>
              <a:t>.</a:t>
            </a:r>
          </a:p>
          <a:p>
            <a:pPr marL="228600" indent="-228600" eaLnBrk="1" fontAlgn="auto" hangingPunct="1">
              <a:lnSpc>
                <a:spcPct val="90000"/>
              </a:lnSpc>
              <a:spcBef>
                <a:spcPts val="0"/>
              </a:spcBef>
              <a:spcAft>
                <a:spcPts val="600"/>
              </a:spcAft>
              <a:buFont typeface="+mj-lt"/>
              <a:buAutoNum type="arabicPeriod"/>
              <a:defRPr/>
            </a:pPr>
            <a:r>
              <a:rPr lang="en-US" dirty="0" smtClean="0"/>
              <a:t>On the </a:t>
            </a:r>
            <a:r>
              <a:rPr lang="en-US" b="1" dirty="0" smtClean="0"/>
              <a:t>Home</a:t>
            </a:r>
            <a:r>
              <a:rPr lang="en-US" dirty="0" smtClean="0"/>
              <a:t> tab, in the bottom right corner of the </a:t>
            </a:r>
            <a:r>
              <a:rPr lang="en-US" b="1" dirty="0" smtClean="0"/>
              <a:t>Drawing</a:t>
            </a:r>
            <a:r>
              <a:rPr lang="en-US" dirty="0" smtClean="0"/>
              <a:t> group, click the </a:t>
            </a:r>
            <a:r>
              <a:rPr lang="en-US" b="1" dirty="0" smtClean="0"/>
              <a:t>Format Shape </a:t>
            </a:r>
            <a:r>
              <a:rPr lang="en-US" dirty="0" smtClean="0"/>
              <a:t>dialog box launcher. In the </a:t>
            </a:r>
            <a:r>
              <a:rPr lang="en-US" b="1" dirty="0" smtClean="0"/>
              <a:t>Format Shape </a:t>
            </a:r>
            <a:r>
              <a:rPr lang="en-US" dirty="0" smtClean="0"/>
              <a:t>dialog box, click </a:t>
            </a:r>
            <a:r>
              <a:rPr lang="en-US" b="1" dirty="0" smtClean="0"/>
              <a:t>Fill </a:t>
            </a:r>
            <a:r>
              <a:rPr lang="en-US" dirty="0" smtClean="0"/>
              <a:t>in the left pane, select </a:t>
            </a:r>
            <a:r>
              <a:rPr lang="en-US" b="1" dirty="0" smtClean="0"/>
              <a:t>Gradient fill </a:t>
            </a:r>
            <a:r>
              <a:rPr lang="en-US" dirty="0" smtClean="0"/>
              <a:t>in the right pane, and then do the following:</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Type</a:t>
            </a:r>
            <a:r>
              <a:rPr lang="en-US" dirty="0" smtClean="0"/>
              <a:t> list, select </a:t>
            </a:r>
            <a:r>
              <a:rPr lang="en-US" b="1" dirty="0" smtClean="0"/>
              <a:t>Linear</a:t>
            </a:r>
            <a:r>
              <a:rPr lang="en-US" dirty="0" smtClean="0"/>
              <a:t>.</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Click the button next to </a:t>
            </a:r>
            <a:r>
              <a:rPr lang="en-US" b="1" dirty="0" smtClean="0"/>
              <a:t>Direction</a:t>
            </a:r>
            <a:r>
              <a:rPr lang="en-US" dirty="0" smtClean="0"/>
              <a:t>, and then click </a:t>
            </a:r>
            <a:r>
              <a:rPr lang="en-US" b="1" dirty="0" smtClean="0"/>
              <a:t>Linear Down </a:t>
            </a:r>
            <a:r>
              <a:rPr lang="en-US" dirty="0" smtClean="0"/>
              <a:t>(first row, second option from the left).</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Under </a:t>
            </a:r>
            <a:r>
              <a:rPr lang="en-US" b="1" dirty="0" smtClean="0"/>
              <a:t>Gradient stops</a:t>
            </a:r>
            <a:r>
              <a:rPr lang="en-US" dirty="0" smtClean="0"/>
              <a:t>, click </a:t>
            </a:r>
            <a:r>
              <a:rPr lang="en-US" b="1" dirty="0" smtClean="0"/>
              <a:t>Add</a:t>
            </a:r>
            <a:r>
              <a:rPr lang="en-US" dirty="0" smtClean="0"/>
              <a:t> or </a:t>
            </a:r>
            <a:r>
              <a:rPr lang="en-US" b="1" dirty="0" smtClean="0"/>
              <a:t>Remove</a:t>
            </a:r>
            <a:r>
              <a:rPr lang="en-US" dirty="0" smtClean="0"/>
              <a:t> until two stops appear in the drop-down list.</a:t>
            </a:r>
          </a:p>
          <a:p>
            <a:pPr marL="228600" indent="-228600" eaLnBrk="1" fontAlgn="auto" hangingPunct="1">
              <a:lnSpc>
                <a:spcPct val="90000"/>
              </a:lnSpc>
              <a:spcBef>
                <a:spcPts val="0"/>
              </a:spcBef>
              <a:spcAft>
                <a:spcPts val="600"/>
              </a:spcAft>
              <a:buFont typeface="+mj-lt"/>
              <a:buAutoNum type="arabicPeriod"/>
              <a:defRPr/>
            </a:pPr>
            <a:r>
              <a:rPr lang="en-US" dirty="0" smtClean="0"/>
              <a:t>Also under </a:t>
            </a:r>
            <a:r>
              <a:rPr lang="en-US" b="1" dirty="0" smtClean="0"/>
              <a:t>Gradient stops</a:t>
            </a:r>
            <a:r>
              <a:rPr lang="en-US" dirty="0" smtClean="0"/>
              <a:t>, customize the gradient stops that you added as follows:</a:t>
            </a:r>
          </a:p>
          <a:p>
            <a:pPr marL="685800" lvl="1" indent="-228600">
              <a:buFont typeface="Arial" pitchFamily="34" charset="0"/>
              <a:buChar char="•"/>
              <a:defRPr/>
            </a:pPr>
            <a:r>
              <a:rPr lang="en-US" dirty="0" smtClean="0"/>
              <a:t>Select </a:t>
            </a:r>
            <a:r>
              <a:rPr lang="en-US" b="1" dirty="0" smtClean="0"/>
              <a:t>Stop 1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32%</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Tan, Background 2 </a:t>
            </a:r>
            <a:r>
              <a:rPr lang="en-US" dirty="0" smtClean="0"/>
              <a:t>(first row, third option from the left).</a:t>
            </a:r>
          </a:p>
          <a:p>
            <a:pPr marL="685800" lvl="1" indent="-228600">
              <a:buFont typeface="Arial" pitchFamily="34" charset="0"/>
              <a:buChar char="•"/>
              <a:defRPr/>
            </a:pPr>
            <a:r>
              <a:rPr lang="en-US" dirty="0" smtClean="0"/>
              <a:t>Select </a:t>
            </a:r>
            <a:r>
              <a:rPr lang="en-US" b="1" dirty="0" smtClean="0"/>
              <a:t>Stop 2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100%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Tan, Background 2, Darker 25% </a:t>
            </a:r>
            <a:r>
              <a:rPr lang="en-US" dirty="0" smtClean="0"/>
              <a:t>(third row, third option from the left).</a:t>
            </a:r>
          </a:p>
          <a:p>
            <a:pPr marL="228600" indent="-228600" eaLnBrk="1" fontAlgn="auto" hangingPunct="1">
              <a:lnSpc>
                <a:spcPct val="90000"/>
              </a:lnSpc>
              <a:spcBef>
                <a:spcPts val="0"/>
              </a:spcBef>
              <a:spcAft>
                <a:spcPts val="600"/>
              </a:spcAft>
              <a:buFont typeface="+mj-lt"/>
              <a:buAutoNum type="arabicPeriod"/>
              <a:defRPr/>
            </a:pPr>
            <a:r>
              <a:rPr lang="en-US" dirty="0" smtClean="0"/>
              <a:t>Also in the </a:t>
            </a:r>
            <a:r>
              <a:rPr lang="en-US" b="1" dirty="0" smtClean="0"/>
              <a:t>Format Shape </a:t>
            </a:r>
            <a:r>
              <a:rPr lang="en-US" dirty="0" smtClean="0"/>
              <a:t>dialog box, click </a:t>
            </a:r>
            <a:r>
              <a:rPr lang="en-US" b="1" dirty="0" smtClean="0"/>
              <a:t>Line Color </a:t>
            </a:r>
            <a:r>
              <a:rPr lang="en-US" dirty="0" smtClean="0"/>
              <a:t>in the left pane, select </a:t>
            </a:r>
            <a:r>
              <a:rPr lang="en-US" b="1" dirty="0" smtClean="0"/>
              <a:t>Gradient line </a:t>
            </a:r>
            <a:r>
              <a:rPr lang="en-US" dirty="0" smtClean="0"/>
              <a:t>in the </a:t>
            </a:r>
            <a:r>
              <a:rPr lang="en-US" b="1" dirty="0" smtClean="0"/>
              <a:t>Line Color </a:t>
            </a:r>
            <a:r>
              <a:rPr lang="en-US" dirty="0" smtClean="0"/>
              <a:t> pane, and then do the following:</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Type</a:t>
            </a:r>
            <a:r>
              <a:rPr lang="en-US" dirty="0" smtClean="0"/>
              <a:t> list, select </a:t>
            </a:r>
            <a:r>
              <a:rPr lang="en-US" b="1" dirty="0" smtClean="0"/>
              <a:t>Linear</a:t>
            </a:r>
            <a:r>
              <a:rPr lang="en-US" dirty="0" smtClean="0"/>
              <a:t>.</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Click the button next to </a:t>
            </a:r>
            <a:r>
              <a:rPr lang="en-US" b="1" dirty="0" smtClean="0"/>
              <a:t>Direction</a:t>
            </a:r>
            <a:r>
              <a:rPr lang="en-US" dirty="0" smtClean="0"/>
              <a:t>, and then click </a:t>
            </a:r>
            <a:r>
              <a:rPr lang="en-US" b="1" dirty="0" smtClean="0"/>
              <a:t>Linear Up </a:t>
            </a:r>
            <a:r>
              <a:rPr lang="en-US" dirty="0" smtClean="0"/>
              <a:t>(second row, second option from the left).</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Under </a:t>
            </a:r>
            <a:r>
              <a:rPr lang="en-US" b="1" dirty="0" smtClean="0"/>
              <a:t>Gradient stops</a:t>
            </a:r>
            <a:r>
              <a:rPr lang="en-US" dirty="0" smtClean="0"/>
              <a:t>, click </a:t>
            </a:r>
            <a:r>
              <a:rPr lang="en-US" b="1" dirty="0" smtClean="0"/>
              <a:t>Add</a:t>
            </a:r>
            <a:r>
              <a:rPr lang="en-US" dirty="0" smtClean="0"/>
              <a:t> or </a:t>
            </a:r>
            <a:r>
              <a:rPr lang="en-US" b="1" dirty="0" smtClean="0"/>
              <a:t>Remove</a:t>
            </a:r>
            <a:r>
              <a:rPr lang="en-US" dirty="0" smtClean="0"/>
              <a:t> until two stops appear in the drop-down list.</a:t>
            </a:r>
          </a:p>
          <a:p>
            <a:pPr marL="228600" indent="-228600" eaLnBrk="1" fontAlgn="auto" hangingPunct="1">
              <a:lnSpc>
                <a:spcPct val="90000"/>
              </a:lnSpc>
              <a:spcBef>
                <a:spcPts val="0"/>
              </a:spcBef>
              <a:spcAft>
                <a:spcPts val="600"/>
              </a:spcAft>
              <a:buFont typeface="+mj-lt"/>
              <a:buAutoNum type="arabicPeriod"/>
              <a:defRPr/>
            </a:pPr>
            <a:r>
              <a:rPr lang="en-US" dirty="0" smtClean="0"/>
              <a:t>Also under </a:t>
            </a:r>
            <a:r>
              <a:rPr lang="en-US" b="1" dirty="0" smtClean="0"/>
              <a:t>Gradient stops</a:t>
            </a:r>
            <a:r>
              <a:rPr lang="en-US" dirty="0" smtClean="0"/>
              <a:t>, customize the gradient stops that you added as follows:</a:t>
            </a:r>
          </a:p>
          <a:p>
            <a:pPr marL="685800" lvl="1" indent="-228600">
              <a:buFont typeface="Arial" pitchFamily="34" charset="0"/>
              <a:buChar char="•"/>
              <a:defRPr/>
            </a:pPr>
            <a:r>
              <a:rPr lang="en-US" dirty="0" smtClean="0"/>
              <a:t>Select </a:t>
            </a:r>
            <a:r>
              <a:rPr lang="en-US" b="1" dirty="0" smtClean="0"/>
              <a:t>Stop 1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White, Background 1 </a:t>
            </a:r>
            <a:r>
              <a:rPr lang="en-US" dirty="0" smtClean="0"/>
              <a:t>(first row, first option from the left).</a:t>
            </a:r>
          </a:p>
          <a:p>
            <a:pPr marL="685800" lvl="1" indent="-228600">
              <a:buFont typeface="Arial" pitchFamily="34" charset="0"/>
              <a:buChar char="•"/>
              <a:defRPr/>
            </a:pPr>
            <a:r>
              <a:rPr lang="en-US" dirty="0" smtClean="0"/>
              <a:t>Select </a:t>
            </a:r>
            <a:r>
              <a:rPr lang="en-US" b="1" dirty="0" smtClean="0"/>
              <a:t>Stop 2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100%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White, Background 1, Darker 25% </a:t>
            </a:r>
            <a:r>
              <a:rPr lang="en-US" dirty="0" smtClean="0"/>
              <a:t>(fourth row, first option from the left).</a:t>
            </a:r>
          </a:p>
          <a:p>
            <a:pPr marL="228600" indent="-228600" eaLnBrk="1" fontAlgn="auto" hangingPunct="1">
              <a:lnSpc>
                <a:spcPct val="90000"/>
              </a:lnSpc>
              <a:spcBef>
                <a:spcPts val="0"/>
              </a:spcBef>
              <a:spcAft>
                <a:spcPts val="600"/>
              </a:spcAft>
              <a:buFont typeface="+mj-lt"/>
              <a:buAutoNum type="arabicPeriod"/>
              <a:defRPr/>
            </a:pPr>
            <a:r>
              <a:rPr lang="en-US" dirty="0" smtClean="0"/>
              <a:t>Also in the </a:t>
            </a:r>
            <a:r>
              <a:rPr lang="en-US" b="1" dirty="0" smtClean="0"/>
              <a:t>Format Shape </a:t>
            </a:r>
            <a:r>
              <a:rPr lang="en-US" dirty="0" smtClean="0"/>
              <a:t>dialog box, click </a:t>
            </a:r>
            <a:r>
              <a:rPr lang="en-US" b="1" dirty="0" smtClean="0"/>
              <a:t>Line Style</a:t>
            </a:r>
            <a:r>
              <a:rPr lang="en-US" dirty="0" smtClean="0"/>
              <a:t> in the left pane. In the right pane, in the </a:t>
            </a:r>
            <a:r>
              <a:rPr lang="en-US" b="1" dirty="0" smtClean="0"/>
              <a:t>Width </a:t>
            </a:r>
            <a:r>
              <a:rPr lang="en-US" dirty="0" smtClean="0"/>
              <a:t>box, enter </a:t>
            </a:r>
            <a:r>
              <a:rPr lang="en-US" b="1" dirty="0" smtClean="0"/>
              <a:t>1 pt</a:t>
            </a:r>
            <a:r>
              <a:rPr lang="en-US" dirty="0" smtClean="0"/>
              <a:t>. </a:t>
            </a:r>
          </a:p>
          <a:p>
            <a:pPr marL="228600" indent="-228600" eaLnBrk="1" fontAlgn="auto" hangingPunct="1">
              <a:lnSpc>
                <a:spcPct val="90000"/>
              </a:lnSpc>
              <a:spcBef>
                <a:spcPts val="0"/>
              </a:spcBef>
              <a:spcAft>
                <a:spcPts val="600"/>
              </a:spcAft>
              <a:buFont typeface="+mj-lt"/>
              <a:buAutoNum type="arabicPeriod"/>
              <a:defRPr/>
            </a:pPr>
            <a:r>
              <a:rPr lang="en-US" dirty="0" smtClean="0"/>
              <a:t>On the </a:t>
            </a:r>
            <a:r>
              <a:rPr lang="en-US" b="1" dirty="0" smtClean="0"/>
              <a:t>Home</a:t>
            </a:r>
            <a:r>
              <a:rPr lang="en-US" dirty="0" smtClean="0"/>
              <a:t> tab, in the </a:t>
            </a:r>
            <a:r>
              <a:rPr lang="en-US" b="1" dirty="0" smtClean="0"/>
              <a:t>Drawing</a:t>
            </a:r>
            <a:r>
              <a:rPr lang="en-US" dirty="0" smtClean="0"/>
              <a:t> group, click </a:t>
            </a:r>
            <a:r>
              <a:rPr lang="en-US" b="1" dirty="0" smtClean="0"/>
              <a:t>Shape Effects</a:t>
            </a:r>
            <a:r>
              <a:rPr lang="en-US" dirty="0" smtClean="0"/>
              <a:t>, point to </a:t>
            </a:r>
            <a:r>
              <a:rPr lang="en-US" b="1" dirty="0" smtClean="0"/>
              <a:t>Glow</a:t>
            </a:r>
            <a:r>
              <a:rPr lang="en-US" dirty="0" smtClean="0"/>
              <a:t>, and then do the following:</a:t>
            </a:r>
          </a:p>
          <a:p>
            <a:pPr marL="685800" lvl="1" indent="-228600">
              <a:buFont typeface="Arial" pitchFamily="34" charset="0"/>
              <a:buChar char="•"/>
              <a:defRPr/>
            </a:pPr>
            <a:r>
              <a:rPr lang="en-US" dirty="0" smtClean="0"/>
              <a:t>Under </a:t>
            </a:r>
            <a:r>
              <a:rPr lang="en-US" b="1" dirty="0" smtClean="0"/>
              <a:t>Glow Variations</a:t>
            </a:r>
            <a:r>
              <a:rPr lang="en-US" dirty="0" smtClean="0"/>
              <a:t>,</a:t>
            </a:r>
            <a:r>
              <a:rPr lang="en-US" b="1" dirty="0" smtClean="0"/>
              <a:t> </a:t>
            </a:r>
            <a:r>
              <a:rPr lang="en-US" dirty="0" smtClean="0"/>
              <a:t>select any option in the first row (5 pt glow options).</a:t>
            </a:r>
          </a:p>
          <a:p>
            <a:pPr marL="685800" lvl="1" indent="-228600">
              <a:buFont typeface="Arial" pitchFamily="34" charset="0"/>
              <a:buChar char="•"/>
              <a:defRPr/>
            </a:pPr>
            <a:r>
              <a:rPr lang="en-US" dirty="0" smtClean="0"/>
              <a:t>Point to </a:t>
            </a:r>
            <a:r>
              <a:rPr lang="en-US" b="1" dirty="0" smtClean="0"/>
              <a:t>More Glow Colors</a:t>
            </a:r>
            <a:r>
              <a:rPr lang="en-US" dirty="0" smtClean="0"/>
              <a:t>, and then under </a:t>
            </a:r>
            <a:r>
              <a:rPr lang="en-US" b="1" dirty="0" smtClean="0"/>
              <a:t>Theme Colors </a:t>
            </a:r>
            <a:r>
              <a:rPr lang="en-US" dirty="0" smtClean="0"/>
              <a:t>click </a:t>
            </a:r>
            <a:r>
              <a:rPr lang="en-US" b="1" dirty="0" smtClean="0"/>
              <a:t>White, Background 1, Darker 25%</a:t>
            </a:r>
            <a:r>
              <a:rPr lang="en-US" dirty="0" smtClean="0"/>
              <a:t> (fourth row, first option from the left).</a:t>
            </a:r>
          </a:p>
          <a:p>
            <a:pPr marL="228600" indent="-228600" eaLnBrk="1" fontAlgn="auto" hangingPunct="1">
              <a:lnSpc>
                <a:spcPct val="90000"/>
              </a:lnSpc>
              <a:spcBef>
                <a:spcPts val="0"/>
              </a:spcBef>
              <a:spcAft>
                <a:spcPts val="600"/>
              </a:spcAft>
              <a:buFont typeface="+mj-lt"/>
              <a:buAutoNum type="arabicPeriod"/>
              <a:defRPr/>
            </a:pPr>
            <a:r>
              <a:rPr lang="en-US" dirty="0" smtClean="0"/>
              <a:t>On the slide, right-click the rectangle and then click </a:t>
            </a:r>
            <a:r>
              <a:rPr lang="en-US" b="1" dirty="0" smtClean="0"/>
              <a:t>Edit Text</a:t>
            </a:r>
            <a:r>
              <a:rPr lang="en-US" dirty="0" smtClean="0"/>
              <a:t>. </a:t>
            </a:r>
          </a:p>
          <a:p>
            <a:pPr marL="228600" indent="-228600" eaLnBrk="1" fontAlgn="auto" hangingPunct="1">
              <a:spcBef>
                <a:spcPts val="0"/>
              </a:spcBef>
              <a:spcAft>
                <a:spcPts val="0"/>
              </a:spcAft>
              <a:buFont typeface="+mj-lt"/>
              <a:buAutoNum type="arabicPeriod"/>
              <a:defRPr/>
            </a:pPr>
            <a:r>
              <a:rPr lang="en-US" dirty="0" smtClean="0"/>
              <a:t>Enter text in the text box and select the text. On the </a:t>
            </a:r>
            <a:r>
              <a:rPr lang="en-US" b="1" dirty="0" smtClean="0"/>
              <a:t>Home</a:t>
            </a:r>
            <a:r>
              <a:rPr lang="en-US" dirty="0" smtClean="0"/>
              <a:t> tab, in the </a:t>
            </a:r>
            <a:r>
              <a:rPr lang="en-US" b="1" dirty="0" smtClean="0"/>
              <a:t>Font</a:t>
            </a:r>
            <a:r>
              <a:rPr lang="en-US" dirty="0" smtClean="0"/>
              <a:t> group, select </a:t>
            </a:r>
            <a:r>
              <a:rPr lang="en-US" b="1" dirty="0" smtClean="0"/>
              <a:t>Gill Sans MT </a:t>
            </a:r>
            <a:r>
              <a:rPr lang="en-US" dirty="0" smtClean="0"/>
              <a:t>from the </a:t>
            </a:r>
            <a:r>
              <a:rPr lang="en-US" b="1" dirty="0" smtClean="0"/>
              <a:t>Font</a:t>
            </a:r>
            <a:r>
              <a:rPr lang="en-US" dirty="0" smtClean="0"/>
              <a:t> list and then select </a:t>
            </a:r>
            <a:r>
              <a:rPr lang="en-US" b="1" dirty="0" smtClean="0"/>
              <a:t>24</a:t>
            </a:r>
            <a:r>
              <a:rPr lang="en-US" dirty="0" smtClean="0"/>
              <a:t> from the </a:t>
            </a:r>
            <a:r>
              <a:rPr lang="en-US" b="1" dirty="0" smtClean="0"/>
              <a:t>Font Size </a:t>
            </a:r>
            <a:r>
              <a:rPr lang="en-US" dirty="0" smtClean="0"/>
              <a:t>list.</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Paragraph</a:t>
            </a:r>
            <a:r>
              <a:rPr lang="en-US" dirty="0" smtClean="0"/>
              <a:t> group, click </a:t>
            </a:r>
            <a:r>
              <a:rPr lang="en-US" b="1" dirty="0" smtClean="0"/>
              <a:t>Align Text Left</a:t>
            </a:r>
            <a:r>
              <a:rPr lang="en-US" dirty="0" smtClean="0"/>
              <a:t> to align the text left within the text box.</a:t>
            </a:r>
          </a:p>
          <a:p>
            <a:pPr marL="228600" indent="-228600" eaLnBrk="1" fontAlgn="auto" hangingPunct="1">
              <a:spcBef>
                <a:spcPts val="0"/>
              </a:spcBef>
              <a:spcAft>
                <a:spcPts val="0"/>
              </a:spcAft>
              <a:buFont typeface="+mj-lt"/>
              <a:buAutoNum type="arabicPeriod"/>
              <a:defRPr/>
            </a:pPr>
            <a:r>
              <a:rPr lang="en-US" dirty="0" smtClean="0"/>
              <a:t>Under </a:t>
            </a:r>
            <a:r>
              <a:rPr lang="en-US" b="1" dirty="0" smtClean="0"/>
              <a:t>Drawing Tools</a:t>
            </a:r>
            <a:r>
              <a:rPr lang="en-US" dirty="0" smtClean="0"/>
              <a:t>, on the </a:t>
            </a:r>
            <a:r>
              <a:rPr lang="en-US" b="1" dirty="0" smtClean="0"/>
              <a:t>Format</a:t>
            </a:r>
            <a:r>
              <a:rPr lang="en-US" dirty="0" smtClean="0"/>
              <a:t> tab, in the </a:t>
            </a:r>
            <a:r>
              <a:rPr lang="en-US" b="1" dirty="0" smtClean="0"/>
              <a:t>WordArt Styles </a:t>
            </a:r>
            <a:r>
              <a:rPr lang="en-US" dirty="0" smtClean="0"/>
              <a:t>group, click the arrow next to </a:t>
            </a:r>
            <a:r>
              <a:rPr lang="en-US" b="1" dirty="0" smtClean="0"/>
              <a:t>Text Fill</a:t>
            </a:r>
            <a:r>
              <a:rPr lang="en-US" dirty="0" smtClean="0"/>
              <a:t>, and then under </a:t>
            </a:r>
            <a:r>
              <a:rPr lang="en-US" b="1" dirty="0" smtClean="0"/>
              <a:t>Theme Colors </a:t>
            </a:r>
            <a:r>
              <a:rPr lang="en-US" dirty="0" smtClean="0"/>
              <a:t>click </a:t>
            </a:r>
            <a:r>
              <a:rPr lang="en-US" b="1" dirty="0" smtClean="0"/>
              <a:t>Tan, Background 2, Darker 75% </a:t>
            </a:r>
            <a:r>
              <a:rPr lang="en-US" dirty="0" smtClean="0"/>
              <a:t>(fifth row, third option from the left). </a:t>
            </a:r>
          </a:p>
          <a:p>
            <a:pPr marL="228600" indent="-228600" eaLnBrk="1" fontAlgn="auto" hangingPunct="1">
              <a:lnSpc>
                <a:spcPct val="90000"/>
              </a:lnSpc>
              <a:spcBef>
                <a:spcPts val="0"/>
              </a:spcBef>
              <a:spcAft>
                <a:spcPts val="600"/>
              </a:spcAft>
              <a:buFont typeface="+mj-lt"/>
              <a:buAutoNum type="arabicPeriod"/>
              <a:defRPr/>
            </a:pPr>
            <a:r>
              <a:rPr lang="en-US" dirty="0" smtClean="0"/>
              <a:t>On the </a:t>
            </a:r>
            <a:r>
              <a:rPr lang="en-US" b="1" dirty="0" smtClean="0"/>
              <a:t>Home</a:t>
            </a:r>
            <a:r>
              <a:rPr lang="en-US" dirty="0" smtClean="0"/>
              <a:t> tab, in the bottom-right corner of the </a:t>
            </a:r>
            <a:r>
              <a:rPr lang="en-US" b="1" dirty="0" smtClean="0"/>
              <a:t>Drawing</a:t>
            </a:r>
            <a:r>
              <a:rPr lang="en-US" dirty="0" smtClean="0"/>
              <a:t> group, click the </a:t>
            </a:r>
            <a:r>
              <a:rPr lang="en-US" b="1" dirty="0" smtClean="0"/>
              <a:t>Format Shapes</a:t>
            </a:r>
            <a:r>
              <a:rPr lang="en-US" dirty="0" smtClean="0"/>
              <a:t> dialog box launcher. In the </a:t>
            </a:r>
            <a:r>
              <a:rPr lang="en-US" b="1" dirty="0" smtClean="0"/>
              <a:t>Format Shapes </a:t>
            </a:r>
            <a:r>
              <a:rPr lang="en-US" dirty="0" smtClean="0"/>
              <a:t>dialog box, click </a:t>
            </a:r>
            <a:r>
              <a:rPr lang="en-US" b="1" dirty="0" smtClean="0"/>
              <a:t>Text Box</a:t>
            </a:r>
            <a:r>
              <a:rPr lang="en-US" dirty="0" smtClean="0"/>
              <a:t> in the left pane. In the right pane, under </a:t>
            </a:r>
            <a:r>
              <a:rPr lang="en-US" b="1" dirty="0" smtClean="0"/>
              <a:t>Internal margin</a:t>
            </a:r>
            <a:r>
              <a:rPr lang="en-US" dirty="0" smtClean="0"/>
              <a:t>, enter </a:t>
            </a:r>
            <a:r>
              <a:rPr lang="en-US" b="1" dirty="0" smtClean="0"/>
              <a:t>1”</a:t>
            </a:r>
            <a:r>
              <a:rPr lang="en-US" dirty="0" smtClean="0"/>
              <a:t> in the </a:t>
            </a:r>
            <a:r>
              <a:rPr lang="en-US" b="1" dirty="0" smtClean="0"/>
              <a:t>Left</a:t>
            </a:r>
            <a:r>
              <a:rPr lang="en-US" dirty="0" smtClean="0"/>
              <a:t> box to increase the left margin in the rectangle to accommodate the embossed number. </a:t>
            </a:r>
          </a:p>
          <a:p>
            <a:pPr marL="228600" indent="-228600" eaLnBrk="1" fontAlgn="auto" hangingPunct="1">
              <a:lnSpc>
                <a:spcPct val="90000"/>
              </a:lnSpc>
              <a:spcBef>
                <a:spcPts val="0"/>
              </a:spcBef>
              <a:spcAft>
                <a:spcPts val="600"/>
              </a:spcAft>
              <a:buFont typeface="+mj-lt"/>
              <a:buAutoNum type="arabicPeriod"/>
              <a:defRPr/>
            </a:pPr>
            <a:r>
              <a:rPr lang="en-US" dirty="0" smtClean="0"/>
              <a:t>On the </a:t>
            </a:r>
            <a:r>
              <a:rPr lang="en-US" b="1" dirty="0" smtClean="0"/>
              <a:t>Home</a:t>
            </a:r>
            <a:r>
              <a:rPr lang="en-US" dirty="0" smtClean="0"/>
              <a:t> tab, in the </a:t>
            </a:r>
            <a:r>
              <a:rPr lang="en-US" b="1" dirty="0" smtClean="0"/>
              <a:t>Drawing</a:t>
            </a:r>
            <a:r>
              <a:rPr lang="en-US" dirty="0" smtClean="0"/>
              <a:t> group, click </a:t>
            </a:r>
            <a:r>
              <a:rPr lang="en-US" b="1" dirty="0" smtClean="0"/>
              <a:t>Shapes</a:t>
            </a:r>
            <a:r>
              <a:rPr lang="en-US" dirty="0" smtClean="0"/>
              <a:t>, and then under </a:t>
            </a:r>
            <a:r>
              <a:rPr lang="en-US" b="1" dirty="0" smtClean="0"/>
              <a:t>Lines</a:t>
            </a:r>
            <a:r>
              <a:rPr lang="en-US" dirty="0" smtClean="0"/>
              <a:t>, click </a:t>
            </a:r>
            <a:r>
              <a:rPr lang="en-US" b="1" dirty="0" smtClean="0"/>
              <a:t>Line </a:t>
            </a:r>
            <a:r>
              <a:rPr lang="en-US" dirty="0" smtClean="0"/>
              <a:t>(first option from the left).</a:t>
            </a:r>
          </a:p>
          <a:p>
            <a:pPr marL="228600" indent="-228600" eaLnBrk="1" fontAlgn="auto" hangingPunct="1">
              <a:lnSpc>
                <a:spcPct val="90000"/>
              </a:lnSpc>
              <a:spcBef>
                <a:spcPts val="0"/>
              </a:spcBef>
              <a:spcAft>
                <a:spcPts val="600"/>
              </a:spcAft>
              <a:buFont typeface="+mj-lt"/>
              <a:buAutoNum type="arabicPeriod"/>
              <a:defRPr/>
            </a:pPr>
            <a:r>
              <a:rPr lang="en-US" dirty="0" smtClean="0"/>
              <a:t>Press and hold SHIFT, and then on the slide, drag to draw a straight, vertical line. </a:t>
            </a:r>
          </a:p>
          <a:p>
            <a:pPr marL="228600" indent="-228600" eaLnBrk="1" fontAlgn="auto" hangingPunct="1">
              <a:lnSpc>
                <a:spcPct val="90000"/>
              </a:lnSpc>
              <a:spcBef>
                <a:spcPts val="0"/>
              </a:spcBef>
              <a:spcAft>
                <a:spcPts val="600"/>
              </a:spcAft>
              <a:buFont typeface="+mj-lt"/>
              <a:buAutoNum type="arabicPeriod"/>
              <a:defRPr/>
            </a:pPr>
            <a:r>
              <a:rPr lang="en-US" dirty="0" smtClean="0"/>
              <a:t>Under </a:t>
            </a:r>
            <a:r>
              <a:rPr lang="en-US" b="1" dirty="0" smtClean="0"/>
              <a:t>Drawing Tools</a:t>
            </a:r>
            <a:r>
              <a:rPr lang="en-US" dirty="0" smtClean="0"/>
              <a:t>, on the </a:t>
            </a:r>
            <a:r>
              <a:rPr lang="en-US" b="1" dirty="0" smtClean="0"/>
              <a:t>Format</a:t>
            </a:r>
            <a:r>
              <a:rPr lang="en-US" dirty="0" smtClean="0"/>
              <a:t> tab, in the </a:t>
            </a:r>
            <a:r>
              <a:rPr lang="en-US" b="1" dirty="0" smtClean="0"/>
              <a:t>Size </a:t>
            </a:r>
            <a:r>
              <a:rPr lang="en-US" dirty="0" smtClean="0"/>
              <a:t>group, in the </a:t>
            </a:r>
            <a:r>
              <a:rPr lang="en-US" b="1" dirty="0" smtClean="0"/>
              <a:t>Width</a:t>
            </a:r>
            <a:r>
              <a:rPr lang="en-US" dirty="0" smtClean="0"/>
              <a:t> box, enter </a:t>
            </a:r>
            <a:r>
              <a:rPr lang="en-US" b="1" dirty="0" smtClean="0"/>
              <a:t>0.75”</a:t>
            </a:r>
            <a:r>
              <a:rPr lang="en-US" dirty="0" smtClean="0"/>
              <a:t>.</a:t>
            </a:r>
          </a:p>
          <a:p>
            <a:pPr marL="228600" indent="-228600" eaLnBrk="1" fontAlgn="auto" hangingPunct="1">
              <a:lnSpc>
                <a:spcPct val="90000"/>
              </a:lnSpc>
              <a:spcBef>
                <a:spcPts val="0"/>
              </a:spcBef>
              <a:spcAft>
                <a:spcPts val="600"/>
              </a:spcAft>
              <a:buFont typeface="+mj-lt"/>
              <a:buAutoNum type="arabicPeriod"/>
              <a:defRPr/>
            </a:pPr>
            <a:r>
              <a:rPr lang="en-US" dirty="0" smtClean="0"/>
              <a:t>On the </a:t>
            </a:r>
            <a:r>
              <a:rPr lang="en-US" b="1" dirty="0" smtClean="0"/>
              <a:t>Home</a:t>
            </a:r>
            <a:r>
              <a:rPr lang="en-US" dirty="0" smtClean="0"/>
              <a:t> tab, in the bottom-right corner of the </a:t>
            </a:r>
            <a:r>
              <a:rPr lang="en-US" b="1" dirty="0" smtClean="0"/>
              <a:t>Drawing</a:t>
            </a:r>
            <a:r>
              <a:rPr lang="en-US" dirty="0" smtClean="0"/>
              <a:t> group, click the </a:t>
            </a:r>
            <a:r>
              <a:rPr lang="en-US" b="1" dirty="0" smtClean="0"/>
              <a:t>Format Shapes</a:t>
            </a:r>
            <a:r>
              <a:rPr lang="en-US" dirty="0" smtClean="0"/>
              <a:t> dialog box launcher. In the </a:t>
            </a:r>
            <a:r>
              <a:rPr lang="en-US" b="1" dirty="0" smtClean="0"/>
              <a:t>Format Shapes </a:t>
            </a:r>
            <a:r>
              <a:rPr lang="en-US" dirty="0" smtClean="0"/>
              <a:t>dialog box, click </a:t>
            </a:r>
            <a:r>
              <a:rPr lang="en-US" b="1" dirty="0" smtClean="0"/>
              <a:t>Line Style </a:t>
            </a:r>
            <a:r>
              <a:rPr lang="en-US" dirty="0" smtClean="0"/>
              <a:t>in the left pane, and then do the following in the right pane:</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Width</a:t>
            </a:r>
            <a:r>
              <a:rPr lang="en-US" dirty="0" smtClean="0"/>
              <a:t> box, enter </a:t>
            </a:r>
            <a:r>
              <a:rPr lang="en-US" b="1" dirty="0" smtClean="0"/>
              <a:t>2.25 pt</a:t>
            </a:r>
            <a:r>
              <a:rPr lang="en-US" dirty="0" smtClean="0"/>
              <a:t>.</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Click the button next to </a:t>
            </a:r>
            <a:r>
              <a:rPr lang="en-US" b="1" dirty="0" smtClean="0"/>
              <a:t>Dash type</a:t>
            </a:r>
            <a:r>
              <a:rPr lang="en-US" dirty="0" smtClean="0"/>
              <a:t>, and then click </a:t>
            </a:r>
            <a:r>
              <a:rPr lang="en-US" b="1" dirty="0" smtClean="0"/>
              <a:t>Round Dot </a:t>
            </a:r>
            <a:r>
              <a:rPr lang="en-US" dirty="0" smtClean="0"/>
              <a:t>(second option from the top). </a:t>
            </a:r>
          </a:p>
          <a:p>
            <a:pPr marL="228600" indent="-228600" eaLnBrk="1" fontAlgn="auto" hangingPunct="1">
              <a:lnSpc>
                <a:spcPct val="90000"/>
              </a:lnSpc>
              <a:spcBef>
                <a:spcPts val="0"/>
              </a:spcBef>
              <a:spcAft>
                <a:spcPts val="600"/>
              </a:spcAft>
              <a:buFont typeface="+mj-lt"/>
              <a:buAutoNum type="arabicPeriod"/>
              <a:defRPr/>
            </a:pPr>
            <a:r>
              <a:rPr lang="en-US" dirty="0" smtClean="0"/>
              <a:t>Also in the </a:t>
            </a:r>
            <a:r>
              <a:rPr lang="en-US" b="1" dirty="0" smtClean="0"/>
              <a:t>Format Shapes </a:t>
            </a:r>
            <a:r>
              <a:rPr lang="en-US" dirty="0" smtClean="0"/>
              <a:t>dialog box, click </a:t>
            </a:r>
            <a:r>
              <a:rPr lang="en-US" b="1" dirty="0" smtClean="0"/>
              <a:t>Line Color </a:t>
            </a:r>
            <a:r>
              <a:rPr lang="en-US" dirty="0" smtClean="0"/>
              <a:t>in the left pane. In the right pane, click the button next to Color, and then under Theme Colors click </a:t>
            </a:r>
            <a:r>
              <a:rPr lang="en-US" b="1" dirty="0" smtClean="0"/>
              <a:t>White, Background 1</a:t>
            </a:r>
            <a:r>
              <a:rPr lang="en-US" dirty="0" smtClean="0"/>
              <a:t> (first row, first option from the left). </a:t>
            </a:r>
          </a:p>
          <a:p>
            <a:pPr marL="228600" indent="-228600" eaLnBrk="1" fontAlgn="auto" hangingPunct="1">
              <a:lnSpc>
                <a:spcPct val="90000"/>
              </a:lnSpc>
              <a:spcBef>
                <a:spcPts val="0"/>
              </a:spcBef>
              <a:spcAft>
                <a:spcPts val="600"/>
              </a:spcAft>
              <a:buFont typeface="+mj-lt"/>
              <a:buAutoNum type="arabicPeriod"/>
              <a:defRPr/>
            </a:pPr>
            <a:r>
              <a:rPr lang="en-US" dirty="0" smtClean="0"/>
              <a:t>On the slide, drag the line onto the rectangle, just left of the text box. </a:t>
            </a:r>
          </a:p>
          <a:p>
            <a:pPr marL="228600" indent="-228600" eaLnBrk="1" fontAlgn="auto" hangingPunct="1">
              <a:lnSpc>
                <a:spcPct val="90000"/>
              </a:lnSpc>
              <a:spcBef>
                <a:spcPts val="0"/>
              </a:spcBef>
              <a:spcAft>
                <a:spcPts val="600"/>
              </a:spcAft>
              <a:buFont typeface="+mj-lt"/>
              <a:buAutoNum type="arabicPeriod"/>
              <a:defRPr/>
            </a:pPr>
            <a:r>
              <a:rPr lang="en-US" dirty="0" smtClean="0"/>
              <a:t>On the </a:t>
            </a:r>
            <a:r>
              <a:rPr lang="en-US" b="1" dirty="0" smtClean="0"/>
              <a:t>Insert</a:t>
            </a:r>
            <a:r>
              <a:rPr lang="en-US" dirty="0" smtClean="0"/>
              <a:t> tab, in the </a:t>
            </a:r>
            <a:r>
              <a:rPr lang="en-US" b="1" dirty="0" smtClean="0"/>
              <a:t>Text</a:t>
            </a:r>
            <a:r>
              <a:rPr lang="en-US" dirty="0" smtClean="0"/>
              <a:t> box, click </a:t>
            </a:r>
            <a:r>
              <a:rPr lang="en-US" b="1" dirty="0" smtClean="0"/>
              <a:t>Text Box </a:t>
            </a:r>
            <a:r>
              <a:rPr lang="en-US" dirty="0" smtClean="0"/>
              <a:t>and then on the slide, drag to draw another text box. </a:t>
            </a:r>
          </a:p>
          <a:p>
            <a:pPr marL="228600" indent="-228600" eaLnBrk="1" fontAlgn="auto" hangingPunct="1">
              <a:spcBef>
                <a:spcPts val="0"/>
              </a:spcBef>
              <a:spcAft>
                <a:spcPts val="0"/>
              </a:spcAft>
              <a:buFont typeface="+mj-lt"/>
              <a:buAutoNum type="arabicPeriod"/>
              <a:defRPr/>
            </a:pPr>
            <a:r>
              <a:rPr lang="en-US" dirty="0" smtClean="0"/>
              <a:t>Enter </a:t>
            </a:r>
            <a:r>
              <a:rPr lang="en-US" b="1" dirty="0" smtClean="0"/>
              <a:t>1</a:t>
            </a:r>
            <a:r>
              <a:rPr lang="en-US" dirty="0" smtClean="0"/>
              <a:t> in the text box and select the text. On the </a:t>
            </a:r>
            <a:r>
              <a:rPr lang="en-US" b="1" dirty="0" smtClean="0"/>
              <a:t>Home</a:t>
            </a:r>
            <a:r>
              <a:rPr lang="en-US" dirty="0" smtClean="0"/>
              <a:t> tab, in the </a:t>
            </a:r>
            <a:r>
              <a:rPr lang="en-US" b="1" dirty="0" smtClean="0"/>
              <a:t>Font</a:t>
            </a:r>
            <a:r>
              <a:rPr lang="en-US" dirty="0" smtClean="0"/>
              <a:t> group, select </a:t>
            </a:r>
            <a:r>
              <a:rPr lang="en-US" b="1" dirty="0" smtClean="0"/>
              <a:t>Calisto MT </a:t>
            </a:r>
            <a:r>
              <a:rPr lang="en-US" dirty="0" smtClean="0"/>
              <a:t>from the </a:t>
            </a:r>
            <a:r>
              <a:rPr lang="en-US" b="1" dirty="0" smtClean="0"/>
              <a:t>Font</a:t>
            </a:r>
            <a:r>
              <a:rPr lang="en-US" dirty="0" smtClean="0"/>
              <a:t> list and then enter </a:t>
            </a:r>
            <a:r>
              <a:rPr lang="en-US" b="1" dirty="0" smtClean="0"/>
              <a:t>50</a:t>
            </a:r>
            <a:r>
              <a:rPr lang="en-US" dirty="0" smtClean="0"/>
              <a:t> in the </a:t>
            </a:r>
            <a:r>
              <a:rPr lang="en-US" b="1" dirty="0" smtClean="0"/>
              <a:t>Font Size </a:t>
            </a:r>
            <a:r>
              <a:rPr lang="en-US" dirty="0" smtClean="0"/>
              <a:t>box.</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Paragraph</a:t>
            </a:r>
            <a:r>
              <a:rPr lang="en-US" dirty="0" smtClean="0"/>
              <a:t> group, click </a:t>
            </a:r>
            <a:r>
              <a:rPr lang="en-US" b="1" dirty="0" smtClean="0"/>
              <a:t>Center </a:t>
            </a:r>
            <a:r>
              <a:rPr lang="en-US" dirty="0" smtClean="0"/>
              <a:t>to center the text within the text box.</a:t>
            </a:r>
          </a:p>
          <a:p>
            <a:pPr marL="228600" indent="-228600" eaLnBrk="1" fontAlgn="auto" hangingPunct="1">
              <a:spcBef>
                <a:spcPts val="0"/>
              </a:spcBef>
              <a:spcAft>
                <a:spcPts val="0"/>
              </a:spcAft>
              <a:buFont typeface="+mj-lt"/>
              <a:buAutoNum type="arabicPeriod"/>
              <a:defRPr/>
            </a:pPr>
            <a:r>
              <a:rPr lang="en-US" dirty="0" smtClean="0"/>
              <a:t>Under </a:t>
            </a:r>
            <a:r>
              <a:rPr lang="en-US" b="1" dirty="0" smtClean="0"/>
              <a:t>Drawing Tools</a:t>
            </a:r>
            <a:r>
              <a:rPr lang="en-US" dirty="0" smtClean="0"/>
              <a:t>, on the </a:t>
            </a:r>
            <a:r>
              <a:rPr lang="en-US" b="1" dirty="0" smtClean="0"/>
              <a:t>Format</a:t>
            </a:r>
            <a:r>
              <a:rPr lang="en-US" dirty="0" smtClean="0"/>
              <a:t> tab, in the </a:t>
            </a:r>
            <a:r>
              <a:rPr lang="en-US" b="1" dirty="0" smtClean="0"/>
              <a:t>WordArt Styles </a:t>
            </a:r>
            <a:r>
              <a:rPr lang="en-US" dirty="0" smtClean="0"/>
              <a:t>group, click the arrow next to </a:t>
            </a:r>
            <a:r>
              <a:rPr lang="en-US" b="1" dirty="0" smtClean="0"/>
              <a:t>Text Fill</a:t>
            </a:r>
            <a:r>
              <a:rPr lang="en-US" dirty="0" smtClean="0"/>
              <a:t>, and then under </a:t>
            </a:r>
            <a:r>
              <a:rPr lang="en-US" b="1" dirty="0" smtClean="0"/>
              <a:t>Theme Colors </a:t>
            </a:r>
            <a:r>
              <a:rPr lang="en-US" dirty="0" smtClean="0"/>
              <a:t>click </a:t>
            </a:r>
            <a:r>
              <a:rPr lang="en-US" b="1" dirty="0" smtClean="0"/>
              <a:t>Tan, Background 2, Darker 25% </a:t>
            </a:r>
            <a:r>
              <a:rPr lang="en-US" dirty="0" smtClean="0"/>
              <a:t>(third row, third option from the left). </a:t>
            </a:r>
          </a:p>
          <a:p>
            <a:pPr marL="228600" indent="-228600" eaLnBrk="1" fontAlgn="auto" hangingPunct="1">
              <a:spcBef>
                <a:spcPts val="0"/>
              </a:spcBef>
              <a:spcAft>
                <a:spcPts val="0"/>
              </a:spcAft>
              <a:buFont typeface="+mj-lt"/>
              <a:buAutoNum type="arabicPeriod"/>
              <a:defRPr/>
            </a:pPr>
            <a:r>
              <a:rPr lang="en-US" dirty="0" smtClean="0"/>
              <a:t>Drag the text box onto the rectangle, left of the dotted vertical line. </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Editing</a:t>
            </a:r>
            <a:r>
              <a:rPr lang="en-US" dirty="0" smtClean="0"/>
              <a:t> group, click </a:t>
            </a:r>
            <a:r>
              <a:rPr lang="en-US" b="1" dirty="0" smtClean="0"/>
              <a:t>Select</a:t>
            </a:r>
            <a:r>
              <a:rPr lang="en-US" dirty="0" smtClean="0"/>
              <a:t>, and then click </a:t>
            </a:r>
            <a:r>
              <a:rPr lang="en-US" b="1" dirty="0" smtClean="0"/>
              <a:t>Selection Pane</a:t>
            </a:r>
            <a:r>
              <a:rPr lang="en-US" dirty="0" smtClean="0"/>
              <a:t>. </a:t>
            </a:r>
          </a:p>
          <a:p>
            <a:pPr marL="228600" indent="-228600" eaLnBrk="1" fontAlgn="auto" hangingPunct="1">
              <a:spcBef>
                <a:spcPts val="0"/>
              </a:spcBef>
              <a:spcAft>
                <a:spcPts val="0"/>
              </a:spcAft>
              <a:buFont typeface="+mj-lt"/>
              <a:buAutoNum type="arabicPeriod"/>
              <a:defRPr/>
            </a:pPr>
            <a:r>
              <a:rPr lang="en-US" dirty="0" smtClean="0"/>
              <a:t>In the </a:t>
            </a:r>
            <a:r>
              <a:rPr lang="en-US" b="1" dirty="0" smtClean="0"/>
              <a:t>Selection</a:t>
            </a:r>
            <a:r>
              <a:rPr lang="en-US" dirty="0" smtClean="0"/>
              <a:t> </a:t>
            </a:r>
            <a:r>
              <a:rPr lang="en-US" b="1" dirty="0" smtClean="0"/>
              <a:t>and Visibility </a:t>
            </a:r>
            <a:r>
              <a:rPr lang="en-US" dirty="0" smtClean="0"/>
              <a:t>pane, press and hold CTRL to select the text box, line, and rectangle.</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Drawing</a:t>
            </a:r>
            <a:r>
              <a:rPr lang="en-US" dirty="0" smtClean="0"/>
              <a:t> group, click </a:t>
            </a:r>
            <a:r>
              <a:rPr lang="en-US" b="1" dirty="0" smtClean="0"/>
              <a:t>Arrange</a:t>
            </a:r>
            <a:r>
              <a:rPr lang="en-US" dirty="0" smtClean="0"/>
              <a:t>, point to </a:t>
            </a:r>
            <a:r>
              <a:rPr lang="en-US" b="1" dirty="0" smtClean="0"/>
              <a:t>Align</a:t>
            </a:r>
            <a:r>
              <a:rPr lang="en-US" dirty="0" smtClean="0"/>
              <a:t>, and then click </a:t>
            </a:r>
            <a:r>
              <a:rPr lang="en-US" b="1" dirty="0" smtClean="0"/>
              <a:t>Align Middle</a:t>
            </a:r>
            <a:r>
              <a:rPr lang="en-US" dirty="0" smtClean="0"/>
              <a:t>. </a:t>
            </a:r>
          </a:p>
          <a:p>
            <a:pPr>
              <a:defRPr/>
            </a:pPr>
            <a:endParaRPr lang="en-US" dirty="0" smtClean="0"/>
          </a:p>
          <a:p>
            <a:pPr>
              <a:defRPr/>
            </a:pPr>
            <a:endParaRPr lang="en-US" dirty="0" smtClean="0"/>
          </a:p>
          <a:p>
            <a:pPr marL="228600" lvl="1" indent="-228600">
              <a:spcAft>
                <a:spcPts val="200"/>
              </a:spcAft>
              <a:buFont typeface="+mj-lt"/>
              <a:buNone/>
              <a:defRPr/>
            </a:pPr>
            <a:r>
              <a:rPr lang="en-US" dirty="0" smtClean="0"/>
              <a:t>To reproduce the other column headings on this slide, do the following:</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Editing</a:t>
            </a:r>
            <a:r>
              <a:rPr lang="en-US" dirty="0" smtClean="0"/>
              <a:t> group, click </a:t>
            </a:r>
            <a:r>
              <a:rPr lang="en-US" b="1" dirty="0" smtClean="0"/>
              <a:t>Select</a:t>
            </a:r>
            <a:r>
              <a:rPr lang="en-US" dirty="0" smtClean="0"/>
              <a:t>, and then click </a:t>
            </a:r>
            <a:r>
              <a:rPr lang="en-US" b="1" dirty="0" smtClean="0"/>
              <a:t>Selection Pane</a:t>
            </a:r>
            <a:r>
              <a:rPr lang="en-US" dirty="0" smtClean="0"/>
              <a:t>. </a:t>
            </a:r>
          </a:p>
          <a:p>
            <a:pPr marL="228600" indent="-228600" eaLnBrk="1" fontAlgn="auto" hangingPunct="1">
              <a:spcBef>
                <a:spcPts val="0"/>
              </a:spcBef>
              <a:spcAft>
                <a:spcPts val="0"/>
              </a:spcAft>
              <a:buFont typeface="+mj-lt"/>
              <a:buAutoNum type="arabicPeriod"/>
              <a:defRPr/>
            </a:pPr>
            <a:r>
              <a:rPr lang="en-US" dirty="0" smtClean="0"/>
              <a:t>In the </a:t>
            </a:r>
            <a:r>
              <a:rPr lang="en-US" b="1" dirty="0" smtClean="0"/>
              <a:t>Selection</a:t>
            </a:r>
            <a:r>
              <a:rPr lang="en-US" dirty="0" smtClean="0"/>
              <a:t> </a:t>
            </a:r>
            <a:r>
              <a:rPr lang="en-US" b="1" dirty="0" smtClean="0"/>
              <a:t>and Visibility </a:t>
            </a:r>
            <a:r>
              <a:rPr lang="en-US" dirty="0" smtClean="0"/>
              <a:t>pane, press and hold CTRL to select the text box, line, and rectangle.</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Drawing</a:t>
            </a:r>
            <a:r>
              <a:rPr lang="en-US" dirty="0" smtClean="0"/>
              <a:t> group, click </a:t>
            </a:r>
            <a:r>
              <a:rPr lang="en-US" b="1" dirty="0" smtClean="0"/>
              <a:t>Arrange</a:t>
            </a:r>
            <a:r>
              <a:rPr lang="en-US" dirty="0" smtClean="0"/>
              <a:t>, and then under </a:t>
            </a:r>
            <a:r>
              <a:rPr lang="en-US" b="1" dirty="0" smtClean="0"/>
              <a:t>Group Objects </a:t>
            </a:r>
            <a:r>
              <a:rPr lang="en-US" dirty="0" smtClean="0"/>
              <a:t>click </a:t>
            </a:r>
            <a:r>
              <a:rPr lang="en-US" b="1" dirty="0" smtClean="0"/>
              <a:t>Group</a:t>
            </a:r>
            <a:r>
              <a:rPr lang="en-US" dirty="0" smtClean="0"/>
              <a:t>. </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Clipboard </a:t>
            </a:r>
            <a:r>
              <a:rPr lang="en-US" dirty="0" smtClean="0"/>
              <a:t>group, click the arrow under </a:t>
            </a:r>
            <a:r>
              <a:rPr lang="en-US" b="1" dirty="0" smtClean="0"/>
              <a:t>Paste, </a:t>
            </a:r>
            <a:r>
              <a:rPr lang="en-US" dirty="0" smtClean="0"/>
              <a:t>and then click </a:t>
            </a:r>
            <a:r>
              <a:rPr lang="en-US" b="1" dirty="0" smtClean="0"/>
              <a:t>Duplicate</a:t>
            </a:r>
            <a:r>
              <a:rPr lang="en-US" dirty="0" smtClean="0"/>
              <a:t>. Repeat the process until you have a total of three groups of shapes.</a:t>
            </a:r>
          </a:p>
          <a:p>
            <a:pPr marL="228600" indent="-228600" eaLnBrk="1" fontAlgn="auto" hangingPunct="1">
              <a:spcBef>
                <a:spcPts val="0"/>
              </a:spcBef>
              <a:spcAft>
                <a:spcPts val="0"/>
              </a:spcAft>
              <a:buFont typeface="+mj-lt"/>
              <a:buAutoNum type="arabicPeriod"/>
              <a:defRPr/>
            </a:pPr>
            <a:r>
              <a:rPr lang="en-US" dirty="0" smtClean="0"/>
              <a:t>Select each group in the </a:t>
            </a:r>
            <a:r>
              <a:rPr lang="en-US" b="1" dirty="0" smtClean="0"/>
              <a:t>Selection and Visibility</a:t>
            </a:r>
            <a:r>
              <a:rPr lang="en-US" dirty="0" smtClean="0"/>
              <a:t> pane and drag it on the slide to form a row under the picture. </a:t>
            </a:r>
          </a:p>
          <a:p>
            <a:pPr marL="228600" indent="-228600" eaLnBrk="1" fontAlgn="auto" hangingPunct="1">
              <a:spcBef>
                <a:spcPts val="0"/>
              </a:spcBef>
              <a:spcAft>
                <a:spcPts val="0"/>
              </a:spcAft>
              <a:buFont typeface="+mj-lt"/>
              <a:buAutoNum type="arabicPeriod"/>
              <a:defRPr/>
            </a:pPr>
            <a:r>
              <a:rPr lang="en-US" dirty="0" smtClean="0"/>
              <a:t>Also in the </a:t>
            </a:r>
            <a:r>
              <a:rPr lang="en-US" b="1" dirty="0" smtClean="0"/>
              <a:t>Selection and Visibility</a:t>
            </a:r>
            <a:r>
              <a:rPr lang="en-US" dirty="0" smtClean="0"/>
              <a:t> pane, press and hold CTRL and select all three groups. On the </a:t>
            </a:r>
            <a:r>
              <a:rPr lang="en-US" b="1" dirty="0" smtClean="0"/>
              <a:t>Home</a:t>
            </a:r>
            <a:r>
              <a:rPr lang="en-US" dirty="0" smtClean="0"/>
              <a:t> tab, in the </a:t>
            </a:r>
            <a:r>
              <a:rPr lang="en-US" b="1" dirty="0" smtClean="0"/>
              <a:t>Drawing</a:t>
            </a:r>
            <a:r>
              <a:rPr lang="en-US" dirty="0" smtClean="0"/>
              <a:t> group, click </a:t>
            </a:r>
            <a:r>
              <a:rPr lang="en-US" b="1" dirty="0" smtClean="0"/>
              <a:t>Arrange</a:t>
            </a:r>
            <a:r>
              <a:rPr lang="en-US" dirty="0" smtClean="0"/>
              <a:t>, point to </a:t>
            </a:r>
            <a:r>
              <a:rPr lang="en-US" b="1" dirty="0" smtClean="0"/>
              <a:t>Align</a:t>
            </a:r>
            <a:r>
              <a:rPr lang="en-US" dirty="0" smtClean="0"/>
              <a:t>,</a:t>
            </a:r>
            <a:r>
              <a:rPr lang="en-US" b="1" dirty="0" smtClean="0"/>
              <a:t> </a:t>
            </a:r>
            <a:r>
              <a:rPr lang="en-US" dirty="0" smtClean="0"/>
              <a:t>and then do the following:</a:t>
            </a:r>
          </a:p>
          <a:p>
            <a:pPr marL="685800" lvl="1" indent="-228600" eaLnBrk="1" fontAlgn="auto" hangingPunct="1">
              <a:spcBef>
                <a:spcPts val="0"/>
              </a:spcBef>
              <a:spcAft>
                <a:spcPts val="0"/>
              </a:spcAft>
              <a:buFont typeface="+mj-lt"/>
              <a:buAutoNum type="arabicPeriod"/>
              <a:defRPr/>
            </a:pPr>
            <a:r>
              <a:rPr lang="en-US" dirty="0" smtClean="0"/>
              <a:t>Click </a:t>
            </a:r>
            <a:r>
              <a:rPr lang="en-US" b="1" dirty="0" smtClean="0"/>
              <a:t>Align Middle</a:t>
            </a:r>
            <a:r>
              <a:rPr lang="en-US" dirty="0" smtClean="0"/>
              <a:t>. </a:t>
            </a:r>
          </a:p>
          <a:p>
            <a:pPr marL="685800" lvl="1" indent="-228600" eaLnBrk="1" fontAlgn="auto" hangingPunct="1">
              <a:spcBef>
                <a:spcPts val="0"/>
              </a:spcBef>
              <a:spcAft>
                <a:spcPts val="0"/>
              </a:spcAft>
              <a:buFont typeface="+mj-lt"/>
              <a:buAutoNum type="arabicPeriod"/>
              <a:defRPr/>
            </a:pPr>
            <a:r>
              <a:rPr lang="en-US" dirty="0" smtClean="0"/>
              <a:t>Click </a:t>
            </a:r>
            <a:r>
              <a:rPr lang="en-US" b="1" dirty="0" smtClean="0"/>
              <a:t>Distribute Horizontally</a:t>
            </a:r>
            <a:r>
              <a:rPr lang="en-US" dirty="0" smtClean="0"/>
              <a:t>. </a:t>
            </a:r>
          </a:p>
          <a:p>
            <a:pPr marL="228600" lvl="1" indent="-228600" eaLnBrk="1" fontAlgn="auto" hangingPunct="1">
              <a:spcBef>
                <a:spcPts val="0"/>
              </a:spcBef>
              <a:spcAft>
                <a:spcPts val="0"/>
              </a:spcAft>
              <a:buFont typeface="+mj-lt"/>
              <a:buAutoNum type="arabicPeriod" startAt="7"/>
              <a:defRPr/>
            </a:pPr>
            <a:r>
              <a:rPr lang="en-US" dirty="0" smtClean="0"/>
              <a:t>To change the numbers in the duplicate text boxes (second and third from the left), click in each text box and edit the text. </a:t>
            </a:r>
          </a:p>
          <a:p>
            <a:pPr marL="228600" indent="-228600">
              <a:buFont typeface="+mj-lt"/>
              <a:buAutoNum type="arabicPeriod"/>
              <a:defRPr/>
            </a:pPr>
            <a:endParaRPr lang="en-US" dirty="0" smtClean="0"/>
          </a:p>
          <a:p>
            <a:pPr marL="228600" indent="-228600">
              <a:buFont typeface="+mj-lt"/>
              <a:buAutoNum type="arabicPeriod"/>
              <a:defRPr/>
            </a:pPr>
            <a:endParaRPr lang="en-US" dirty="0" smtClean="0"/>
          </a:p>
          <a:p>
            <a:pPr>
              <a:defRPr/>
            </a:pPr>
            <a:r>
              <a:rPr lang="en-US" dirty="0" smtClean="0"/>
              <a:t>To reproduce the first column (the “subtext” portion) on this slide, do the following:</a:t>
            </a:r>
          </a:p>
          <a:p>
            <a:pPr marL="228600" indent="-228600">
              <a:buFont typeface="+mj-lt"/>
              <a:buAutoNum type="arabicPeriod"/>
              <a:defRPr/>
            </a:pPr>
            <a:r>
              <a:rPr lang="en-US" dirty="0" smtClean="0"/>
              <a:t>On the </a:t>
            </a:r>
            <a:r>
              <a:rPr lang="en-US" b="1" dirty="0" smtClean="0"/>
              <a:t>Home</a:t>
            </a:r>
            <a:r>
              <a:rPr lang="en-US" dirty="0" smtClean="0"/>
              <a:t> tab, in the </a:t>
            </a:r>
            <a:r>
              <a:rPr lang="en-US" b="1" dirty="0" smtClean="0"/>
              <a:t>Drawing</a:t>
            </a:r>
            <a:r>
              <a:rPr lang="en-US" dirty="0" smtClean="0"/>
              <a:t> group, click </a:t>
            </a:r>
            <a:r>
              <a:rPr lang="en-US" b="1" dirty="0" smtClean="0"/>
              <a:t>Shapes</a:t>
            </a:r>
            <a:r>
              <a:rPr lang="en-US" dirty="0" smtClean="0"/>
              <a:t>, and then under </a:t>
            </a:r>
            <a:r>
              <a:rPr lang="en-US" b="1" dirty="0" smtClean="0"/>
              <a:t>Rectangles</a:t>
            </a:r>
            <a:r>
              <a:rPr lang="en-US" dirty="0" smtClean="0"/>
              <a:t> click </a:t>
            </a:r>
            <a:r>
              <a:rPr lang="en-US" b="1" dirty="0" smtClean="0"/>
              <a:t>Rectangle</a:t>
            </a:r>
            <a:r>
              <a:rPr lang="en-US" dirty="0" smtClean="0"/>
              <a:t> (first option from the left). </a:t>
            </a:r>
          </a:p>
          <a:p>
            <a:pPr marL="228600" indent="-228600">
              <a:buFont typeface="+mj-lt"/>
              <a:buAutoNum type="arabicPeriod"/>
              <a:defRPr/>
            </a:pPr>
            <a:r>
              <a:rPr lang="en-US" dirty="0" smtClean="0"/>
              <a:t>On the slide, drag to draw the rectangle so that the top edge is just below the first column heading and the bottom edge is at the bottom of the slide. </a:t>
            </a:r>
          </a:p>
          <a:p>
            <a:pPr marL="228600" indent="-228600">
              <a:buFont typeface="+mj-lt"/>
              <a:buAutoNum type="arabicPeriod"/>
              <a:defRPr/>
            </a:pPr>
            <a:r>
              <a:rPr lang="en-US" dirty="0" smtClean="0"/>
              <a:t>Under </a:t>
            </a:r>
            <a:r>
              <a:rPr lang="en-US" b="1" dirty="0" smtClean="0"/>
              <a:t>Drawing Tools</a:t>
            </a:r>
            <a:r>
              <a:rPr lang="en-US" dirty="0" smtClean="0"/>
              <a:t>, on the </a:t>
            </a:r>
            <a:r>
              <a:rPr lang="en-US" b="1" dirty="0" smtClean="0"/>
              <a:t>Format</a:t>
            </a:r>
            <a:r>
              <a:rPr lang="en-US" dirty="0" smtClean="0"/>
              <a:t> tab, in the </a:t>
            </a:r>
            <a:r>
              <a:rPr lang="en-US" b="1" dirty="0" smtClean="0"/>
              <a:t>Size</a:t>
            </a:r>
            <a:r>
              <a:rPr lang="en-US" dirty="0" smtClean="0"/>
              <a:t> group, in the </a:t>
            </a:r>
            <a:r>
              <a:rPr lang="en-US" b="1" dirty="0" smtClean="0"/>
              <a:t>Shape Width </a:t>
            </a:r>
            <a:r>
              <a:rPr lang="en-US" dirty="0" smtClean="0"/>
              <a:t>box, enter </a:t>
            </a:r>
            <a:r>
              <a:rPr lang="en-US" b="1" dirty="0" smtClean="0"/>
              <a:t>2.92”</a:t>
            </a:r>
            <a:r>
              <a:rPr lang="en-US" dirty="0" smtClean="0"/>
              <a:t> so that the subtext column is the same width as the column heading above it. </a:t>
            </a:r>
          </a:p>
          <a:p>
            <a:pPr marL="228600" indent="-228600">
              <a:buFont typeface="+mj-lt"/>
              <a:buAutoNum type="arabicPeriod"/>
              <a:defRPr/>
            </a:pPr>
            <a:r>
              <a:rPr lang="en-US" dirty="0" smtClean="0"/>
              <a:t>On the </a:t>
            </a:r>
            <a:r>
              <a:rPr lang="en-US" b="1" dirty="0" smtClean="0"/>
              <a:t>Home</a:t>
            </a:r>
            <a:r>
              <a:rPr lang="en-US" dirty="0" smtClean="0"/>
              <a:t> tab, in the </a:t>
            </a:r>
            <a:r>
              <a:rPr lang="en-US" b="1" dirty="0" smtClean="0"/>
              <a:t>Drawing</a:t>
            </a:r>
            <a:r>
              <a:rPr lang="en-US" dirty="0" smtClean="0"/>
              <a:t> group, click the arrow next to </a:t>
            </a:r>
            <a:r>
              <a:rPr lang="en-US" b="1" dirty="0" smtClean="0"/>
              <a:t>Shape Outline</a:t>
            </a:r>
            <a:r>
              <a:rPr lang="en-US" dirty="0" smtClean="0"/>
              <a:t>, and then click </a:t>
            </a:r>
            <a:r>
              <a:rPr lang="en-US" b="1" dirty="0" smtClean="0"/>
              <a:t>No Outline</a:t>
            </a:r>
            <a:r>
              <a:rPr lang="en-US" dirty="0" smtClean="0"/>
              <a:t>.</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bottom right corner of the </a:t>
            </a:r>
            <a:r>
              <a:rPr lang="en-US" b="1" dirty="0" smtClean="0"/>
              <a:t>Drawing </a:t>
            </a:r>
            <a:r>
              <a:rPr lang="en-US" dirty="0" smtClean="0"/>
              <a:t>group, click the </a:t>
            </a:r>
            <a:r>
              <a:rPr lang="en-US" b="1" dirty="0" smtClean="0"/>
              <a:t>Format Shape </a:t>
            </a:r>
            <a:r>
              <a:rPr lang="en-US" dirty="0" smtClean="0"/>
              <a:t>dialog box launcher. In the </a:t>
            </a:r>
            <a:r>
              <a:rPr lang="en-US" b="1" dirty="0" smtClean="0"/>
              <a:t>Format Shape </a:t>
            </a:r>
            <a:r>
              <a:rPr lang="en-US" dirty="0" smtClean="0"/>
              <a:t>dialog box, click </a:t>
            </a:r>
            <a:r>
              <a:rPr lang="en-US" b="1" dirty="0" smtClean="0"/>
              <a:t>Fill</a:t>
            </a:r>
            <a:r>
              <a:rPr lang="en-US" dirty="0" smtClean="0"/>
              <a:t> in the left pane, select </a:t>
            </a:r>
            <a:r>
              <a:rPr lang="en-US" b="1" dirty="0" smtClean="0"/>
              <a:t>Gradient fill </a:t>
            </a:r>
            <a:r>
              <a:rPr lang="en-US" dirty="0" smtClean="0"/>
              <a:t>in the right pane, and then do the following:</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Type</a:t>
            </a:r>
            <a:r>
              <a:rPr lang="en-US" dirty="0" smtClean="0"/>
              <a:t> list, select </a:t>
            </a:r>
            <a:r>
              <a:rPr lang="en-US" b="1" dirty="0" smtClean="0"/>
              <a:t>Linear</a:t>
            </a:r>
            <a:r>
              <a:rPr lang="en-US" dirty="0" smtClean="0"/>
              <a:t>.</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Click the button next to </a:t>
            </a:r>
            <a:r>
              <a:rPr lang="en-US" b="1" dirty="0" smtClean="0"/>
              <a:t>Direction</a:t>
            </a:r>
            <a:r>
              <a:rPr lang="en-US" dirty="0" smtClean="0"/>
              <a:t>, and then click </a:t>
            </a:r>
            <a:r>
              <a:rPr lang="en-US" b="1" dirty="0" smtClean="0"/>
              <a:t>Linear Down </a:t>
            </a:r>
            <a:r>
              <a:rPr lang="en-US" dirty="0" smtClean="0"/>
              <a:t>(first row, second option from the left).</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Under </a:t>
            </a:r>
            <a:r>
              <a:rPr lang="en-US" b="1" dirty="0" smtClean="0"/>
              <a:t>Gradient stops</a:t>
            </a:r>
            <a:r>
              <a:rPr lang="en-US" dirty="0" smtClean="0"/>
              <a:t>, click </a:t>
            </a:r>
            <a:r>
              <a:rPr lang="en-US" b="1" dirty="0" smtClean="0"/>
              <a:t>Add</a:t>
            </a:r>
            <a:r>
              <a:rPr lang="en-US" dirty="0" smtClean="0"/>
              <a:t> or </a:t>
            </a:r>
            <a:r>
              <a:rPr lang="en-US" b="1" dirty="0" smtClean="0"/>
              <a:t>Remove</a:t>
            </a:r>
            <a:r>
              <a:rPr lang="en-US" dirty="0" smtClean="0"/>
              <a:t> until three stops appear in the drop-down list.</a:t>
            </a:r>
          </a:p>
          <a:p>
            <a:pPr marL="228600" indent="-228600" eaLnBrk="1" fontAlgn="auto" hangingPunct="1">
              <a:lnSpc>
                <a:spcPct val="90000"/>
              </a:lnSpc>
              <a:spcBef>
                <a:spcPts val="0"/>
              </a:spcBef>
              <a:spcAft>
                <a:spcPts val="600"/>
              </a:spcAft>
              <a:buFont typeface="+mj-lt"/>
              <a:buAutoNum type="arabicPeriod"/>
              <a:defRPr/>
            </a:pPr>
            <a:r>
              <a:rPr lang="en-US" dirty="0" smtClean="0"/>
              <a:t>Also under </a:t>
            </a:r>
            <a:r>
              <a:rPr lang="en-US" b="1" dirty="0" smtClean="0"/>
              <a:t>Gradient stops</a:t>
            </a:r>
            <a:r>
              <a:rPr lang="en-US" dirty="0" smtClean="0"/>
              <a:t>, customize the gradient stops that you added as follows:</a:t>
            </a:r>
          </a:p>
          <a:p>
            <a:pPr marL="685800" lvl="1" indent="-228600">
              <a:buFont typeface="Arial" pitchFamily="34" charset="0"/>
              <a:buChar char="•"/>
              <a:defRPr/>
            </a:pPr>
            <a:r>
              <a:rPr lang="en-US" dirty="0" smtClean="0"/>
              <a:t>Select </a:t>
            </a:r>
            <a:r>
              <a:rPr lang="en-US" b="1" dirty="0" smtClean="0"/>
              <a:t>Stop 1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White, Background 1 </a:t>
            </a:r>
            <a:r>
              <a:rPr lang="en-US" dirty="0" smtClean="0"/>
              <a:t>(first row, first option from the left).</a:t>
            </a:r>
          </a:p>
          <a:p>
            <a:pPr marL="1143000" lvl="2" indent="-228600">
              <a:buFont typeface="Arial" pitchFamily="34" charset="0"/>
              <a:buChar char="•"/>
              <a:defRPr/>
            </a:pPr>
            <a:r>
              <a:rPr lang="en-US" dirty="0" smtClean="0"/>
              <a:t>In the </a:t>
            </a:r>
            <a:r>
              <a:rPr lang="en-US" b="1" dirty="0" smtClean="0"/>
              <a:t>Transparency</a:t>
            </a:r>
            <a:r>
              <a:rPr lang="en-US" dirty="0" smtClean="0"/>
              <a:t> box, enter </a:t>
            </a:r>
            <a:r>
              <a:rPr lang="en-US" b="1" dirty="0" smtClean="0"/>
              <a:t>100%</a:t>
            </a:r>
            <a:r>
              <a:rPr lang="en-US" dirty="0" smtClean="0"/>
              <a:t>. </a:t>
            </a:r>
          </a:p>
          <a:p>
            <a:pPr marL="685800" lvl="1" indent="-228600">
              <a:buFont typeface="Arial" pitchFamily="34" charset="0"/>
              <a:buChar char="•"/>
              <a:defRPr/>
            </a:pPr>
            <a:r>
              <a:rPr lang="en-US" dirty="0" smtClean="0"/>
              <a:t>Select </a:t>
            </a:r>
            <a:r>
              <a:rPr lang="en-US" b="1" dirty="0" smtClean="0"/>
              <a:t>Stop 2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50%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Tan, Background 2, Darker 25% </a:t>
            </a:r>
            <a:r>
              <a:rPr lang="en-US" dirty="0" smtClean="0"/>
              <a:t>(third row, third option from the left).</a:t>
            </a:r>
          </a:p>
          <a:p>
            <a:pPr marL="1143000" lvl="2" indent="-228600" eaLnBrk="1" fontAlgn="auto" hangingPunct="1">
              <a:spcBef>
                <a:spcPts val="0"/>
              </a:spcBef>
              <a:spcAft>
                <a:spcPts val="0"/>
              </a:spcAft>
              <a:buFont typeface="Arial" pitchFamily="34" charset="0"/>
              <a:buChar char="•"/>
              <a:defRPr/>
            </a:pPr>
            <a:r>
              <a:rPr lang="en-US" dirty="0" smtClean="0"/>
              <a:t>In the </a:t>
            </a:r>
            <a:r>
              <a:rPr lang="en-US" b="1" dirty="0" smtClean="0"/>
              <a:t>Transparency</a:t>
            </a:r>
            <a:r>
              <a:rPr lang="en-US" dirty="0" smtClean="0"/>
              <a:t> box, enter </a:t>
            </a:r>
            <a:r>
              <a:rPr lang="en-US" b="1" dirty="0" smtClean="0"/>
              <a:t>25%</a:t>
            </a:r>
            <a:r>
              <a:rPr lang="en-US" dirty="0" smtClean="0"/>
              <a:t>. </a:t>
            </a:r>
          </a:p>
          <a:p>
            <a:pPr marL="685800" lvl="1" indent="-228600">
              <a:buFont typeface="Arial" pitchFamily="34" charset="0"/>
              <a:buChar char="•"/>
              <a:defRPr/>
            </a:pPr>
            <a:r>
              <a:rPr lang="en-US" dirty="0" smtClean="0"/>
              <a:t>Select </a:t>
            </a:r>
            <a:r>
              <a:rPr lang="en-US" b="1" dirty="0" smtClean="0"/>
              <a:t>Stop 3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100%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White, Background 1 </a:t>
            </a:r>
            <a:r>
              <a:rPr lang="en-US" dirty="0" smtClean="0"/>
              <a:t>(first row, first option from the left).</a:t>
            </a:r>
          </a:p>
          <a:p>
            <a:pPr marL="1143000" lvl="2" indent="-228600" eaLnBrk="1" fontAlgn="auto" hangingPunct="1">
              <a:spcBef>
                <a:spcPts val="0"/>
              </a:spcBef>
              <a:spcAft>
                <a:spcPts val="0"/>
              </a:spcAft>
              <a:buFont typeface="Arial" pitchFamily="34" charset="0"/>
              <a:buChar char="•"/>
              <a:defRPr/>
            </a:pPr>
            <a:r>
              <a:rPr lang="en-US" dirty="0" smtClean="0"/>
              <a:t>In the </a:t>
            </a:r>
            <a:r>
              <a:rPr lang="en-US" b="1" dirty="0" smtClean="0"/>
              <a:t>Transparency</a:t>
            </a:r>
            <a:r>
              <a:rPr lang="en-US" dirty="0" smtClean="0"/>
              <a:t> box, enter </a:t>
            </a:r>
            <a:r>
              <a:rPr lang="en-US" b="1" dirty="0" smtClean="0"/>
              <a:t>100%</a:t>
            </a:r>
            <a:r>
              <a:rPr lang="en-US" dirty="0" smtClean="0"/>
              <a:t>. </a:t>
            </a:r>
          </a:p>
          <a:p>
            <a:pPr marL="228600" indent="-228600" eaLnBrk="1" fontAlgn="auto" hangingPunct="1">
              <a:lnSpc>
                <a:spcPct val="90000"/>
              </a:lnSpc>
              <a:spcBef>
                <a:spcPts val="0"/>
              </a:spcBef>
              <a:spcAft>
                <a:spcPts val="600"/>
              </a:spcAft>
              <a:buFont typeface="+mj-lt"/>
              <a:buAutoNum type="arabicPeriod"/>
              <a:defRPr/>
            </a:pPr>
            <a:r>
              <a:rPr lang="en-US" dirty="0" smtClean="0"/>
              <a:t>On the slide, right-click the column and then click </a:t>
            </a:r>
            <a:r>
              <a:rPr lang="en-US" b="1" dirty="0" smtClean="0"/>
              <a:t>Edit Text</a:t>
            </a:r>
            <a:r>
              <a:rPr lang="en-US" dirty="0" smtClean="0"/>
              <a:t>. </a:t>
            </a:r>
          </a:p>
          <a:p>
            <a:pPr marL="228600" indent="-228600" eaLnBrk="1" fontAlgn="auto" hangingPunct="1">
              <a:spcBef>
                <a:spcPts val="0"/>
              </a:spcBef>
              <a:spcAft>
                <a:spcPts val="0"/>
              </a:spcAft>
              <a:buFont typeface="+mj-lt"/>
              <a:buAutoNum type="arabicPeriod"/>
              <a:defRPr/>
            </a:pPr>
            <a:r>
              <a:rPr lang="en-US" dirty="0" smtClean="0"/>
              <a:t>Enter text in the text box and select the text. On the </a:t>
            </a:r>
            <a:r>
              <a:rPr lang="en-US" b="1" dirty="0" smtClean="0"/>
              <a:t>Home</a:t>
            </a:r>
            <a:r>
              <a:rPr lang="en-US" dirty="0" smtClean="0"/>
              <a:t> tab, in the </a:t>
            </a:r>
            <a:r>
              <a:rPr lang="en-US" b="1" dirty="0" smtClean="0"/>
              <a:t>Font</a:t>
            </a:r>
            <a:r>
              <a:rPr lang="en-US" dirty="0" smtClean="0"/>
              <a:t> group, select </a:t>
            </a:r>
            <a:r>
              <a:rPr lang="en-US" b="1" dirty="0" smtClean="0"/>
              <a:t>Gill Sans MT </a:t>
            </a:r>
            <a:r>
              <a:rPr lang="en-US" dirty="0" smtClean="0"/>
              <a:t>from the </a:t>
            </a:r>
            <a:r>
              <a:rPr lang="en-US" b="1" dirty="0" smtClean="0"/>
              <a:t>Font</a:t>
            </a:r>
            <a:r>
              <a:rPr lang="en-US" dirty="0" smtClean="0"/>
              <a:t> list and then enter </a:t>
            </a:r>
            <a:r>
              <a:rPr lang="en-US" b="1" dirty="0" smtClean="0"/>
              <a:t>22</a:t>
            </a:r>
            <a:r>
              <a:rPr lang="en-US" dirty="0" smtClean="0"/>
              <a:t> in the </a:t>
            </a:r>
            <a:r>
              <a:rPr lang="en-US" b="1" dirty="0" smtClean="0"/>
              <a:t>Font Size </a:t>
            </a:r>
            <a:r>
              <a:rPr lang="en-US" dirty="0" smtClean="0"/>
              <a:t>box.</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Paragraph</a:t>
            </a:r>
            <a:r>
              <a:rPr lang="en-US" dirty="0" smtClean="0"/>
              <a:t> group, click </a:t>
            </a:r>
            <a:r>
              <a:rPr lang="en-US" b="1" dirty="0" smtClean="0"/>
              <a:t>Center </a:t>
            </a:r>
            <a:r>
              <a:rPr lang="en-US" dirty="0" smtClean="0"/>
              <a:t>to center the text within the rectangle.</a:t>
            </a:r>
          </a:p>
          <a:p>
            <a:pPr marL="228600" indent="-228600" eaLnBrk="1" fontAlgn="auto" hangingPunct="1">
              <a:spcBef>
                <a:spcPts val="0"/>
              </a:spcBef>
              <a:spcAft>
                <a:spcPts val="0"/>
              </a:spcAft>
              <a:buFont typeface="+mj-lt"/>
              <a:buAutoNum type="arabicPeriod"/>
              <a:defRPr/>
            </a:pPr>
            <a:r>
              <a:rPr lang="en-US" dirty="0" smtClean="0"/>
              <a:t>Under </a:t>
            </a:r>
            <a:r>
              <a:rPr lang="en-US" b="1" dirty="0" smtClean="0"/>
              <a:t>Drawing Tools</a:t>
            </a:r>
            <a:r>
              <a:rPr lang="en-US" dirty="0" smtClean="0"/>
              <a:t>, on the </a:t>
            </a:r>
            <a:r>
              <a:rPr lang="en-US" b="1" dirty="0" smtClean="0"/>
              <a:t>Format</a:t>
            </a:r>
            <a:r>
              <a:rPr lang="en-US" dirty="0" smtClean="0"/>
              <a:t> tab, in the </a:t>
            </a:r>
            <a:r>
              <a:rPr lang="en-US" b="1" dirty="0" smtClean="0"/>
              <a:t>WordArt Styles </a:t>
            </a:r>
            <a:r>
              <a:rPr lang="en-US" dirty="0" smtClean="0"/>
              <a:t>group, click the arrow next to </a:t>
            </a:r>
            <a:r>
              <a:rPr lang="en-US" b="1" dirty="0" smtClean="0"/>
              <a:t>Text Fill</a:t>
            </a:r>
            <a:r>
              <a:rPr lang="en-US" dirty="0" smtClean="0"/>
              <a:t>, and then under </a:t>
            </a:r>
            <a:r>
              <a:rPr lang="en-US" b="1" dirty="0" smtClean="0"/>
              <a:t>Theme Colors </a:t>
            </a:r>
            <a:r>
              <a:rPr lang="en-US" dirty="0" smtClean="0"/>
              <a:t>click </a:t>
            </a:r>
            <a:r>
              <a:rPr lang="en-US" b="1" dirty="0" smtClean="0"/>
              <a:t>White, Background 1, Darker 50% </a:t>
            </a:r>
            <a:r>
              <a:rPr lang="en-US" dirty="0" smtClean="0"/>
              <a:t>(sixth row, first option from the left). </a:t>
            </a:r>
          </a:p>
          <a:p>
            <a:pPr marL="228600" indent="-228600" eaLnBrk="1" fontAlgn="auto" hangingPunct="1">
              <a:lnSpc>
                <a:spcPct val="90000"/>
              </a:lnSpc>
              <a:spcBef>
                <a:spcPts val="0"/>
              </a:spcBef>
              <a:spcAft>
                <a:spcPts val="600"/>
              </a:spcAft>
              <a:buFont typeface="+mj-lt"/>
              <a:buAutoNum type="arabicPeriod"/>
              <a:defRPr/>
            </a:pPr>
            <a:r>
              <a:rPr lang="en-US" dirty="0" smtClean="0"/>
              <a:t>On the </a:t>
            </a:r>
            <a:r>
              <a:rPr lang="en-US" b="1" dirty="0" smtClean="0"/>
              <a:t>Home</a:t>
            </a:r>
            <a:r>
              <a:rPr lang="en-US" dirty="0" smtClean="0"/>
              <a:t> tab, in the bottom-right corner of the </a:t>
            </a:r>
            <a:r>
              <a:rPr lang="en-US" b="1" dirty="0" smtClean="0"/>
              <a:t>Drawing</a:t>
            </a:r>
            <a:r>
              <a:rPr lang="en-US" dirty="0" smtClean="0"/>
              <a:t> group, click the </a:t>
            </a:r>
            <a:r>
              <a:rPr lang="en-US" b="1" dirty="0" smtClean="0"/>
              <a:t>Format Shapes</a:t>
            </a:r>
            <a:r>
              <a:rPr lang="en-US" dirty="0" smtClean="0"/>
              <a:t> dialog box launcher. In the </a:t>
            </a:r>
            <a:r>
              <a:rPr lang="en-US" b="1" dirty="0" smtClean="0"/>
              <a:t>Format Shapes </a:t>
            </a:r>
            <a:r>
              <a:rPr lang="en-US" dirty="0" smtClean="0"/>
              <a:t>dialog box, click </a:t>
            </a:r>
            <a:r>
              <a:rPr lang="en-US" b="1" dirty="0" smtClean="0"/>
              <a:t>Text Box</a:t>
            </a:r>
            <a:r>
              <a:rPr lang="en-US" dirty="0" smtClean="0"/>
              <a:t> in the left pane. In the right pane, under </a:t>
            </a:r>
            <a:r>
              <a:rPr lang="en-US" b="1" dirty="0" smtClean="0"/>
              <a:t>Text layout</a:t>
            </a:r>
            <a:r>
              <a:rPr lang="en-US" dirty="0" smtClean="0"/>
              <a:t>, in the </a:t>
            </a:r>
            <a:r>
              <a:rPr lang="en-US" b="1" dirty="0" smtClean="0"/>
              <a:t>Vertical Alignment </a:t>
            </a:r>
            <a:r>
              <a:rPr lang="en-US" dirty="0" smtClean="0"/>
              <a:t>list, select </a:t>
            </a:r>
            <a:r>
              <a:rPr lang="en-US" b="1" dirty="0" smtClean="0"/>
              <a:t>Top</a:t>
            </a:r>
            <a:r>
              <a:rPr lang="en-US" dirty="0" smtClean="0"/>
              <a:t>. </a:t>
            </a:r>
          </a:p>
          <a:p>
            <a:pPr marL="228600" indent="-228600" eaLnBrk="1" fontAlgn="auto" hangingPunct="1">
              <a:lnSpc>
                <a:spcPct val="90000"/>
              </a:lnSpc>
              <a:spcBef>
                <a:spcPts val="0"/>
              </a:spcBef>
              <a:spcAft>
                <a:spcPts val="600"/>
              </a:spcAft>
              <a:buFont typeface="+mj-lt"/>
              <a:buAutoNum type="arabicPeriod"/>
              <a:defRPr/>
            </a:pPr>
            <a:endParaRPr lang="en-US" dirty="0" smtClean="0"/>
          </a:p>
          <a:p>
            <a:pPr marL="228600" indent="-228600" eaLnBrk="1" fontAlgn="auto" hangingPunct="1">
              <a:lnSpc>
                <a:spcPct val="90000"/>
              </a:lnSpc>
              <a:spcBef>
                <a:spcPts val="0"/>
              </a:spcBef>
              <a:spcAft>
                <a:spcPts val="600"/>
              </a:spcAft>
              <a:buFont typeface="+mj-lt"/>
              <a:buAutoNum type="arabicPeriod"/>
              <a:defRPr/>
            </a:pPr>
            <a:endParaRPr lang="en-US" dirty="0" smtClean="0"/>
          </a:p>
          <a:p>
            <a:pPr marL="228600" indent="-228600" eaLnBrk="1" fontAlgn="auto" hangingPunct="1">
              <a:lnSpc>
                <a:spcPct val="90000"/>
              </a:lnSpc>
              <a:spcBef>
                <a:spcPts val="0"/>
              </a:spcBef>
              <a:spcAft>
                <a:spcPts val="600"/>
              </a:spcAft>
              <a:buFont typeface="+mj-lt"/>
              <a:buNone/>
              <a:defRPr/>
            </a:pPr>
            <a:r>
              <a:rPr lang="en-US" dirty="0" smtClean="0"/>
              <a:t>To reproduce the other columns (the “subtext” portion) on this slide, do the following:</a:t>
            </a:r>
          </a:p>
          <a:p>
            <a:pPr marL="228600" indent="-228600" eaLnBrk="1" fontAlgn="auto" hangingPunct="1">
              <a:lnSpc>
                <a:spcPct val="90000"/>
              </a:lnSpc>
              <a:spcBef>
                <a:spcPts val="0"/>
              </a:spcBef>
              <a:spcAft>
                <a:spcPts val="600"/>
              </a:spcAft>
              <a:buFont typeface="+mj-lt"/>
              <a:buAutoNum type="arabicPeriod"/>
              <a:defRPr/>
            </a:pPr>
            <a:r>
              <a:rPr lang="en-US" dirty="0" smtClean="0"/>
              <a:t>Select the first “subtext” rectangle. On the </a:t>
            </a:r>
            <a:r>
              <a:rPr lang="en-US" b="1" dirty="0" smtClean="0"/>
              <a:t>Home</a:t>
            </a:r>
            <a:r>
              <a:rPr lang="en-US" dirty="0" smtClean="0"/>
              <a:t> tab, in the </a:t>
            </a:r>
            <a:r>
              <a:rPr lang="en-US" b="1" dirty="0" smtClean="0"/>
              <a:t>Clipboard</a:t>
            </a:r>
            <a:r>
              <a:rPr lang="en-US" dirty="0" smtClean="0"/>
              <a:t> group, click the arrow under </a:t>
            </a:r>
            <a:r>
              <a:rPr lang="en-US" b="1" dirty="0" smtClean="0"/>
              <a:t>Paste</a:t>
            </a:r>
            <a:r>
              <a:rPr lang="en-US" dirty="0" smtClean="0"/>
              <a:t>, and then click </a:t>
            </a:r>
            <a:r>
              <a:rPr lang="en-US" b="1" dirty="0" smtClean="0"/>
              <a:t>Duplicate</a:t>
            </a:r>
            <a:r>
              <a:rPr lang="en-US" dirty="0" smtClean="0"/>
              <a:t>. Repeat the process until you have a total of three “subtext” rectangles.</a:t>
            </a:r>
          </a:p>
          <a:p>
            <a:pPr marL="228600" indent="-228600" eaLnBrk="1" fontAlgn="auto" hangingPunct="1">
              <a:lnSpc>
                <a:spcPct val="90000"/>
              </a:lnSpc>
              <a:spcBef>
                <a:spcPts val="0"/>
              </a:spcBef>
              <a:spcAft>
                <a:spcPts val="600"/>
              </a:spcAft>
              <a:buFont typeface="+mj-lt"/>
              <a:buAutoNum type="arabicPeriod"/>
              <a:defRPr/>
            </a:pPr>
            <a:r>
              <a:rPr lang="en-US" dirty="0" smtClean="0"/>
              <a:t>Drag each duplicate on the slide to form a row under the “text heading” rectangles. </a:t>
            </a:r>
          </a:p>
          <a:p>
            <a:pPr marL="228600" indent="-228600" eaLnBrk="1" fontAlgn="auto" hangingPunct="1">
              <a:lnSpc>
                <a:spcPct val="90000"/>
              </a:lnSpc>
              <a:spcBef>
                <a:spcPts val="0"/>
              </a:spcBef>
              <a:spcAft>
                <a:spcPts val="600"/>
              </a:spcAft>
              <a:buFont typeface="+mj-lt"/>
              <a:buAutoNum type="arabicPeriod"/>
              <a:defRPr/>
            </a:pPr>
            <a:r>
              <a:rPr lang="en-US" dirty="0" smtClean="0"/>
              <a:t>Press and hold SHIFT and select all three “subtext” rectangles. On the </a:t>
            </a:r>
            <a:r>
              <a:rPr lang="en-US" b="1" dirty="0" smtClean="0"/>
              <a:t>Home</a:t>
            </a:r>
            <a:r>
              <a:rPr lang="en-US" dirty="0" smtClean="0"/>
              <a:t> tab, in the </a:t>
            </a:r>
            <a:r>
              <a:rPr lang="en-US" b="1" dirty="0" smtClean="0"/>
              <a:t>Drawing</a:t>
            </a:r>
            <a:r>
              <a:rPr lang="en-US" dirty="0" smtClean="0"/>
              <a:t> group, click </a:t>
            </a:r>
            <a:r>
              <a:rPr lang="en-US" b="1" dirty="0" smtClean="0"/>
              <a:t>Arrange</a:t>
            </a:r>
            <a:r>
              <a:rPr lang="en-US" dirty="0" smtClean="0"/>
              <a:t>, point to </a:t>
            </a:r>
            <a:r>
              <a:rPr lang="en-US" b="1" dirty="0" smtClean="0"/>
              <a:t>Align</a:t>
            </a:r>
            <a:r>
              <a:rPr lang="en-US" dirty="0" smtClean="0"/>
              <a:t>, and then click </a:t>
            </a:r>
            <a:r>
              <a:rPr lang="en-US" b="1" dirty="0" smtClean="0"/>
              <a:t>Distribute Horizontally</a:t>
            </a:r>
            <a:r>
              <a:rPr lang="en-US" dirty="0" smtClean="0"/>
              <a:t>. </a:t>
            </a:r>
          </a:p>
          <a:p>
            <a:pPr marL="228600" indent="-228600" eaLnBrk="1" fontAlgn="auto" hangingPunct="1">
              <a:lnSpc>
                <a:spcPct val="90000"/>
              </a:lnSpc>
              <a:spcBef>
                <a:spcPts val="0"/>
              </a:spcBef>
              <a:spcAft>
                <a:spcPts val="600"/>
              </a:spcAft>
              <a:buFont typeface="+mj-lt"/>
              <a:buAutoNum type="arabicPeriod"/>
              <a:defRPr/>
            </a:pPr>
            <a:endParaRPr lang="en-US" dirty="0" smtClean="0"/>
          </a:p>
          <a:p>
            <a:pPr marL="228600" indent="-228600">
              <a:buFont typeface="+mj-lt"/>
              <a:buNone/>
              <a:defRPr/>
            </a:pPr>
            <a:endParaRPr lang="en-US" dirty="0" smtClean="0"/>
          </a:p>
          <a:p>
            <a:pPr>
              <a:defRPr/>
            </a:pPr>
            <a:r>
              <a:rPr lang="en-US" dirty="0" smtClean="0"/>
              <a:t>To reproduce the background on this slide, do the following:</a:t>
            </a:r>
          </a:p>
          <a:p>
            <a:pPr marL="228600" indent="-228600" eaLnBrk="1" fontAlgn="auto" hangingPunct="1">
              <a:lnSpc>
                <a:spcPct val="90000"/>
              </a:lnSpc>
              <a:spcBef>
                <a:spcPts val="0"/>
              </a:spcBef>
              <a:spcAft>
                <a:spcPts val="600"/>
              </a:spcAft>
              <a:buFont typeface="+mj-lt"/>
              <a:buAutoNum type="arabicPeriod"/>
              <a:defRPr/>
            </a:pPr>
            <a:r>
              <a:rPr lang="en-US" dirty="0" smtClean="0"/>
              <a:t>Right-click the slide background area, and then click </a:t>
            </a:r>
            <a:r>
              <a:rPr lang="en-US" b="1" dirty="0" smtClean="0"/>
              <a:t>Format Background</a:t>
            </a:r>
            <a:r>
              <a:rPr lang="en-US" dirty="0" smtClean="0"/>
              <a:t>. In the </a:t>
            </a:r>
            <a:r>
              <a:rPr lang="en-US" b="1" dirty="0" smtClean="0"/>
              <a:t>Format Background </a:t>
            </a:r>
            <a:r>
              <a:rPr lang="en-US" dirty="0" smtClean="0"/>
              <a:t>dialog box, click </a:t>
            </a:r>
            <a:r>
              <a:rPr lang="en-US" b="1" dirty="0" smtClean="0"/>
              <a:t>Fill</a:t>
            </a:r>
            <a:r>
              <a:rPr lang="en-US" dirty="0" smtClean="0"/>
              <a:t> in the left pane, select </a:t>
            </a:r>
            <a:r>
              <a:rPr lang="en-US" b="1" dirty="0" smtClean="0"/>
              <a:t>Gradient fill</a:t>
            </a:r>
            <a:r>
              <a:rPr lang="en-US" dirty="0" smtClean="0"/>
              <a:t> in the right pane, and then do the following:</a:t>
            </a:r>
          </a:p>
          <a:p>
            <a:pPr marL="685800" lvl="1" indent="-228600" eaLnBrk="1" fontAlgn="auto" hangingPunct="1">
              <a:spcBef>
                <a:spcPts val="0"/>
              </a:spcBef>
              <a:spcAft>
                <a:spcPts val="0"/>
              </a:spcAft>
              <a:buFont typeface="Arial" pitchFamily="34" charset="0"/>
              <a:buChar char="•"/>
              <a:defRPr/>
            </a:pPr>
            <a:r>
              <a:rPr lang="en-US" dirty="0" smtClean="0"/>
              <a:t>In the </a:t>
            </a:r>
            <a:r>
              <a:rPr lang="en-US" b="1" dirty="0" smtClean="0"/>
              <a:t>Type</a:t>
            </a:r>
            <a:r>
              <a:rPr lang="en-US" dirty="0" smtClean="0"/>
              <a:t> list, select </a:t>
            </a:r>
            <a:r>
              <a:rPr lang="en-US" b="1" dirty="0" smtClean="0"/>
              <a:t>Radial</a:t>
            </a:r>
            <a:r>
              <a:rPr lang="en-US" dirty="0" smtClean="0"/>
              <a:t>.</a:t>
            </a:r>
          </a:p>
          <a:p>
            <a:pPr marL="685800" lvl="1" indent="-228600" eaLnBrk="1" fontAlgn="auto" hangingPunct="1">
              <a:spcBef>
                <a:spcPts val="0"/>
              </a:spcBef>
              <a:spcAft>
                <a:spcPts val="0"/>
              </a:spcAft>
              <a:buFont typeface="Arial" pitchFamily="34" charset="0"/>
              <a:buChar char="•"/>
              <a:defRPr/>
            </a:pPr>
            <a:r>
              <a:rPr lang="en-US" dirty="0" smtClean="0"/>
              <a:t>Click the button next to </a:t>
            </a:r>
            <a:r>
              <a:rPr lang="en-US" b="1" dirty="0" smtClean="0"/>
              <a:t>Direction</a:t>
            </a:r>
            <a:r>
              <a:rPr lang="en-US" dirty="0" smtClean="0"/>
              <a:t>, and then click </a:t>
            </a:r>
            <a:r>
              <a:rPr lang="en-US" b="1" dirty="0" smtClean="0"/>
              <a:t>From Center </a:t>
            </a:r>
            <a:r>
              <a:rPr lang="en-US" dirty="0" smtClean="0"/>
              <a:t>(third option from the left).</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Under </a:t>
            </a:r>
            <a:r>
              <a:rPr lang="en-US" b="1" dirty="0" smtClean="0"/>
              <a:t>Gradient stops</a:t>
            </a:r>
            <a:r>
              <a:rPr lang="en-US" dirty="0" smtClean="0"/>
              <a:t>, click </a:t>
            </a:r>
            <a:r>
              <a:rPr lang="en-US" b="1" dirty="0" smtClean="0"/>
              <a:t>Add</a:t>
            </a:r>
            <a:r>
              <a:rPr lang="en-US" dirty="0" smtClean="0"/>
              <a:t> or </a:t>
            </a:r>
            <a:r>
              <a:rPr lang="en-US" b="1" dirty="0" smtClean="0"/>
              <a:t>Remove</a:t>
            </a:r>
            <a:r>
              <a:rPr lang="en-US" dirty="0" smtClean="0"/>
              <a:t> until two stops appear in the drop-down list.</a:t>
            </a:r>
          </a:p>
          <a:p>
            <a:pPr marL="228600" indent="-228600" eaLnBrk="1" fontAlgn="auto" hangingPunct="1">
              <a:lnSpc>
                <a:spcPct val="90000"/>
              </a:lnSpc>
              <a:spcBef>
                <a:spcPts val="0"/>
              </a:spcBef>
              <a:spcAft>
                <a:spcPts val="600"/>
              </a:spcAft>
              <a:buFont typeface="+mj-lt"/>
              <a:buAutoNum type="arabicPeriod"/>
              <a:defRPr/>
            </a:pPr>
            <a:r>
              <a:rPr lang="en-US" dirty="0" smtClean="0"/>
              <a:t>Also under </a:t>
            </a:r>
            <a:r>
              <a:rPr lang="en-US" b="1" dirty="0" smtClean="0"/>
              <a:t>Gradient stops</a:t>
            </a:r>
            <a:r>
              <a:rPr lang="en-US" dirty="0" smtClean="0"/>
              <a:t>, customize the gradient stops that you added as follows:</a:t>
            </a:r>
          </a:p>
          <a:p>
            <a:pPr marL="685800" lvl="1" indent="-228600">
              <a:buFont typeface="Arial" pitchFamily="34" charset="0"/>
              <a:buChar char="•"/>
              <a:defRPr/>
            </a:pPr>
            <a:r>
              <a:rPr lang="en-US" dirty="0" smtClean="0"/>
              <a:t>Select </a:t>
            </a:r>
            <a:r>
              <a:rPr lang="en-US" b="1" dirty="0" smtClean="0"/>
              <a:t>Stop 1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White, Background 1 </a:t>
            </a:r>
            <a:r>
              <a:rPr lang="en-US" dirty="0" smtClean="0"/>
              <a:t>(first row, first option from the left).</a:t>
            </a:r>
          </a:p>
          <a:p>
            <a:pPr marL="685800" lvl="1" indent="-228600">
              <a:buFont typeface="Arial" pitchFamily="34" charset="0"/>
              <a:buChar char="•"/>
              <a:defRPr/>
            </a:pPr>
            <a:r>
              <a:rPr lang="en-US" dirty="0" smtClean="0"/>
              <a:t>Select </a:t>
            </a:r>
            <a:r>
              <a:rPr lang="en-US" b="1" dirty="0" smtClean="0"/>
              <a:t>Stop 2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100%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Tan, Background 2 </a:t>
            </a:r>
            <a:r>
              <a:rPr lang="en-US" dirty="0" smtClean="0"/>
              <a:t>(first row, third option from the left).</a:t>
            </a:r>
          </a:p>
          <a:p>
            <a:pPr>
              <a:defRPr/>
            </a:pPr>
            <a:endParaRPr lang="en-US" dirty="0" smtClean="0"/>
          </a:p>
        </p:txBody>
      </p:sp>
      <p:sp>
        <p:nvSpPr>
          <p:cNvPr id="41987" name="Slide Image Placeholder 5"/>
          <p:cNvSpPr>
            <a:spLocks noGrp="1" noRot="1" noChangeAspect="1" noTextEdit="1"/>
          </p:cNvSpPr>
          <p:nvPr>
            <p:ph type="sldImg"/>
          </p:nvPr>
        </p:nvSpPr>
        <p:spPr bwMode="auto">
          <a:xfrm>
            <a:off x="533400" y="460375"/>
            <a:ext cx="3144838" cy="2359025"/>
          </a:xfrm>
          <a:ln>
            <a:solidFill>
              <a:srgbClr val="000000"/>
            </a:solidFill>
            <a:miter lim="800000"/>
            <a:headEnd/>
            <a:tailEnd/>
          </a:ln>
          <a:extLst/>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a:noAutofit/>
          </a:bodyPr>
          <a:lstStyle/>
          <a:p>
            <a:pPr>
              <a:defRPr/>
            </a:pPr>
            <a:r>
              <a:rPr lang="en-US" sz="1400" b="1" dirty="0" smtClean="0"/>
              <a:t>Picture with three text columns</a:t>
            </a:r>
          </a:p>
          <a:p>
            <a:pPr>
              <a:defRPr/>
            </a:pPr>
            <a:r>
              <a:rPr lang="en-US" sz="1400" dirty="0" smtClean="0"/>
              <a:t>(Intermediate)</a:t>
            </a:r>
          </a:p>
          <a:p>
            <a:pPr>
              <a:defRPr/>
            </a:pPr>
            <a:endParaRPr lang="en-US" dirty="0" smtClean="0"/>
          </a:p>
          <a:p>
            <a:pPr>
              <a:defRPr/>
            </a:pPr>
            <a:endParaRPr lang="en-US" dirty="0" smtClean="0"/>
          </a:p>
          <a:p>
            <a:pPr>
              <a:defRPr/>
            </a:pPr>
            <a:r>
              <a:rPr lang="en-US" dirty="0" smtClean="0"/>
              <a:t>To reproduce the picture effects on this slide, do the following:</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Slides</a:t>
            </a:r>
            <a:r>
              <a:rPr lang="en-US" dirty="0" smtClean="0"/>
              <a:t> group, click </a:t>
            </a:r>
            <a:r>
              <a:rPr lang="en-US" b="1" dirty="0" smtClean="0"/>
              <a:t>Layout</a:t>
            </a:r>
            <a:r>
              <a:rPr lang="en-US" dirty="0" smtClean="0"/>
              <a:t>, and then click </a:t>
            </a:r>
            <a:r>
              <a:rPr lang="en-US" b="1" dirty="0" smtClean="0"/>
              <a:t>Blank</a:t>
            </a:r>
            <a:r>
              <a:rPr lang="en-US" dirty="0" smtClean="0"/>
              <a:t>.</a:t>
            </a:r>
          </a:p>
          <a:p>
            <a:pPr marL="228600" indent="-228600">
              <a:buFont typeface="+mj-lt"/>
              <a:buAutoNum type="arabicPeriod"/>
              <a:defRPr/>
            </a:pPr>
            <a:r>
              <a:rPr lang="en-US" dirty="0" smtClean="0"/>
              <a:t>On the </a:t>
            </a:r>
            <a:r>
              <a:rPr lang="en-US" b="1" dirty="0" smtClean="0"/>
              <a:t>Insert</a:t>
            </a:r>
            <a:r>
              <a:rPr lang="en-US" dirty="0" smtClean="0"/>
              <a:t> tab, in the </a:t>
            </a:r>
            <a:r>
              <a:rPr lang="en-US" b="1" dirty="0" smtClean="0"/>
              <a:t>Illustrations</a:t>
            </a:r>
            <a:r>
              <a:rPr lang="en-US" dirty="0" smtClean="0"/>
              <a:t> group, click </a:t>
            </a:r>
            <a:r>
              <a:rPr lang="en-US" b="1" dirty="0" smtClean="0"/>
              <a:t>Picture</a:t>
            </a:r>
            <a:r>
              <a:rPr lang="en-US" dirty="0" smtClean="0"/>
              <a:t>. </a:t>
            </a:r>
          </a:p>
          <a:p>
            <a:pPr marL="228600" indent="-228600">
              <a:buFont typeface="+mj-lt"/>
              <a:buAutoNum type="arabicPeriod"/>
              <a:defRPr/>
            </a:pPr>
            <a:r>
              <a:rPr lang="en-US" dirty="0" smtClean="0"/>
              <a:t>In the </a:t>
            </a:r>
            <a:r>
              <a:rPr lang="en-US" b="1" dirty="0" smtClean="0"/>
              <a:t>Insert Picture</a:t>
            </a:r>
            <a:r>
              <a:rPr lang="en-US" dirty="0" smtClean="0"/>
              <a:t> dialog box, select a picture and then click </a:t>
            </a:r>
            <a:r>
              <a:rPr lang="en-US" b="1" dirty="0" smtClean="0"/>
              <a:t>Insert</a:t>
            </a:r>
            <a:r>
              <a:rPr lang="en-US" dirty="0" smtClean="0"/>
              <a:t>. </a:t>
            </a:r>
          </a:p>
          <a:p>
            <a:pPr marL="228600" indent="-228600">
              <a:buFont typeface="+mj-lt"/>
              <a:buAutoNum type="arabicPeriod"/>
              <a:defRPr/>
            </a:pPr>
            <a:r>
              <a:rPr lang="en-US" dirty="0" smtClean="0"/>
              <a:t>Select the picture. Under </a:t>
            </a:r>
            <a:r>
              <a:rPr lang="en-US" b="1" dirty="0" smtClean="0"/>
              <a:t>Picture Tools</a:t>
            </a:r>
            <a:r>
              <a:rPr lang="en-US" dirty="0" smtClean="0"/>
              <a:t>, on the </a:t>
            </a:r>
            <a:r>
              <a:rPr lang="en-US" b="1" dirty="0" smtClean="0"/>
              <a:t>Format</a:t>
            </a:r>
            <a:r>
              <a:rPr lang="en-US" dirty="0" smtClean="0"/>
              <a:t> tab, in the bottom right corner of the </a:t>
            </a:r>
            <a:r>
              <a:rPr lang="en-US" b="1" dirty="0" smtClean="0"/>
              <a:t>Size</a:t>
            </a:r>
            <a:r>
              <a:rPr lang="en-US" dirty="0" smtClean="0"/>
              <a:t> group, click the </a:t>
            </a:r>
            <a:r>
              <a:rPr lang="en-US" b="1" dirty="0" smtClean="0"/>
              <a:t>Size and Position </a:t>
            </a:r>
            <a:r>
              <a:rPr lang="en-US" dirty="0" smtClean="0"/>
              <a:t>dialog box launcher.</a:t>
            </a:r>
          </a:p>
          <a:p>
            <a:pPr marL="228600" indent="-228600" eaLnBrk="1" fontAlgn="auto" hangingPunct="1">
              <a:spcBef>
                <a:spcPts val="0"/>
              </a:spcBef>
              <a:spcAft>
                <a:spcPts val="0"/>
              </a:spcAft>
              <a:buFont typeface="+mj-lt"/>
              <a:buAutoNum type="arabicPeriod"/>
              <a:defRPr/>
            </a:pPr>
            <a:r>
              <a:rPr lang="en-US" dirty="0" smtClean="0"/>
              <a:t>In the </a:t>
            </a:r>
            <a:r>
              <a:rPr lang="en-US" b="1" dirty="0" smtClean="0"/>
              <a:t>Size and Position </a:t>
            </a:r>
            <a:r>
              <a:rPr lang="en-US" dirty="0" smtClean="0"/>
              <a:t> dialog box, on the </a:t>
            </a:r>
            <a:r>
              <a:rPr lang="en-US" b="1" dirty="0" smtClean="0"/>
              <a:t>Size</a:t>
            </a:r>
            <a:r>
              <a:rPr lang="en-US" dirty="0" smtClean="0"/>
              <a:t> tab, resize or crop the picture as needed so that under </a:t>
            </a:r>
            <a:r>
              <a:rPr lang="en-US" b="1" dirty="0" smtClean="0"/>
              <a:t>Size and rotate</a:t>
            </a:r>
            <a:r>
              <a:rPr lang="en-US" dirty="0" smtClean="0"/>
              <a:t>, the </a:t>
            </a:r>
            <a:r>
              <a:rPr lang="en-US" b="1" dirty="0" smtClean="0"/>
              <a:t>Height</a:t>
            </a:r>
            <a:r>
              <a:rPr lang="en-US" dirty="0" smtClean="0"/>
              <a:t> box is set to </a:t>
            </a:r>
            <a:r>
              <a:rPr lang="en-US" b="1" dirty="0" smtClean="0"/>
              <a:t>1.48”</a:t>
            </a:r>
            <a:r>
              <a:rPr lang="en-US" dirty="0" smtClean="0"/>
              <a:t> and the </a:t>
            </a:r>
            <a:r>
              <a:rPr lang="en-US" b="1" dirty="0" smtClean="0"/>
              <a:t>Width</a:t>
            </a:r>
            <a:r>
              <a:rPr lang="en-US" dirty="0" smtClean="0"/>
              <a:t> box is set to </a:t>
            </a:r>
            <a:r>
              <a:rPr lang="en-US" b="1" dirty="0" smtClean="0"/>
              <a:t>9.17”</a:t>
            </a:r>
            <a:r>
              <a:rPr lang="en-US" dirty="0" smtClean="0"/>
              <a:t>. Resize the picture under </a:t>
            </a:r>
            <a:r>
              <a:rPr lang="en-US" b="1" dirty="0" smtClean="0"/>
              <a:t>Size and rotate </a:t>
            </a:r>
            <a:r>
              <a:rPr lang="en-US" dirty="0" smtClean="0"/>
              <a:t>by entering values into the </a:t>
            </a:r>
            <a:r>
              <a:rPr lang="en-US" b="1" dirty="0" smtClean="0"/>
              <a:t>Height</a:t>
            </a:r>
            <a:r>
              <a:rPr lang="en-US" dirty="0" smtClean="0"/>
              <a:t> and </a:t>
            </a:r>
            <a:r>
              <a:rPr lang="en-US" b="1" dirty="0" smtClean="0"/>
              <a:t>Width</a:t>
            </a:r>
            <a:r>
              <a:rPr lang="en-US" dirty="0" smtClean="0"/>
              <a:t> boxes. Crop the picture under </a:t>
            </a:r>
            <a:r>
              <a:rPr lang="en-US" b="1" dirty="0" smtClean="0"/>
              <a:t>Crop from </a:t>
            </a:r>
            <a:r>
              <a:rPr lang="en-US" dirty="0" smtClean="0"/>
              <a:t>by entering values into the </a:t>
            </a:r>
            <a:r>
              <a:rPr lang="en-US" b="1" dirty="0" smtClean="0"/>
              <a:t>Left</a:t>
            </a:r>
            <a:r>
              <a:rPr lang="en-US" dirty="0" smtClean="0"/>
              <a:t>, </a:t>
            </a:r>
            <a:r>
              <a:rPr lang="en-US" b="1" dirty="0" smtClean="0"/>
              <a:t>Right</a:t>
            </a:r>
            <a:r>
              <a:rPr lang="en-US" dirty="0" smtClean="0"/>
              <a:t>, </a:t>
            </a:r>
            <a:r>
              <a:rPr lang="en-US" b="1" dirty="0" smtClean="0"/>
              <a:t>Top</a:t>
            </a:r>
            <a:r>
              <a:rPr lang="en-US" dirty="0" smtClean="0"/>
              <a:t>, and </a:t>
            </a:r>
            <a:r>
              <a:rPr lang="en-US" b="1" dirty="0" smtClean="0"/>
              <a:t>Bottom</a:t>
            </a:r>
            <a:r>
              <a:rPr lang="en-US" dirty="0" smtClean="0"/>
              <a:t> boxes. </a:t>
            </a:r>
          </a:p>
          <a:p>
            <a:pPr marL="228600" indent="-228600">
              <a:buFont typeface="+mj-lt"/>
              <a:buAutoNum type="arabicPeriod"/>
              <a:defRPr/>
            </a:pPr>
            <a:r>
              <a:rPr lang="en-US" dirty="0" smtClean="0"/>
              <a:t>On the </a:t>
            </a:r>
            <a:r>
              <a:rPr lang="en-US" b="1" dirty="0" smtClean="0"/>
              <a:t>Home</a:t>
            </a:r>
            <a:r>
              <a:rPr lang="en-US" dirty="0" smtClean="0"/>
              <a:t> tab, in the bottom right corner of the </a:t>
            </a:r>
            <a:r>
              <a:rPr lang="en-US" b="1" dirty="0" smtClean="0"/>
              <a:t>Drawing</a:t>
            </a:r>
            <a:r>
              <a:rPr lang="en-US" dirty="0" smtClean="0"/>
              <a:t> group, click the </a:t>
            </a:r>
            <a:r>
              <a:rPr lang="en-US" b="1" dirty="0" smtClean="0"/>
              <a:t>Format Shape </a:t>
            </a:r>
            <a:r>
              <a:rPr lang="en-US" dirty="0" smtClean="0"/>
              <a:t>dialog box launcher. In the </a:t>
            </a:r>
            <a:r>
              <a:rPr lang="en-US" b="1" dirty="0" smtClean="0"/>
              <a:t>Format Shape </a:t>
            </a:r>
            <a:r>
              <a:rPr lang="en-US" dirty="0" smtClean="0"/>
              <a:t>dialog box, click </a:t>
            </a:r>
            <a:r>
              <a:rPr lang="en-US" b="1" dirty="0" smtClean="0"/>
              <a:t>Line Color </a:t>
            </a:r>
            <a:r>
              <a:rPr lang="en-US" dirty="0" smtClean="0"/>
              <a:t>in the left pane, select </a:t>
            </a:r>
            <a:r>
              <a:rPr lang="en-US" b="1" dirty="0" smtClean="0"/>
              <a:t>Gradient line </a:t>
            </a:r>
            <a:r>
              <a:rPr lang="en-US" dirty="0" smtClean="0"/>
              <a:t>in the right pane, and then do the following:</a:t>
            </a:r>
          </a:p>
          <a:p>
            <a:pPr marL="685800" lvl="1" indent="-228600">
              <a:buFont typeface="Arial" pitchFamily="34" charset="0"/>
              <a:buChar char="•"/>
              <a:defRPr/>
            </a:pPr>
            <a:r>
              <a:rPr lang="en-US" dirty="0" smtClean="0"/>
              <a:t>In the </a:t>
            </a:r>
            <a:r>
              <a:rPr lang="en-US" b="1" dirty="0" smtClean="0"/>
              <a:t>Type</a:t>
            </a:r>
            <a:r>
              <a:rPr lang="en-US" dirty="0" smtClean="0"/>
              <a:t> list, select </a:t>
            </a:r>
            <a:r>
              <a:rPr lang="en-US" b="1" dirty="0" smtClean="0"/>
              <a:t>Linear</a:t>
            </a:r>
            <a:r>
              <a:rPr lang="en-US" dirty="0" smtClean="0"/>
              <a:t>. </a:t>
            </a:r>
          </a:p>
          <a:p>
            <a:pPr marL="685800" lvl="1" indent="-228600">
              <a:buFont typeface="Arial" pitchFamily="34" charset="0"/>
              <a:buChar char="•"/>
              <a:defRPr/>
            </a:pPr>
            <a:r>
              <a:rPr lang="en-US" dirty="0" smtClean="0"/>
              <a:t>Click the button next to </a:t>
            </a:r>
            <a:r>
              <a:rPr lang="en-US" b="1" dirty="0" smtClean="0"/>
              <a:t>Direction</a:t>
            </a:r>
            <a:r>
              <a:rPr lang="en-US" dirty="0" smtClean="0"/>
              <a:t>, and then click </a:t>
            </a:r>
            <a:r>
              <a:rPr lang="en-US" b="1" dirty="0" smtClean="0"/>
              <a:t>Linear Up </a:t>
            </a:r>
            <a:r>
              <a:rPr lang="en-US" dirty="0" smtClean="0"/>
              <a:t>(second row, second option from the left). </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Under </a:t>
            </a:r>
            <a:r>
              <a:rPr lang="en-US" b="1" dirty="0" smtClean="0"/>
              <a:t>Gradient stops</a:t>
            </a:r>
            <a:r>
              <a:rPr lang="en-US" dirty="0" smtClean="0"/>
              <a:t>, click </a:t>
            </a:r>
            <a:r>
              <a:rPr lang="en-US" b="1" dirty="0" smtClean="0"/>
              <a:t>Add</a:t>
            </a:r>
            <a:r>
              <a:rPr lang="en-US" dirty="0" smtClean="0"/>
              <a:t> or </a:t>
            </a:r>
            <a:r>
              <a:rPr lang="en-US" b="1" dirty="0" smtClean="0"/>
              <a:t>Remove</a:t>
            </a:r>
            <a:r>
              <a:rPr lang="en-US" dirty="0" smtClean="0"/>
              <a:t> until two stops appear in the drop-down list.</a:t>
            </a:r>
          </a:p>
          <a:p>
            <a:pPr marL="228600" indent="-228600" eaLnBrk="1" fontAlgn="auto" hangingPunct="1">
              <a:lnSpc>
                <a:spcPct val="90000"/>
              </a:lnSpc>
              <a:spcBef>
                <a:spcPts val="0"/>
              </a:spcBef>
              <a:spcAft>
                <a:spcPts val="600"/>
              </a:spcAft>
              <a:buFont typeface="+mj-lt"/>
              <a:buAutoNum type="arabicPeriod"/>
              <a:defRPr/>
            </a:pPr>
            <a:r>
              <a:rPr lang="en-US" dirty="0" smtClean="0"/>
              <a:t>Also under </a:t>
            </a:r>
            <a:r>
              <a:rPr lang="en-US" b="1" dirty="0" smtClean="0"/>
              <a:t>Gradient stops</a:t>
            </a:r>
            <a:r>
              <a:rPr lang="en-US" dirty="0" smtClean="0"/>
              <a:t>, customize the gradient stops that you added as follows:</a:t>
            </a:r>
          </a:p>
          <a:p>
            <a:pPr marL="685800" lvl="1" indent="-228600">
              <a:buFont typeface="Arial" pitchFamily="34" charset="0"/>
              <a:buChar char="•"/>
              <a:defRPr/>
            </a:pPr>
            <a:r>
              <a:rPr lang="en-US" dirty="0" smtClean="0"/>
              <a:t>Select </a:t>
            </a:r>
            <a:r>
              <a:rPr lang="en-US" b="1" dirty="0" smtClean="0"/>
              <a:t>Stop 1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White, Background 1 </a:t>
            </a:r>
            <a:r>
              <a:rPr lang="en-US" dirty="0" smtClean="0"/>
              <a:t>(first row, first option from the left).</a:t>
            </a:r>
          </a:p>
          <a:p>
            <a:pPr marL="685800" lvl="1" indent="-228600">
              <a:buFont typeface="Arial" pitchFamily="34" charset="0"/>
              <a:buChar char="•"/>
              <a:defRPr/>
            </a:pPr>
            <a:r>
              <a:rPr lang="en-US" dirty="0" smtClean="0"/>
              <a:t>Select </a:t>
            </a:r>
            <a:r>
              <a:rPr lang="en-US" b="1" dirty="0" smtClean="0"/>
              <a:t>Stop 2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100%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White, Background 1, Darker 25% </a:t>
            </a:r>
            <a:r>
              <a:rPr lang="en-US" dirty="0" smtClean="0"/>
              <a:t>(fourth row, first option from the left).</a:t>
            </a:r>
          </a:p>
          <a:p>
            <a:pPr marL="228600" indent="-228600">
              <a:buFont typeface="+mj-lt"/>
              <a:buAutoNum type="arabicPeriod"/>
              <a:defRPr/>
            </a:pPr>
            <a:r>
              <a:rPr lang="en-US" dirty="0" smtClean="0"/>
              <a:t>Also in the </a:t>
            </a:r>
            <a:r>
              <a:rPr lang="en-US" b="1" dirty="0" smtClean="0"/>
              <a:t>Format Shape </a:t>
            </a:r>
            <a:r>
              <a:rPr lang="en-US" dirty="0" smtClean="0"/>
              <a:t>dialog box, click </a:t>
            </a:r>
            <a:r>
              <a:rPr lang="en-US" b="1" dirty="0" smtClean="0"/>
              <a:t>Line Style </a:t>
            </a:r>
            <a:r>
              <a:rPr lang="en-US" dirty="0" smtClean="0"/>
              <a:t>in the left pane, and then in the right pane, in the </a:t>
            </a:r>
            <a:r>
              <a:rPr lang="en-US" b="1" dirty="0" smtClean="0"/>
              <a:t>Width box</a:t>
            </a:r>
            <a:r>
              <a:rPr lang="en-US" dirty="0" smtClean="0"/>
              <a:t>, enter </a:t>
            </a:r>
            <a:r>
              <a:rPr lang="en-US" b="1" dirty="0" smtClean="0"/>
              <a:t>1 pt</a:t>
            </a:r>
            <a:r>
              <a:rPr lang="en-US" dirty="0" smtClean="0"/>
              <a:t>. </a:t>
            </a:r>
          </a:p>
          <a:p>
            <a:pPr marL="228600" indent="-228600">
              <a:buFont typeface="+mj-lt"/>
              <a:buAutoNum type="arabicPeriod"/>
              <a:defRPr/>
            </a:pPr>
            <a:r>
              <a:rPr lang="en-US" dirty="0" smtClean="0"/>
              <a:t>On the </a:t>
            </a:r>
            <a:r>
              <a:rPr lang="en-US" b="1" dirty="0" smtClean="0"/>
              <a:t>Home</a:t>
            </a:r>
            <a:r>
              <a:rPr lang="en-US" dirty="0" smtClean="0"/>
              <a:t> tab, in the </a:t>
            </a:r>
            <a:r>
              <a:rPr lang="en-US" b="1" dirty="0" smtClean="0"/>
              <a:t>Drawing</a:t>
            </a:r>
            <a:r>
              <a:rPr lang="en-US" dirty="0" smtClean="0"/>
              <a:t> group, click </a:t>
            </a:r>
            <a:r>
              <a:rPr lang="en-US" b="1" dirty="0" smtClean="0"/>
              <a:t>Shape Effects</a:t>
            </a:r>
            <a:r>
              <a:rPr lang="en-US" dirty="0" smtClean="0"/>
              <a:t>, point to </a:t>
            </a:r>
            <a:r>
              <a:rPr lang="en-US" b="1" dirty="0" smtClean="0"/>
              <a:t>Glow</a:t>
            </a:r>
            <a:r>
              <a:rPr lang="en-US" dirty="0" smtClean="0"/>
              <a:t>,</a:t>
            </a:r>
            <a:r>
              <a:rPr lang="en-US" b="1" dirty="0" smtClean="0"/>
              <a:t> </a:t>
            </a:r>
            <a:r>
              <a:rPr lang="en-US" dirty="0" smtClean="0"/>
              <a:t>and then do the following:</a:t>
            </a:r>
          </a:p>
          <a:p>
            <a:pPr marL="685800" lvl="1" indent="-228600">
              <a:buFont typeface="+mj-lt"/>
              <a:buAutoNum type="arabicPeriod"/>
              <a:defRPr/>
            </a:pPr>
            <a:r>
              <a:rPr lang="en-US" dirty="0" smtClean="0"/>
              <a:t>Under </a:t>
            </a:r>
            <a:r>
              <a:rPr lang="en-US" b="1" dirty="0" smtClean="0"/>
              <a:t>Glow Variations</a:t>
            </a:r>
            <a:r>
              <a:rPr lang="en-US" dirty="0" smtClean="0"/>
              <a:t>,</a:t>
            </a:r>
            <a:r>
              <a:rPr lang="en-US" b="1" dirty="0" smtClean="0"/>
              <a:t> </a:t>
            </a:r>
            <a:r>
              <a:rPr lang="en-US" dirty="0" smtClean="0"/>
              <a:t>select any option in the first row (5 pt glow options).</a:t>
            </a:r>
          </a:p>
          <a:p>
            <a:pPr marL="685800" lvl="1" indent="-228600">
              <a:buFont typeface="+mj-lt"/>
              <a:buAutoNum type="arabicPeriod"/>
              <a:defRPr/>
            </a:pPr>
            <a:r>
              <a:rPr lang="en-US" dirty="0" smtClean="0"/>
              <a:t>Point to </a:t>
            </a:r>
            <a:r>
              <a:rPr lang="en-US" b="1" dirty="0" smtClean="0"/>
              <a:t>More Glow Colors</a:t>
            </a:r>
            <a:r>
              <a:rPr lang="en-US" dirty="0" smtClean="0"/>
              <a:t>, and then under </a:t>
            </a:r>
            <a:r>
              <a:rPr lang="en-US" b="1" dirty="0" smtClean="0"/>
              <a:t>Theme Colors </a:t>
            </a:r>
            <a:r>
              <a:rPr lang="en-US" dirty="0" smtClean="0"/>
              <a:t>click </a:t>
            </a:r>
            <a:r>
              <a:rPr lang="en-US" b="1" dirty="0" smtClean="0"/>
              <a:t>White, Background 1, Darker 25%</a:t>
            </a:r>
            <a:r>
              <a:rPr lang="en-US" dirty="0" smtClean="0"/>
              <a:t> (fourth row, first option from the left).</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Drawing</a:t>
            </a:r>
            <a:r>
              <a:rPr lang="en-US" dirty="0" smtClean="0"/>
              <a:t> group, click </a:t>
            </a:r>
            <a:r>
              <a:rPr lang="en-US" b="1" dirty="0" smtClean="0"/>
              <a:t>Arrange</a:t>
            </a:r>
            <a:r>
              <a:rPr lang="en-US" dirty="0" smtClean="0"/>
              <a:t>, point to </a:t>
            </a:r>
            <a:r>
              <a:rPr lang="en-US" b="1" dirty="0" smtClean="0"/>
              <a:t>Align</a:t>
            </a:r>
            <a:r>
              <a:rPr lang="en-US" dirty="0" smtClean="0"/>
              <a:t>, and then click </a:t>
            </a:r>
            <a:r>
              <a:rPr lang="en-US" b="1" dirty="0" smtClean="0"/>
              <a:t>Align Center</a:t>
            </a:r>
            <a:r>
              <a:rPr lang="en-US" dirty="0" smtClean="0"/>
              <a:t>.</a:t>
            </a:r>
          </a:p>
          <a:p>
            <a:pPr>
              <a:defRPr/>
            </a:pPr>
            <a:endParaRPr lang="en-US" dirty="0" smtClean="0"/>
          </a:p>
          <a:p>
            <a:pPr>
              <a:defRPr/>
            </a:pPr>
            <a:endParaRPr lang="en-US" dirty="0" smtClean="0"/>
          </a:p>
          <a:p>
            <a:pPr>
              <a:defRPr/>
            </a:pPr>
            <a:r>
              <a:rPr lang="en-US" dirty="0" smtClean="0"/>
              <a:t>To reproduce the first column heading on this slide, do the following:</a:t>
            </a:r>
          </a:p>
          <a:p>
            <a:pPr marL="228600" indent="-228600" eaLnBrk="1" fontAlgn="auto" hangingPunct="1">
              <a:lnSpc>
                <a:spcPct val="90000"/>
              </a:lnSpc>
              <a:spcBef>
                <a:spcPts val="0"/>
              </a:spcBef>
              <a:spcAft>
                <a:spcPts val="600"/>
              </a:spcAft>
              <a:buFont typeface="+mj-lt"/>
              <a:buAutoNum type="arabicPeriod"/>
              <a:defRPr/>
            </a:pPr>
            <a:r>
              <a:rPr lang="en-US" dirty="0" smtClean="0"/>
              <a:t>On the </a:t>
            </a:r>
            <a:r>
              <a:rPr lang="en-US" b="1" dirty="0" smtClean="0"/>
              <a:t>Home</a:t>
            </a:r>
            <a:r>
              <a:rPr lang="en-US" dirty="0" smtClean="0"/>
              <a:t> tab, in the </a:t>
            </a:r>
            <a:r>
              <a:rPr lang="en-US" b="1" dirty="0" smtClean="0"/>
              <a:t>Drawing</a:t>
            </a:r>
            <a:r>
              <a:rPr lang="en-US" dirty="0" smtClean="0"/>
              <a:t> group, click </a:t>
            </a:r>
            <a:r>
              <a:rPr lang="en-US" b="1" dirty="0" smtClean="0"/>
              <a:t>Shapes</a:t>
            </a:r>
            <a:r>
              <a:rPr lang="en-US" dirty="0" smtClean="0"/>
              <a:t>, and then under </a:t>
            </a:r>
            <a:r>
              <a:rPr lang="en-US" b="1" dirty="0" smtClean="0"/>
              <a:t>Rectangles</a:t>
            </a:r>
            <a:r>
              <a:rPr lang="en-US" dirty="0" smtClean="0"/>
              <a:t>, click </a:t>
            </a:r>
            <a:r>
              <a:rPr lang="en-US" b="1" dirty="0" smtClean="0"/>
              <a:t>Rectangle </a:t>
            </a:r>
            <a:r>
              <a:rPr lang="en-US" dirty="0" smtClean="0"/>
              <a:t>(first option from the left). On the slide, drag to draw a rectangle.</a:t>
            </a:r>
          </a:p>
          <a:p>
            <a:pPr marL="228600" indent="-228600" eaLnBrk="1" fontAlgn="auto" hangingPunct="1">
              <a:lnSpc>
                <a:spcPct val="90000"/>
              </a:lnSpc>
              <a:spcBef>
                <a:spcPts val="0"/>
              </a:spcBef>
              <a:spcAft>
                <a:spcPts val="600"/>
              </a:spcAft>
              <a:buFont typeface="+mj-lt"/>
              <a:buAutoNum type="arabicPeriod"/>
              <a:defRPr/>
            </a:pPr>
            <a:r>
              <a:rPr lang="en-US" dirty="0" smtClean="0"/>
              <a:t>Under </a:t>
            </a:r>
            <a:r>
              <a:rPr lang="en-US" b="1" dirty="0" smtClean="0"/>
              <a:t>Drawing Tools</a:t>
            </a:r>
            <a:r>
              <a:rPr lang="en-US" dirty="0" smtClean="0"/>
              <a:t>, on the </a:t>
            </a:r>
            <a:r>
              <a:rPr lang="en-US" b="1" dirty="0" smtClean="0"/>
              <a:t>Format</a:t>
            </a:r>
            <a:r>
              <a:rPr lang="en-US" dirty="0" smtClean="0"/>
              <a:t> tab, in the </a:t>
            </a:r>
            <a:r>
              <a:rPr lang="en-US" b="1" dirty="0" smtClean="0"/>
              <a:t>Size</a:t>
            </a:r>
            <a:r>
              <a:rPr lang="en-US" dirty="0" smtClean="0"/>
              <a:t> group, do the following:</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Shape Height</a:t>
            </a:r>
            <a:r>
              <a:rPr lang="en-US" dirty="0" smtClean="0"/>
              <a:t> box, enter </a:t>
            </a:r>
            <a:r>
              <a:rPr lang="en-US" b="1" dirty="0" smtClean="0"/>
              <a:t>1”</a:t>
            </a:r>
            <a:r>
              <a:rPr lang="en-US" dirty="0" smtClean="0"/>
              <a:t>.</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Shape Width</a:t>
            </a:r>
            <a:r>
              <a:rPr lang="en-US" dirty="0" smtClean="0"/>
              <a:t> box, enter </a:t>
            </a:r>
            <a:r>
              <a:rPr lang="en-US" b="1" dirty="0" smtClean="0"/>
              <a:t>2.92”</a:t>
            </a:r>
            <a:r>
              <a:rPr lang="en-US" dirty="0" smtClean="0"/>
              <a:t>.</a:t>
            </a:r>
          </a:p>
          <a:p>
            <a:pPr marL="228600" indent="-228600" eaLnBrk="1" fontAlgn="auto" hangingPunct="1">
              <a:lnSpc>
                <a:spcPct val="90000"/>
              </a:lnSpc>
              <a:spcBef>
                <a:spcPts val="0"/>
              </a:spcBef>
              <a:spcAft>
                <a:spcPts val="600"/>
              </a:spcAft>
              <a:buFont typeface="+mj-lt"/>
              <a:buAutoNum type="arabicPeriod"/>
              <a:defRPr/>
            </a:pPr>
            <a:r>
              <a:rPr lang="en-US" dirty="0" smtClean="0"/>
              <a:t>On the </a:t>
            </a:r>
            <a:r>
              <a:rPr lang="en-US" b="1" dirty="0" smtClean="0"/>
              <a:t>Home</a:t>
            </a:r>
            <a:r>
              <a:rPr lang="en-US" dirty="0" smtClean="0"/>
              <a:t> tab, in the bottom right corner of the </a:t>
            </a:r>
            <a:r>
              <a:rPr lang="en-US" b="1" dirty="0" smtClean="0"/>
              <a:t>Drawing</a:t>
            </a:r>
            <a:r>
              <a:rPr lang="en-US" dirty="0" smtClean="0"/>
              <a:t> group, click the </a:t>
            </a:r>
            <a:r>
              <a:rPr lang="en-US" b="1" dirty="0" smtClean="0"/>
              <a:t>Format Shape </a:t>
            </a:r>
            <a:r>
              <a:rPr lang="en-US" dirty="0" smtClean="0"/>
              <a:t>dialog box launcher. In the </a:t>
            </a:r>
            <a:r>
              <a:rPr lang="en-US" b="1" dirty="0" smtClean="0"/>
              <a:t>Format Shape </a:t>
            </a:r>
            <a:r>
              <a:rPr lang="en-US" dirty="0" smtClean="0"/>
              <a:t>dialog box, click </a:t>
            </a:r>
            <a:r>
              <a:rPr lang="en-US" b="1" dirty="0" smtClean="0"/>
              <a:t>Fill </a:t>
            </a:r>
            <a:r>
              <a:rPr lang="en-US" dirty="0" smtClean="0"/>
              <a:t>in the left pane, select </a:t>
            </a:r>
            <a:r>
              <a:rPr lang="en-US" b="1" dirty="0" smtClean="0"/>
              <a:t>Gradient fill </a:t>
            </a:r>
            <a:r>
              <a:rPr lang="en-US" dirty="0" smtClean="0"/>
              <a:t>in the right pane, and then do the following:</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Type</a:t>
            </a:r>
            <a:r>
              <a:rPr lang="en-US" dirty="0" smtClean="0"/>
              <a:t> list, select </a:t>
            </a:r>
            <a:r>
              <a:rPr lang="en-US" b="1" dirty="0" smtClean="0"/>
              <a:t>Linear</a:t>
            </a:r>
            <a:r>
              <a:rPr lang="en-US" dirty="0" smtClean="0"/>
              <a:t>.</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Click the button next to </a:t>
            </a:r>
            <a:r>
              <a:rPr lang="en-US" b="1" dirty="0" smtClean="0"/>
              <a:t>Direction</a:t>
            </a:r>
            <a:r>
              <a:rPr lang="en-US" dirty="0" smtClean="0"/>
              <a:t>, and then click </a:t>
            </a:r>
            <a:r>
              <a:rPr lang="en-US" b="1" dirty="0" smtClean="0"/>
              <a:t>Linear Down </a:t>
            </a:r>
            <a:r>
              <a:rPr lang="en-US" dirty="0" smtClean="0"/>
              <a:t>(first row, second option from the left).</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Under </a:t>
            </a:r>
            <a:r>
              <a:rPr lang="en-US" b="1" dirty="0" smtClean="0"/>
              <a:t>Gradient stops</a:t>
            </a:r>
            <a:r>
              <a:rPr lang="en-US" dirty="0" smtClean="0"/>
              <a:t>, click </a:t>
            </a:r>
            <a:r>
              <a:rPr lang="en-US" b="1" dirty="0" smtClean="0"/>
              <a:t>Add</a:t>
            </a:r>
            <a:r>
              <a:rPr lang="en-US" dirty="0" smtClean="0"/>
              <a:t> or </a:t>
            </a:r>
            <a:r>
              <a:rPr lang="en-US" b="1" dirty="0" smtClean="0"/>
              <a:t>Remove</a:t>
            </a:r>
            <a:r>
              <a:rPr lang="en-US" dirty="0" smtClean="0"/>
              <a:t> until two stops appear in the drop-down list.</a:t>
            </a:r>
          </a:p>
          <a:p>
            <a:pPr marL="228600" indent="-228600" eaLnBrk="1" fontAlgn="auto" hangingPunct="1">
              <a:lnSpc>
                <a:spcPct val="90000"/>
              </a:lnSpc>
              <a:spcBef>
                <a:spcPts val="0"/>
              </a:spcBef>
              <a:spcAft>
                <a:spcPts val="600"/>
              </a:spcAft>
              <a:buFont typeface="+mj-lt"/>
              <a:buAutoNum type="arabicPeriod"/>
              <a:defRPr/>
            </a:pPr>
            <a:r>
              <a:rPr lang="en-US" dirty="0" smtClean="0"/>
              <a:t>Also under </a:t>
            </a:r>
            <a:r>
              <a:rPr lang="en-US" b="1" dirty="0" smtClean="0"/>
              <a:t>Gradient stops</a:t>
            </a:r>
            <a:r>
              <a:rPr lang="en-US" dirty="0" smtClean="0"/>
              <a:t>, customize the gradient stops that you added as follows:</a:t>
            </a:r>
          </a:p>
          <a:p>
            <a:pPr marL="685800" lvl="1" indent="-228600">
              <a:buFont typeface="Arial" pitchFamily="34" charset="0"/>
              <a:buChar char="•"/>
              <a:defRPr/>
            </a:pPr>
            <a:r>
              <a:rPr lang="en-US" dirty="0" smtClean="0"/>
              <a:t>Select </a:t>
            </a:r>
            <a:r>
              <a:rPr lang="en-US" b="1" dirty="0" smtClean="0"/>
              <a:t>Stop 1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32%</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Tan, Background 2 </a:t>
            </a:r>
            <a:r>
              <a:rPr lang="en-US" dirty="0" smtClean="0"/>
              <a:t>(first row, third option from the left).</a:t>
            </a:r>
          </a:p>
          <a:p>
            <a:pPr marL="685800" lvl="1" indent="-228600">
              <a:buFont typeface="Arial" pitchFamily="34" charset="0"/>
              <a:buChar char="•"/>
              <a:defRPr/>
            </a:pPr>
            <a:r>
              <a:rPr lang="en-US" dirty="0" smtClean="0"/>
              <a:t>Select </a:t>
            </a:r>
            <a:r>
              <a:rPr lang="en-US" b="1" dirty="0" smtClean="0"/>
              <a:t>Stop 2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100%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Tan, Background 2, Darker 25% </a:t>
            </a:r>
            <a:r>
              <a:rPr lang="en-US" dirty="0" smtClean="0"/>
              <a:t>(third row, third option from the left).</a:t>
            </a:r>
          </a:p>
          <a:p>
            <a:pPr marL="228600" indent="-228600" eaLnBrk="1" fontAlgn="auto" hangingPunct="1">
              <a:lnSpc>
                <a:spcPct val="90000"/>
              </a:lnSpc>
              <a:spcBef>
                <a:spcPts val="0"/>
              </a:spcBef>
              <a:spcAft>
                <a:spcPts val="600"/>
              </a:spcAft>
              <a:buFont typeface="+mj-lt"/>
              <a:buAutoNum type="arabicPeriod"/>
              <a:defRPr/>
            </a:pPr>
            <a:r>
              <a:rPr lang="en-US" dirty="0" smtClean="0"/>
              <a:t>Also in the </a:t>
            </a:r>
            <a:r>
              <a:rPr lang="en-US" b="1" dirty="0" smtClean="0"/>
              <a:t>Format Shape </a:t>
            </a:r>
            <a:r>
              <a:rPr lang="en-US" dirty="0" smtClean="0"/>
              <a:t>dialog box, click </a:t>
            </a:r>
            <a:r>
              <a:rPr lang="en-US" b="1" dirty="0" smtClean="0"/>
              <a:t>Line Color </a:t>
            </a:r>
            <a:r>
              <a:rPr lang="en-US" dirty="0" smtClean="0"/>
              <a:t>in the left pane, select </a:t>
            </a:r>
            <a:r>
              <a:rPr lang="en-US" b="1" dirty="0" smtClean="0"/>
              <a:t>Gradient line </a:t>
            </a:r>
            <a:r>
              <a:rPr lang="en-US" dirty="0" smtClean="0"/>
              <a:t>in the </a:t>
            </a:r>
            <a:r>
              <a:rPr lang="en-US" b="1" dirty="0" smtClean="0"/>
              <a:t>Line Color </a:t>
            </a:r>
            <a:r>
              <a:rPr lang="en-US" dirty="0" smtClean="0"/>
              <a:t> pane, and then do the following:</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Type</a:t>
            </a:r>
            <a:r>
              <a:rPr lang="en-US" dirty="0" smtClean="0"/>
              <a:t> list, select </a:t>
            </a:r>
            <a:r>
              <a:rPr lang="en-US" b="1" dirty="0" smtClean="0"/>
              <a:t>Linear</a:t>
            </a:r>
            <a:r>
              <a:rPr lang="en-US" dirty="0" smtClean="0"/>
              <a:t>.</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Click the button next to </a:t>
            </a:r>
            <a:r>
              <a:rPr lang="en-US" b="1" dirty="0" smtClean="0"/>
              <a:t>Direction</a:t>
            </a:r>
            <a:r>
              <a:rPr lang="en-US" dirty="0" smtClean="0"/>
              <a:t>, and then click </a:t>
            </a:r>
            <a:r>
              <a:rPr lang="en-US" b="1" dirty="0" smtClean="0"/>
              <a:t>Linear Up </a:t>
            </a:r>
            <a:r>
              <a:rPr lang="en-US" dirty="0" smtClean="0"/>
              <a:t>(second row, second option from the left).</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Under </a:t>
            </a:r>
            <a:r>
              <a:rPr lang="en-US" b="1" dirty="0" smtClean="0"/>
              <a:t>Gradient stops</a:t>
            </a:r>
            <a:r>
              <a:rPr lang="en-US" dirty="0" smtClean="0"/>
              <a:t>, click </a:t>
            </a:r>
            <a:r>
              <a:rPr lang="en-US" b="1" dirty="0" smtClean="0"/>
              <a:t>Add</a:t>
            </a:r>
            <a:r>
              <a:rPr lang="en-US" dirty="0" smtClean="0"/>
              <a:t> or </a:t>
            </a:r>
            <a:r>
              <a:rPr lang="en-US" b="1" dirty="0" smtClean="0"/>
              <a:t>Remove</a:t>
            </a:r>
            <a:r>
              <a:rPr lang="en-US" dirty="0" smtClean="0"/>
              <a:t> until two stops appear in the drop-down list.</a:t>
            </a:r>
          </a:p>
          <a:p>
            <a:pPr marL="228600" indent="-228600" eaLnBrk="1" fontAlgn="auto" hangingPunct="1">
              <a:lnSpc>
                <a:spcPct val="90000"/>
              </a:lnSpc>
              <a:spcBef>
                <a:spcPts val="0"/>
              </a:spcBef>
              <a:spcAft>
                <a:spcPts val="600"/>
              </a:spcAft>
              <a:buFont typeface="+mj-lt"/>
              <a:buAutoNum type="arabicPeriod"/>
              <a:defRPr/>
            </a:pPr>
            <a:r>
              <a:rPr lang="en-US" dirty="0" smtClean="0"/>
              <a:t>Also under </a:t>
            </a:r>
            <a:r>
              <a:rPr lang="en-US" b="1" dirty="0" smtClean="0"/>
              <a:t>Gradient stops</a:t>
            </a:r>
            <a:r>
              <a:rPr lang="en-US" dirty="0" smtClean="0"/>
              <a:t>, customize the gradient stops that you added as follows:</a:t>
            </a:r>
          </a:p>
          <a:p>
            <a:pPr marL="685800" lvl="1" indent="-228600">
              <a:buFont typeface="Arial" pitchFamily="34" charset="0"/>
              <a:buChar char="•"/>
              <a:defRPr/>
            </a:pPr>
            <a:r>
              <a:rPr lang="en-US" dirty="0" smtClean="0"/>
              <a:t>Select </a:t>
            </a:r>
            <a:r>
              <a:rPr lang="en-US" b="1" dirty="0" smtClean="0"/>
              <a:t>Stop 1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White, Background 1 </a:t>
            </a:r>
            <a:r>
              <a:rPr lang="en-US" dirty="0" smtClean="0"/>
              <a:t>(first row, first option from the left).</a:t>
            </a:r>
          </a:p>
          <a:p>
            <a:pPr marL="685800" lvl="1" indent="-228600">
              <a:buFont typeface="Arial" pitchFamily="34" charset="0"/>
              <a:buChar char="•"/>
              <a:defRPr/>
            </a:pPr>
            <a:r>
              <a:rPr lang="en-US" dirty="0" smtClean="0"/>
              <a:t>Select </a:t>
            </a:r>
            <a:r>
              <a:rPr lang="en-US" b="1" dirty="0" smtClean="0"/>
              <a:t>Stop 2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100%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White, Background 1, Darker 25% </a:t>
            </a:r>
            <a:r>
              <a:rPr lang="en-US" dirty="0" smtClean="0"/>
              <a:t>(fourth row, first option from the left).</a:t>
            </a:r>
          </a:p>
          <a:p>
            <a:pPr marL="228600" indent="-228600" eaLnBrk="1" fontAlgn="auto" hangingPunct="1">
              <a:lnSpc>
                <a:spcPct val="90000"/>
              </a:lnSpc>
              <a:spcBef>
                <a:spcPts val="0"/>
              </a:spcBef>
              <a:spcAft>
                <a:spcPts val="600"/>
              </a:spcAft>
              <a:buFont typeface="+mj-lt"/>
              <a:buAutoNum type="arabicPeriod"/>
              <a:defRPr/>
            </a:pPr>
            <a:r>
              <a:rPr lang="en-US" dirty="0" smtClean="0"/>
              <a:t>Also in the </a:t>
            </a:r>
            <a:r>
              <a:rPr lang="en-US" b="1" dirty="0" smtClean="0"/>
              <a:t>Format Shape </a:t>
            </a:r>
            <a:r>
              <a:rPr lang="en-US" dirty="0" smtClean="0"/>
              <a:t>dialog box, click </a:t>
            </a:r>
            <a:r>
              <a:rPr lang="en-US" b="1" dirty="0" smtClean="0"/>
              <a:t>Line Style</a:t>
            </a:r>
            <a:r>
              <a:rPr lang="en-US" dirty="0" smtClean="0"/>
              <a:t> in the left pane. In the right pane, in the </a:t>
            </a:r>
            <a:r>
              <a:rPr lang="en-US" b="1" dirty="0" smtClean="0"/>
              <a:t>Width </a:t>
            </a:r>
            <a:r>
              <a:rPr lang="en-US" dirty="0" smtClean="0"/>
              <a:t>box, enter </a:t>
            </a:r>
            <a:r>
              <a:rPr lang="en-US" b="1" dirty="0" smtClean="0"/>
              <a:t>1 pt</a:t>
            </a:r>
            <a:r>
              <a:rPr lang="en-US" dirty="0" smtClean="0"/>
              <a:t>. </a:t>
            </a:r>
          </a:p>
          <a:p>
            <a:pPr marL="228600" indent="-228600" eaLnBrk="1" fontAlgn="auto" hangingPunct="1">
              <a:lnSpc>
                <a:spcPct val="90000"/>
              </a:lnSpc>
              <a:spcBef>
                <a:spcPts val="0"/>
              </a:spcBef>
              <a:spcAft>
                <a:spcPts val="600"/>
              </a:spcAft>
              <a:buFont typeface="+mj-lt"/>
              <a:buAutoNum type="arabicPeriod"/>
              <a:defRPr/>
            </a:pPr>
            <a:r>
              <a:rPr lang="en-US" dirty="0" smtClean="0"/>
              <a:t>On the </a:t>
            </a:r>
            <a:r>
              <a:rPr lang="en-US" b="1" dirty="0" smtClean="0"/>
              <a:t>Home</a:t>
            </a:r>
            <a:r>
              <a:rPr lang="en-US" dirty="0" smtClean="0"/>
              <a:t> tab, in the </a:t>
            </a:r>
            <a:r>
              <a:rPr lang="en-US" b="1" dirty="0" smtClean="0"/>
              <a:t>Drawing</a:t>
            </a:r>
            <a:r>
              <a:rPr lang="en-US" dirty="0" smtClean="0"/>
              <a:t> group, click </a:t>
            </a:r>
            <a:r>
              <a:rPr lang="en-US" b="1" dirty="0" smtClean="0"/>
              <a:t>Shape Effects</a:t>
            </a:r>
            <a:r>
              <a:rPr lang="en-US" dirty="0" smtClean="0"/>
              <a:t>, point to </a:t>
            </a:r>
            <a:r>
              <a:rPr lang="en-US" b="1" dirty="0" smtClean="0"/>
              <a:t>Glow</a:t>
            </a:r>
            <a:r>
              <a:rPr lang="en-US" dirty="0" smtClean="0"/>
              <a:t>, and then do the following:</a:t>
            </a:r>
          </a:p>
          <a:p>
            <a:pPr marL="685800" lvl="1" indent="-228600">
              <a:buFont typeface="Arial" pitchFamily="34" charset="0"/>
              <a:buChar char="•"/>
              <a:defRPr/>
            </a:pPr>
            <a:r>
              <a:rPr lang="en-US" dirty="0" smtClean="0"/>
              <a:t>Under </a:t>
            </a:r>
            <a:r>
              <a:rPr lang="en-US" b="1" dirty="0" smtClean="0"/>
              <a:t>Glow Variations</a:t>
            </a:r>
            <a:r>
              <a:rPr lang="en-US" dirty="0" smtClean="0"/>
              <a:t>,</a:t>
            </a:r>
            <a:r>
              <a:rPr lang="en-US" b="1" dirty="0" smtClean="0"/>
              <a:t> </a:t>
            </a:r>
            <a:r>
              <a:rPr lang="en-US" dirty="0" smtClean="0"/>
              <a:t>select any option in the first row (5 pt glow options).</a:t>
            </a:r>
          </a:p>
          <a:p>
            <a:pPr marL="685800" lvl="1" indent="-228600">
              <a:buFont typeface="Arial" pitchFamily="34" charset="0"/>
              <a:buChar char="•"/>
              <a:defRPr/>
            </a:pPr>
            <a:r>
              <a:rPr lang="en-US" dirty="0" smtClean="0"/>
              <a:t>Point to </a:t>
            </a:r>
            <a:r>
              <a:rPr lang="en-US" b="1" dirty="0" smtClean="0"/>
              <a:t>More Glow Colors</a:t>
            </a:r>
            <a:r>
              <a:rPr lang="en-US" dirty="0" smtClean="0"/>
              <a:t>, and then under </a:t>
            </a:r>
            <a:r>
              <a:rPr lang="en-US" b="1" dirty="0" smtClean="0"/>
              <a:t>Theme Colors </a:t>
            </a:r>
            <a:r>
              <a:rPr lang="en-US" dirty="0" smtClean="0"/>
              <a:t>click </a:t>
            </a:r>
            <a:r>
              <a:rPr lang="en-US" b="1" dirty="0" smtClean="0"/>
              <a:t>White, Background 1, Darker 25%</a:t>
            </a:r>
            <a:r>
              <a:rPr lang="en-US" dirty="0" smtClean="0"/>
              <a:t> (fourth row, first option from the left).</a:t>
            </a:r>
          </a:p>
          <a:p>
            <a:pPr marL="228600" indent="-228600" eaLnBrk="1" fontAlgn="auto" hangingPunct="1">
              <a:lnSpc>
                <a:spcPct val="90000"/>
              </a:lnSpc>
              <a:spcBef>
                <a:spcPts val="0"/>
              </a:spcBef>
              <a:spcAft>
                <a:spcPts val="600"/>
              </a:spcAft>
              <a:buFont typeface="+mj-lt"/>
              <a:buAutoNum type="arabicPeriod"/>
              <a:defRPr/>
            </a:pPr>
            <a:r>
              <a:rPr lang="en-US" dirty="0" smtClean="0"/>
              <a:t>On the slide, right-click the rectangle and then click </a:t>
            </a:r>
            <a:r>
              <a:rPr lang="en-US" b="1" dirty="0" smtClean="0"/>
              <a:t>Edit Text</a:t>
            </a:r>
            <a:r>
              <a:rPr lang="en-US" dirty="0" smtClean="0"/>
              <a:t>. </a:t>
            </a:r>
          </a:p>
          <a:p>
            <a:pPr marL="228600" indent="-228600" eaLnBrk="1" fontAlgn="auto" hangingPunct="1">
              <a:spcBef>
                <a:spcPts val="0"/>
              </a:spcBef>
              <a:spcAft>
                <a:spcPts val="0"/>
              </a:spcAft>
              <a:buFont typeface="+mj-lt"/>
              <a:buAutoNum type="arabicPeriod"/>
              <a:defRPr/>
            </a:pPr>
            <a:r>
              <a:rPr lang="en-US" dirty="0" smtClean="0"/>
              <a:t>Enter text in the text box and select the text. On the </a:t>
            </a:r>
            <a:r>
              <a:rPr lang="en-US" b="1" dirty="0" smtClean="0"/>
              <a:t>Home</a:t>
            </a:r>
            <a:r>
              <a:rPr lang="en-US" dirty="0" smtClean="0"/>
              <a:t> tab, in the </a:t>
            </a:r>
            <a:r>
              <a:rPr lang="en-US" b="1" dirty="0" smtClean="0"/>
              <a:t>Font</a:t>
            </a:r>
            <a:r>
              <a:rPr lang="en-US" dirty="0" smtClean="0"/>
              <a:t> group, select </a:t>
            </a:r>
            <a:r>
              <a:rPr lang="en-US" b="1" dirty="0" smtClean="0"/>
              <a:t>Gill Sans MT </a:t>
            </a:r>
            <a:r>
              <a:rPr lang="en-US" dirty="0" smtClean="0"/>
              <a:t>from the </a:t>
            </a:r>
            <a:r>
              <a:rPr lang="en-US" b="1" dirty="0" smtClean="0"/>
              <a:t>Font</a:t>
            </a:r>
            <a:r>
              <a:rPr lang="en-US" dirty="0" smtClean="0"/>
              <a:t> list and then select </a:t>
            </a:r>
            <a:r>
              <a:rPr lang="en-US" b="1" dirty="0" smtClean="0"/>
              <a:t>24</a:t>
            </a:r>
            <a:r>
              <a:rPr lang="en-US" dirty="0" smtClean="0"/>
              <a:t> from the </a:t>
            </a:r>
            <a:r>
              <a:rPr lang="en-US" b="1" dirty="0" smtClean="0"/>
              <a:t>Font Size </a:t>
            </a:r>
            <a:r>
              <a:rPr lang="en-US" dirty="0" smtClean="0"/>
              <a:t>list.</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Paragraph</a:t>
            </a:r>
            <a:r>
              <a:rPr lang="en-US" dirty="0" smtClean="0"/>
              <a:t> group, click </a:t>
            </a:r>
            <a:r>
              <a:rPr lang="en-US" b="1" dirty="0" smtClean="0"/>
              <a:t>Align Text Left</a:t>
            </a:r>
            <a:r>
              <a:rPr lang="en-US" dirty="0" smtClean="0"/>
              <a:t> to align the text left within the text box.</a:t>
            </a:r>
          </a:p>
          <a:p>
            <a:pPr marL="228600" indent="-228600" eaLnBrk="1" fontAlgn="auto" hangingPunct="1">
              <a:spcBef>
                <a:spcPts val="0"/>
              </a:spcBef>
              <a:spcAft>
                <a:spcPts val="0"/>
              </a:spcAft>
              <a:buFont typeface="+mj-lt"/>
              <a:buAutoNum type="arabicPeriod"/>
              <a:defRPr/>
            </a:pPr>
            <a:r>
              <a:rPr lang="en-US" dirty="0" smtClean="0"/>
              <a:t>Under </a:t>
            </a:r>
            <a:r>
              <a:rPr lang="en-US" b="1" dirty="0" smtClean="0"/>
              <a:t>Drawing Tools</a:t>
            </a:r>
            <a:r>
              <a:rPr lang="en-US" dirty="0" smtClean="0"/>
              <a:t>, on the </a:t>
            </a:r>
            <a:r>
              <a:rPr lang="en-US" b="1" dirty="0" smtClean="0"/>
              <a:t>Format</a:t>
            </a:r>
            <a:r>
              <a:rPr lang="en-US" dirty="0" smtClean="0"/>
              <a:t> tab, in the </a:t>
            </a:r>
            <a:r>
              <a:rPr lang="en-US" b="1" dirty="0" smtClean="0"/>
              <a:t>WordArt Styles </a:t>
            </a:r>
            <a:r>
              <a:rPr lang="en-US" dirty="0" smtClean="0"/>
              <a:t>group, click the arrow next to </a:t>
            </a:r>
            <a:r>
              <a:rPr lang="en-US" b="1" dirty="0" smtClean="0"/>
              <a:t>Text Fill</a:t>
            </a:r>
            <a:r>
              <a:rPr lang="en-US" dirty="0" smtClean="0"/>
              <a:t>, and then under </a:t>
            </a:r>
            <a:r>
              <a:rPr lang="en-US" b="1" dirty="0" smtClean="0"/>
              <a:t>Theme Colors </a:t>
            </a:r>
            <a:r>
              <a:rPr lang="en-US" dirty="0" smtClean="0"/>
              <a:t>click </a:t>
            </a:r>
            <a:r>
              <a:rPr lang="en-US" b="1" dirty="0" smtClean="0"/>
              <a:t>Tan, Background 2, Darker 75% </a:t>
            </a:r>
            <a:r>
              <a:rPr lang="en-US" dirty="0" smtClean="0"/>
              <a:t>(fifth row, third option from the left). </a:t>
            </a:r>
          </a:p>
          <a:p>
            <a:pPr marL="228600" indent="-228600" eaLnBrk="1" fontAlgn="auto" hangingPunct="1">
              <a:lnSpc>
                <a:spcPct val="90000"/>
              </a:lnSpc>
              <a:spcBef>
                <a:spcPts val="0"/>
              </a:spcBef>
              <a:spcAft>
                <a:spcPts val="600"/>
              </a:spcAft>
              <a:buFont typeface="+mj-lt"/>
              <a:buAutoNum type="arabicPeriod"/>
              <a:defRPr/>
            </a:pPr>
            <a:r>
              <a:rPr lang="en-US" dirty="0" smtClean="0"/>
              <a:t>On the </a:t>
            </a:r>
            <a:r>
              <a:rPr lang="en-US" b="1" dirty="0" smtClean="0"/>
              <a:t>Home</a:t>
            </a:r>
            <a:r>
              <a:rPr lang="en-US" dirty="0" smtClean="0"/>
              <a:t> tab, in the bottom-right corner of the </a:t>
            </a:r>
            <a:r>
              <a:rPr lang="en-US" b="1" dirty="0" smtClean="0"/>
              <a:t>Drawing</a:t>
            </a:r>
            <a:r>
              <a:rPr lang="en-US" dirty="0" smtClean="0"/>
              <a:t> group, click the </a:t>
            </a:r>
            <a:r>
              <a:rPr lang="en-US" b="1" dirty="0" smtClean="0"/>
              <a:t>Format Shapes</a:t>
            </a:r>
            <a:r>
              <a:rPr lang="en-US" dirty="0" smtClean="0"/>
              <a:t> dialog box launcher. In the </a:t>
            </a:r>
            <a:r>
              <a:rPr lang="en-US" b="1" dirty="0" smtClean="0"/>
              <a:t>Format Shapes </a:t>
            </a:r>
            <a:r>
              <a:rPr lang="en-US" dirty="0" smtClean="0"/>
              <a:t>dialog box, click </a:t>
            </a:r>
            <a:r>
              <a:rPr lang="en-US" b="1" dirty="0" smtClean="0"/>
              <a:t>Text Box</a:t>
            </a:r>
            <a:r>
              <a:rPr lang="en-US" dirty="0" smtClean="0"/>
              <a:t> in the left pane. In the right pane, under </a:t>
            </a:r>
            <a:r>
              <a:rPr lang="en-US" b="1" dirty="0" smtClean="0"/>
              <a:t>Internal margin</a:t>
            </a:r>
            <a:r>
              <a:rPr lang="en-US" dirty="0" smtClean="0"/>
              <a:t>, enter </a:t>
            </a:r>
            <a:r>
              <a:rPr lang="en-US" b="1" dirty="0" smtClean="0"/>
              <a:t>1”</a:t>
            </a:r>
            <a:r>
              <a:rPr lang="en-US" dirty="0" smtClean="0"/>
              <a:t> in the </a:t>
            </a:r>
            <a:r>
              <a:rPr lang="en-US" b="1" dirty="0" smtClean="0"/>
              <a:t>Left</a:t>
            </a:r>
            <a:r>
              <a:rPr lang="en-US" dirty="0" smtClean="0"/>
              <a:t> box to increase the left margin in the rectangle to accommodate the embossed number. </a:t>
            </a:r>
          </a:p>
          <a:p>
            <a:pPr marL="228600" indent="-228600" eaLnBrk="1" fontAlgn="auto" hangingPunct="1">
              <a:lnSpc>
                <a:spcPct val="90000"/>
              </a:lnSpc>
              <a:spcBef>
                <a:spcPts val="0"/>
              </a:spcBef>
              <a:spcAft>
                <a:spcPts val="600"/>
              </a:spcAft>
              <a:buFont typeface="+mj-lt"/>
              <a:buAutoNum type="arabicPeriod"/>
              <a:defRPr/>
            </a:pPr>
            <a:r>
              <a:rPr lang="en-US" dirty="0" smtClean="0"/>
              <a:t>On the </a:t>
            </a:r>
            <a:r>
              <a:rPr lang="en-US" b="1" dirty="0" smtClean="0"/>
              <a:t>Home</a:t>
            </a:r>
            <a:r>
              <a:rPr lang="en-US" dirty="0" smtClean="0"/>
              <a:t> tab, in the </a:t>
            </a:r>
            <a:r>
              <a:rPr lang="en-US" b="1" dirty="0" smtClean="0"/>
              <a:t>Drawing</a:t>
            </a:r>
            <a:r>
              <a:rPr lang="en-US" dirty="0" smtClean="0"/>
              <a:t> group, click </a:t>
            </a:r>
            <a:r>
              <a:rPr lang="en-US" b="1" dirty="0" smtClean="0"/>
              <a:t>Shapes</a:t>
            </a:r>
            <a:r>
              <a:rPr lang="en-US" dirty="0" smtClean="0"/>
              <a:t>, and then under </a:t>
            </a:r>
            <a:r>
              <a:rPr lang="en-US" b="1" dirty="0" smtClean="0"/>
              <a:t>Lines</a:t>
            </a:r>
            <a:r>
              <a:rPr lang="en-US" dirty="0" smtClean="0"/>
              <a:t>, click </a:t>
            </a:r>
            <a:r>
              <a:rPr lang="en-US" b="1" dirty="0" smtClean="0"/>
              <a:t>Line </a:t>
            </a:r>
            <a:r>
              <a:rPr lang="en-US" dirty="0" smtClean="0"/>
              <a:t>(first option from the left).</a:t>
            </a:r>
          </a:p>
          <a:p>
            <a:pPr marL="228600" indent="-228600" eaLnBrk="1" fontAlgn="auto" hangingPunct="1">
              <a:lnSpc>
                <a:spcPct val="90000"/>
              </a:lnSpc>
              <a:spcBef>
                <a:spcPts val="0"/>
              </a:spcBef>
              <a:spcAft>
                <a:spcPts val="600"/>
              </a:spcAft>
              <a:buFont typeface="+mj-lt"/>
              <a:buAutoNum type="arabicPeriod"/>
              <a:defRPr/>
            </a:pPr>
            <a:r>
              <a:rPr lang="en-US" dirty="0" smtClean="0"/>
              <a:t>Press and hold SHIFT, and then on the slide, drag to draw a straight, vertical line. </a:t>
            </a:r>
          </a:p>
          <a:p>
            <a:pPr marL="228600" indent="-228600" eaLnBrk="1" fontAlgn="auto" hangingPunct="1">
              <a:lnSpc>
                <a:spcPct val="90000"/>
              </a:lnSpc>
              <a:spcBef>
                <a:spcPts val="0"/>
              </a:spcBef>
              <a:spcAft>
                <a:spcPts val="600"/>
              </a:spcAft>
              <a:buFont typeface="+mj-lt"/>
              <a:buAutoNum type="arabicPeriod"/>
              <a:defRPr/>
            </a:pPr>
            <a:r>
              <a:rPr lang="en-US" dirty="0" smtClean="0"/>
              <a:t>Under </a:t>
            </a:r>
            <a:r>
              <a:rPr lang="en-US" b="1" dirty="0" smtClean="0"/>
              <a:t>Drawing Tools</a:t>
            </a:r>
            <a:r>
              <a:rPr lang="en-US" dirty="0" smtClean="0"/>
              <a:t>, on the </a:t>
            </a:r>
            <a:r>
              <a:rPr lang="en-US" b="1" dirty="0" smtClean="0"/>
              <a:t>Format</a:t>
            </a:r>
            <a:r>
              <a:rPr lang="en-US" dirty="0" smtClean="0"/>
              <a:t> tab, in the </a:t>
            </a:r>
            <a:r>
              <a:rPr lang="en-US" b="1" dirty="0" smtClean="0"/>
              <a:t>Size </a:t>
            </a:r>
            <a:r>
              <a:rPr lang="en-US" dirty="0" smtClean="0"/>
              <a:t>group, in the </a:t>
            </a:r>
            <a:r>
              <a:rPr lang="en-US" b="1" dirty="0" smtClean="0"/>
              <a:t>Width</a:t>
            </a:r>
            <a:r>
              <a:rPr lang="en-US" dirty="0" smtClean="0"/>
              <a:t> box, enter </a:t>
            </a:r>
            <a:r>
              <a:rPr lang="en-US" b="1" dirty="0" smtClean="0"/>
              <a:t>0.75”</a:t>
            </a:r>
            <a:r>
              <a:rPr lang="en-US" dirty="0" smtClean="0"/>
              <a:t>.</a:t>
            </a:r>
          </a:p>
          <a:p>
            <a:pPr marL="228600" indent="-228600" eaLnBrk="1" fontAlgn="auto" hangingPunct="1">
              <a:lnSpc>
                <a:spcPct val="90000"/>
              </a:lnSpc>
              <a:spcBef>
                <a:spcPts val="0"/>
              </a:spcBef>
              <a:spcAft>
                <a:spcPts val="600"/>
              </a:spcAft>
              <a:buFont typeface="+mj-lt"/>
              <a:buAutoNum type="arabicPeriod"/>
              <a:defRPr/>
            </a:pPr>
            <a:r>
              <a:rPr lang="en-US" dirty="0" smtClean="0"/>
              <a:t>On the </a:t>
            </a:r>
            <a:r>
              <a:rPr lang="en-US" b="1" dirty="0" smtClean="0"/>
              <a:t>Home</a:t>
            </a:r>
            <a:r>
              <a:rPr lang="en-US" dirty="0" smtClean="0"/>
              <a:t> tab, in the bottom-right corner of the </a:t>
            </a:r>
            <a:r>
              <a:rPr lang="en-US" b="1" dirty="0" smtClean="0"/>
              <a:t>Drawing</a:t>
            </a:r>
            <a:r>
              <a:rPr lang="en-US" dirty="0" smtClean="0"/>
              <a:t> group, click the </a:t>
            </a:r>
            <a:r>
              <a:rPr lang="en-US" b="1" dirty="0" smtClean="0"/>
              <a:t>Format Shapes</a:t>
            </a:r>
            <a:r>
              <a:rPr lang="en-US" dirty="0" smtClean="0"/>
              <a:t> dialog box launcher. In the </a:t>
            </a:r>
            <a:r>
              <a:rPr lang="en-US" b="1" dirty="0" smtClean="0"/>
              <a:t>Format Shapes </a:t>
            </a:r>
            <a:r>
              <a:rPr lang="en-US" dirty="0" smtClean="0"/>
              <a:t>dialog box, click </a:t>
            </a:r>
            <a:r>
              <a:rPr lang="en-US" b="1" dirty="0" smtClean="0"/>
              <a:t>Line Style </a:t>
            </a:r>
            <a:r>
              <a:rPr lang="en-US" dirty="0" smtClean="0"/>
              <a:t>in the left pane, and then do the following in the right pane:</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Width</a:t>
            </a:r>
            <a:r>
              <a:rPr lang="en-US" dirty="0" smtClean="0"/>
              <a:t> box, enter </a:t>
            </a:r>
            <a:r>
              <a:rPr lang="en-US" b="1" dirty="0" smtClean="0"/>
              <a:t>2.25 pt</a:t>
            </a:r>
            <a:r>
              <a:rPr lang="en-US" dirty="0" smtClean="0"/>
              <a:t>.</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Click the button next to </a:t>
            </a:r>
            <a:r>
              <a:rPr lang="en-US" b="1" dirty="0" smtClean="0"/>
              <a:t>Dash type</a:t>
            </a:r>
            <a:r>
              <a:rPr lang="en-US" dirty="0" smtClean="0"/>
              <a:t>, and then click </a:t>
            </a:r>
            <a:r>
              <a:rPr lang="en-US" b="1" dirty="0" smtClean="0"/>
              <a:t>Round Dot </a:t>
            </a:r>
            <a:r>
              <a:rPr lang="en-US" dirty="0" smtClean="0"/>
              <a:t>(second option from the top). </a:t>
            </a:r>
          </a:p>
          <a:p>
            <a:pPr marL="228600" indent="-228600" eaLnBrk="1" fontAlgn="auto" hangingPunct="1">
              <a:lnSpc>
                <a:spcPct val="90000"/>
              </a:lnSpc>
              <a:spcBef>
                <a:spcPts val="0"/>
              </a:spcBef>
              <a:spcAft>
                <a:spcPts val="600"/>
              </a:spcAft>
              <a:buFont typeface="+mj-lt"/>
              <a:buAutoNum type="arabicPeriod"/>
              <a:defRPr/>
            </a:pPr>
            <a:r>
              <a:rPr lang="en-US" dirty="0" smtClean="0"/>
              <a:t>Also in the </a:t>
            </a:r>
            <a:r>
              <a:rPr lang="en-US" b="1" dirty="0" smtClean="0"/>
              <a:t>Format Shapes </a:t>
            </a:r>
            <a:r>
              <a:rPr lang="en-US" dirty="0" smtClean="0"/>
              <a:t>dialog box, click </a:t>
            </a:r>
            <a:r>
              <a:rPr lang="en-US" b="1" dirty="0" smtClean="0"/>
              <a:t>Line Color </a:t>
            </a:r>
            <a:r>
              <a:rPr lang="en-US" dirty="0" smtClean="0"/>
              <a:t>in the left pane. In the right pane, click the button next to Color, and then under Theme Colors click </a:t>
            </a:r>
            <a:r>
              <a:rPr lang="en-US" b="1" dirty="0" smtClean="0"/>
              <a:t>White, Background 1</a:t>
            </a:r>
            <a:r>
              <a:rPr lang="en-US" dirty="0" smtClean="0"/>
              <a:t> (first row, first option from the left). </a:t>
            </a:r>
          </a:p>
          <a:p>
            <a:pPr marL="228600" indent="-228600" eaLnBrk="1" fontAlgn="auto" hangingPunct="1">
              <a:lnSpc>
                <a:spcPct val="90000"/>
              </a:lnSpc>
              <a:spcBef>
                <a:spcPts val="0"/>
              </a:spcBef>
              <a:spcAft>
                <a:spcPts val="600"/>
              </a:spcAft>
              <a:buFont typeface="+mj-lt"/>
              <a:buAutoNum type="arabicPeriod"/>
              <a:defRPr/>
            </a:pPr>
            <a:r>
              <a:rPr lang="en-US" dirty="0" smtClean="0"/>
              <a:t>On the slide, drag the line onto the rectangle, just left of the text box. </a:t>
            </a:r>
          </a:p>
          <a:p>
            <a:pPr marL="228600" indent="-228600" eaLnBrk="1" fontAlgn="auto" hangingPunct="1">
              <a:lnSpc>
                <a:spcPct val="90000"/>
              </a:lnSpc>
              <a:spcBef>
                <a:spcPts val="0"/>
              </a:spcBef>
              <a:spcAft>
                <a:spcPts val="600"/>
              </a:spcAft>
              <a:buFont typeface="+mj-lt"/>
              <a:buAutoNum type="arabicPeriod"/>
              <a:defRPr/>
            </a:pPr>
            <a:r>
              <a:rPr lang="en-US" dirty="0" smtClean="0"/>
              <a:t>On the </a:t>
            </a:r>
            <a:r>
              <a:rPr lang="en-US" b="1" dirty="0" smtClean="0"/>
              <a:t>Insert</a:t>
            </a:r>
            <a:r>
              <a:rPr lang="en-US" dirty="0" smtClean="0"/>
              <a:t> tab, in the </a:t>
            </a:r>
            <a:r>
              <a:rPr lang="en-US" b="1" dirty="0" smtClean="0"/>
              <a:t>Text</a:t>
            </a:r>
            <a:r>
              <a:rPr lang="en-US" dirty="0" smtClean="0"/>
              <a:t> box, click </a:t>
            </a:r>
            <a:r>
              <a:rPr lang="en-US" b="1" dirty="0" smtClean="0"/>
              <a:t>Text Box </a:t>
            </a:r>
            <a:r>
              <a:rPr lang="en-US" dirty="0" smtClean="0"/>
              <a:t>and then on the slide, drag to draw another text box. </a:t>
            </a:r>
          </a:p>
          <a:p>
            <a:pPr marL="228600" indent="-228600" eaLnBrk="1" fontAlgn="auto" hangingPunct="1">
              <a:spcBef>
                <a:spcPts val="0"/>
              </a:spcBef>
              <a:spcAft>
                <a:spcPts val="0"/>
              </a:spcAft>
              <a:buFont typeface="+mj-lt"/>
              <a:buAutoNum type="arabicPeriod"/>
              <a:defRPr/>
            </a:pPr>
            <a:r>
              <a:rPr lang="en-US" dirty="0" smtClean="0"/>
              <a:t>Enter </a:t>
            </a:r>
            <a:r>
              <a:rPr lang="en-US" b="1" dirty="0" smtClean="0"/>
              <a:t>1</a:t>
            </a:r>
            <a:r>
              <a:rPr lang="en-US" dirty="0" smtClean="0"/>
              <a:t> in the text box and select the text. On the </a:t>
            </a:r>
            <a:r>
              <a:rPr lang="en-US" b="1" dirty="0" smtClean="0"/>
              <a:t>Home</a:t>
            </a:r>
            <a:r>
              <a:rPr lang="en-US" dirty="0" smtClean="0"/>
              <a:t> tab, in the </a:t>
            </a:r>
            <a:r>
              <a:rPr lang="en-US" b="1" dirty="0" smtClean="0"/>
              <a:t>Font</a:t>
            </a:r>
            <a:r>
              <a:rPr lang="en-US" dirty="0" smtClean="0"/>
              <a:t> group, select </a:t>
            </a:r>
            <a:r>
              <a:rPr lang="en-US" b="1" dirty="0" smtClean="0"/>
              <a:t>Calisto MT </a:t>
            </a:r>
            <a:r>
              <a:rPr lang="en-US" dirty="0" smtClean="0"/>
              <a:t>from the </a:t>
            </a:r>
            <a:r>
              <a:rPr lang="en-US" b="1" dirty="0" smtClean="0"/>
              <a:t>Font</a:t>
            </a:r>
            <a:r>
              <a:rPr lang="en-US" dirty="0" smtClean="0"/>
              <a:t> list and then enter </a:t>
            </a:r>
            <a:r>
              <a:rPr lang="en-US" b="1" dirty="0" smtClean="0"/>
              <a:t>50</a:t>
            </a:r>
            <a:r>
              <a:rPr lang="en-US" dirty="0" smtClean="0"/>
              <a:t> in the </a:t>
            </a:r>
            <a:r>
              <a:rPr lang="en-US" b="1" dirty="0" smtClean="0"/>
              <a:t>Font Size </a:t>
            </a:r>
            <a:r>
              <a:rPr lang="en-US" dirty="0" smtClean="0"/>
              <a:t>box.</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Paragraph</a:t>
            </a:r>
            <a:r>
              <a:rPr lang="en-US" dirty="0" smtClean="0"/>
              <a:t> group, click </a:t>
            </a:r>
            <a:r>
              <a:rPr lang="en-US" b="1" dirty="0" smtClean="0"/>
              <a:t>Center </a:t>
            </a:r>
            <a:r>
              <a:rPr lang="en-US" dirty="0" smtClean="0"/>
              <a:t>to center the text within the text box.</a:t>
            </a:r>
          </a:p>
          <a:p>
            <a:pPr marL="228600" indent="-228600" eaLnBrk="1" fontAlgn="auto" hangingPunct="1">
              <a:spcBef>
                <a:spcPts val="0"/>
              </a:spcBef>
              <a:spcAft>
                <a:spcPts val="0"/>
              </a:spcAft>
              <a:buFont typeface="+mj-lt"/>
              <a:buAutoNum type="arabicPeriod"/>
              <a:defRPr/>
            </a:pPr>
            <a:r>
              <a:rPr lang="en-US" dirty="0" smtClean="0"/>
              <a:t>Under </a:t>
            </a:r>
            <a:r>
              <a:rPr lang="en-US" b="1" dirty="0" smtClean="0"/>
              <a:t>Drawing Tools</a:t>
            </a:r>
            <a:r>
              <a:rPr lang="en-US" dirty="0" smtClean="0"/>
              <a:t>, on the </a:t>
            </a:r>
            <a:r>
              <a:rPr lang="en-US" b="1" dirty="0" smtClean="0"/>
              <a:t>Format</a:t>
            </a:r>
            <a:r>
              <a:rPr lang="en-US" dirty="0" smtClean="0"/>
              <a:t> tab, in the </a:t>
            </a:r>
            <a:r>
              <a:rPr lang="en-US" b="1" dirty="0" smtClean="0"/>
              <a:t>WordArt Styles </a:t>
            </a:r>
            <a:r>
              <a:rPr lang="en-US" dirty="0" smtClean="0"/>
              <a:t>group, click the arrow next to </a:t>
            </a:r>
            <a:r>
              <a:rPr lang="en-US" b="1" dirty="0" smtClean="0"/>
              <a:t>Text Fill</a:t>
            </a:r>
            <a:r>
              <a:rPr lang="en-US" dirty="0" smtClean="0"/>
              <a:t>, and then under </a:t>
            </a:r>
            <a:r>
              <a:rPr lang="en-US" b="1" dirty="0" smtClean="0"/>
              <a:t>Theme Colors </a:t>
            </a:r>
            <a:r>
              <a:rPr lang="en-US" dirty="0" smtClean="0"/>
              <a:t>click </a:t>
            </a:r>
            <a:r>
              <a:rPr lang="en-US" b="1" dirty="0" smtClean="0"/>
              <a:t>Tan, Background 2, Darker 25% </a:t>
            </a:r>
            <a:r>
              <a:rPr lang="en-US" dirty="0" smtClean="0"/>
              <a:t>(third row, third option from the left). </a:t>
            </a:r>
          </a:p>
          <a:p>
            <a:pPr marL="228600" indent="-228600" eaLnBrk="1" fontAlgn="auto" hangingPunct="1">
              <a:spcBef>
                <a:spcPts val="0"/>
              </a:spcBef>
              <a:spcAft>
                <a:spcPts val="0"/>
              </a:spcAft>
              <a:buFont typeface="+mj-lt"/>
              <a:buAutoNum type="arabicPeriod"/>
              <a:defRPr/>
            </a:pPr>
            <a:r>
              <a:rPr lang="en-US" dirty="0" smtClean="0"/>
              <a:t>Drag the text box onto the rectangle, left of the dotted vertical line. </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Editing</a:t>
            </a:r>
            <a:r>
              <a:rPr lang="en-US" dirty="0" smtClean="0"/>
              <a:t> group, click </a:t>
            </a:r>
            <a:r>
              <a:rPr lang="en-US" b="1" dirty="0" smtClean="0"/>
              <a:t>Select</a:t>
            </a:r>
            <a:r>
              <a:rPr lang="en-US" dirty="0" smtClean="0"/>
              <a:t>, and then click </a:t>
            </a:r>
            <a:r>
              <a:rPr lang="en-US" b="1" dirty="0" smtClean="0"/>
              <a:t>Selection Pane</a:t>
            </a:r>
            <a:r>
              <a:rPr lang="en-US" dirty="0" smtClean="0"/>
              <a:t>. </a:t>
            </a:r>
          </a:p>
          <a:p>
            <a:pPr marL="228600" indent="-228600" eaLnBrk="1" fontAlgn="auto" hangingPunct="1">
              <a:spcBef>
                <a:spcPts val="0"/>
              </a:spcBef>
              <a:spcAft>
                <a:spcPts val="0"/>
              </a:spcAft>
              <a:buFont typeface="+mj-lt"/>
              <a:buAutoNum type="arabicPeriod"/>
              <a:defRPr/>
            </a:pPr>
            <a:r>
              <a:rPr lang="en-US" dirty="0" smtClean="0"/>
              <a:t>In the </a:t>
            </a:r>
            <a:r>
              <a:rPr lang="en-US" b="1" dirty="0" smtClean="0"/>
              <a:t>Selection</a:t>
            </a:r>
            <a:r>
              <a:rPr lang="en-US" dirty="0" smtClean="0"/>
              <a:t> </a:t>
            </a:r>
            <a:r>
              <a:rPr lang="en-US" b="1" dirty="0" smtClean="0"/>
              <a:t>and Visibility </a:t>
            </a:r>
            <a:r>
              <a:rPr lang="en-US" dirty="0" smtClean="0"/>
              <a:t>pane, press and hold CTRL to select the text box, line, and rectangle.</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Drawing</a:t>
            </a:r>
            <a:r>
              <a:rPr lang="en-US" dirty="0" smtClean="0"/>
              <a:t> group, click </a:t>
            </a:r>
            <a:r>
              <a:rPr lang="en-US" b="1" dirty="0" smtClean="0"/>
              <a:t>Arrange</a:t>
            </a:r>
            <a:r>
              <a:rPr lang="en-US" dirty="0" smtClean="0"/>
              <a:t>, point to </a:t>
            </a:r>
            <a:r>
              <a:rPr lang="en-US" b="1" dirty="0" smtClean="0"/>
              <a:t>Align</a:t>
            </a:r>
            <a:r>
              <a:rPr lang="en-US" dirty="0" smtClean="0"/>
              <a:t>, and then click </a:t>
            </a:r>
            <a:r>
              <a:rPr lang="en-US" b="1" dirty="0" smtClean="0"/>
              <a:t>Align Middle</a:t>
            </a:r>
            <a:r>
              <a:rPr lang="en-US" dirty="0" smtClean="0"/>
              <a:t>. </a:t>
            </a:r>
          </a:p>
          <a:p>
            <a:pPr>
              <a:defRPr/>
            </a:pPr>
            <a:endParaRPr lang="en-US" dirty="0" smtClean="0"/>
          </a:p>
          <a:p>
            <a:pPr>
              <a:defRPr/>
            </a:pPr>
            <a:endParaRPr lang="en-US" dirty="0" smtClean="0"/>
          </a:p>
          <a:p>
            <a:pPr marL="228600" lvl="1" indent="-228600">
              <a:spcAft>
                <a:spcPts val="200"/>
              </a:spcAft>
              <a:buFont typeface="+mj-lt"/>
              <a:buNone/>
              <a:defRPr/>
            </a:pPr>
            <a:r>
              <a:rPr lang="en-US" dirty="0" smtClean="0"/>
              <a:t>To reproduce the other column headings on this slide, do the following:</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Editing</a:t>
            </a:r>
            <a:r>
              <a:rPr lang="en-US" dirty="0" smtClean="0"/>
              <a:t> group, click </a:t>
            </a:r>
            <a:r>
              <a:rPr lang="en-US" b="1" dirty="0" smtClean="0"/>
              <a:t>Select</a:t>
            </a:r>
            <a:r>
              <a:rPr lang="en-US" dirty="0" smtClean="0"/>
              <a:t>, and then click </a:t>
            </a:r>
            <a:r>
              <a:rPr lang="en-US" b="1" dirty="0" smtClean="0"/>
              <a:t>Selection Pane</a:t>
            </a:r>
            <a:r>
              <a:rPr lang="en-US" dirty="0" smtClean="0"/>
              <a:t>. </a:t>
            </a:r>
          </a:p>
          <a:p>
            <a:pPr marL="228600" indent="-228600" eaLnBrk="1" fontAlgn="auto" hangingPunct="1">
              <a:spcBef>
                <a:spcPts val="0"/>
              </a:spcBef>
              <a:spcAft>
                <a:spcPts val="0"/>
              </a:spcAft>
              <a:buFont typeface="+mj-lt"/>
              <a:buAutoNum type="arabicPeriod"/>
              <a:defRPr/>
            </a:pPr>
            <a:r>
              <a:rPr lang="en-US" dirty="0" smtClean="0"/>
              <a:t>In the </a:t>
            </a:r>
            <a:r>
              <a:rPr lang="en-US" b="1" dirty="0" smtClean="0"/>
              <a:t>Selection</a:t>
            </a:r>
            <a:r>
              <a:rPr lang="en-US" dirty="0" smtClean="0"/>
              <a:t> </a:t>
            </a:r>
            <a:r>
              <a:rPr lang="en-US" b="1" dirty="0" smtClean="0"/>
              <a:t>and Visibility </a:t>
            </a:r>
            <a:r>
              <a:rPr lang="en-US" dirty="0" smtClean="0"/>
              <a:t>pane, press and hold CTRL to select the text box, line, and rectangle.</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Drawing</a:t>
            </a:r>
            <a:r>
              <a:rPr lang="en-US" dirty="0" smtClean="0"/>
              <a:t> group, click </a:t>
            </a:r>
            <a:r>
              <a:rPr lang="en-US" b="1" dirty="0" smtClean="0"/>
              <a:t>Arrange</a:t>
            </a:r>
            <a:r>
              <a:rPr lang="en-US" dirty="0" smtClean="0"/>
              <a:t>, and then under </a:t>
            </a:r>
            <a:r>
              <a:rPr lang="en-US" b="1" dirty="0" smtClean="0"/>
              <a:t>Group Objects </a:t>
            </a:r>
            <a:r>
              <a:rPr lang="en-US" dirty="0" smtClean="0"/>
              <a:t>click </a:t>
            </a:r>
            <a:r>
              <a:rPr lang="en-US" b="1" dirty="0" smtClean="0"/>
              <a:t>Group</a:t>
            </a:r>
            <a:r>
              <a:rPr lang="en-US" dirty="0" smtClean="0"/>
              <a:t>. </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Clipboard </a:t>
            </a:r>
            <a:r>
              <a:rPr lang="en-US" dirty="0" smtClean="0"/>
              <a:t>group, click the arrow under </a:t>
            </a:r>
            <a:r>
              <a:rPr lang="en-US" b="1" dirty="0" smtClean="0"/>
              <a:t>Paste, </a:t>
            </a:r>
            <a:r>
              <a:rPr lang="en-US" dirty="0" smtClean="0"/>
              <a:t>and then click </a:t>
            </a:r>
            <a:r>
              <a:rPr lang="en-US" b="1" dirty="0" smtClean="0"/>
              <a:t>Duplicate</a:t>
            </a:r>
            <a:r>
              <a:rPr lang="en-US" dirty="0" smtClean="0"/>
              <a:t>. Repeat the process until you have a total of three groups of shapes.</a:t>
            </a:r>
          </a:p>
          <a:p>
            <a:pPr marL="228600" indent="-228600" eaLnBrk="1" fontAlgn="auto" hangingPunct="1">
              <a:spcBef>
                <a:spcPts val="0"/>
              </a:spcBef>
              <a:spcAft>
                <a:spcPts val="0"/>
              </a:spcAft>
              <a:buFont typeface="+mj-lt"/>
              <a:buAutoNum type="arabicPeriod"/>
              <a:defRPr/>
            </a:pPr>
            <a:r>
              <a:rPr lang="en-US" dirty="0" smtClean="0"/>
              <a:t>Select each group in the </a:t>
            </a:r>
            <a:r>
              <a:rPr lang="en-US" b="1" dirty="0" smtClean="0"/>
              <a:t>Selection and Visibility</a:t>
            </a:r>
            <a:r>
              <a:rPr lang="en-US" dirty="0" smtClean="0"/>
              <a:t> pane and drag it on the slide to form a row under the picture. </a:t>
            </a:r>
          </a:p>
          <a:p>
            <a:pPr marL="228600" indent="-228600" eaLnBrk="1" fontAlgn="auto" hangingPunct="1">
              <a:spcBef>
                <a:spcPts val="0"/>
              </a:spcBef>
              <a:spcAft>
                <a:spcPts val="0"/>
              </a:spcAft>
              <a:buFont typeface="+mj-lt"/>
              <a:buAutoNum type="arabicPeriod"/>
              <a:defRPr/>
            </a:pPr>
            <a:r>
              <a:rPr lang="en-US" dirty="0" smtClean="0"/>
              <a:t>Also in the </a:t>
            </a:r>
            <a:r>
              <a:rPr lang="en-US" b="1" dirty="0" smtClean="0"/>
              <a:t>Selection and Visibility</a:t>
            </a:r>
            <a:r>
              <a:rPr lang="en-US" dirty="0" smtClean="0"/>
              <a:t> pane, press and hold CTRL and select all three groups. On the </a:t>
            </a:r>
            <a:r>
              <a:rPr lang="en-US" b="1" dirty="0" smtClean="0"/>
              <a:t>Home</a:t>
            </a:r>
            <a:r>
              <a:rPr lang="en-US" dirty="0" smtClean="0"/>
              <a:t> tab, in the </a:t>
            </a:r>
            <a:r>
              <a:rPr lang="en-US" b="1" dirty="0" smtClean="0"/>
              <a:t>Drawing</a:t>
            </a:r>
            <a:r>
              <a:rPr lang="en-US" dirty="0" smtClean="0"/>
              <a:t> group, click </a:t>
            </a:r>
            <a:r>
              <a:rPr lang="en-US" b="1" dirty="0" smtClean="0"/>
              <a:t>Arrange</a:t>
            </a:r>
            <a:r>
              <a:rPr lang="en-US" dirty="0" smtClean="0"/>
              <a:t>, point to </a:t>
            </a:r>
            <a:r>
              <a:rPr lang="en-US" b="1" dirty="0" smtClean="0"/>
              <a:t>Align</a:t>
            </a:r>
            <a:r>
              <a:rPr lang="en-US" dirty="0" smtClean="0"/>
              <a:t>,</a:t>
            </a:r>
            <a:r>
              <a:rPr lang="en-US" b="1" dirty="0" smtClean="0"/>
              <a:t> </a:t>
            </a:r>
            <a:r>
              <a:rPr lang="en-US" dirty="0" smtClean="0"/>
              <a:t>and then do the following:</a:t>
            </a:r>
          </a:p>
          <a:p>
            <a:pPr marL="685800" lvl="1" indent="-228600" eaLnBrk="1" fontAlgn="auto" hangingPunct="1">
              <a:spcBef>
                <a:spcPts val="0"/>
              </a:spcBef>
              <a:spcAft>
                <a:spcPts val="0"/>
              </a:spcAft>
              <a:buFont typeface="+mj-lt"/>
              <a:buAutoNum type="arabicPeriod"/>
              <a:defRPr/>
            </a:pPr>
            <a:r>
              <a:rPr lang="en-US" dirty="0" smtClean="0"/>
              <a:t>Click </a:t>
            </a:r>
            <a:r>
              <a:rPr lang="en-US" b="1" dirty="0" smtClean="0"/>
              <a:t>Align Middle</a:t>
            </a:r>
            <a:r>
              <a:rPr lang="en-US" dirty="0" smtClean="0"/>
              <a:t>. </a:t>
            </a:r>
          </a:p>
          <a:p>
            <a:pPr marL="685800" lvl="1" indent="-228600" eaLnBrk="1" fontAlgn="auto" hangingPunct="1">
              <a:spcBef>
                <a:spcPts val="0"/>
              </a:spcBef>
              <a:spcAft>
                <a:spcPts val="0"/>
              </a:spcAft>
              <a:buFont typeface="+mj-lt"/>
              <a:buAutoNum type="arabicPeriod"/>
              <a:defRPr/>
            </a:pPr>
            <a:r>
              <a:rPr lang="en-US" dirty="0" smtClean="0"/>
              <a:t>Click </a:t>
            </a:r>
            <a:r>
              <a:rPr lang="en-US" b="1" dirty="0" smtClean="0"/>
              <a:t>Distribute Horizontally</a:t>
            </a:r>
            <a:r>
              <a:rPr lang="en-US" dirty="0" smtClean="0"/>
              <a:t>. </a:t>
            </a:r>
          </a:p>
          <a:p>
            <a:pPr marL="228600" lvl="1" indent="-228600" eaLnBrk="1" fontAlgn="auto" hangingPunct="1">
              <a:spcBef>
                <a:spcPts val="0"/>
              </a:spcBef>
              <a:spcAft>
                <a:spcPts val="0"/>
              </a:spcAft>
              <a:buFont typeface="+mj-lt"/>
              <a:buAutoNum type="arabicPeriod" startAt="7"/>
              <a:defRPr/>
            </a:pPr>
            <a:r>
              <a:rPr lang="en-US" dirty="0" smtClean="0"/>
              <a:t>To change the numbers in the duplicate text boxes (second and third from the left), click in each text box and edit the text. </a:t>
            </a:r>
          </a:p>
          <a:p>
            <a:pPr marL="228600" indent="-228600">
              <a:buFont typeface="+mj-lt"/>
              <a:buAutoNum type="arabicPeriod"/>
              <a:defRPr/>
            </a:pPr>
            <a:endParaRPr lang="en-US" dirty="0" smtClean="0"/>
          </a:p>
          <a:p>
            <a:pPr marL="228600" indent="-228600">
              <a:buFont typeface="+mj-lt"/>
              <a:buAutoNum type="arabicPeriod"/>
              <a:defRPr/>
            </a:pPr>
            <a:endParaRPr lang="en-US" dirty="0" smtClean="0"/>
          </a:p>
          <a:p>
            <a:pPr>
              <a:defRPr/>
            </a:pPr>
            <a:r>
              <a:rPr lang="en-US" dirty="0" smtClean="0"/>
              <a:t>To reproduce the first column (the “subtext” portion) on this slide, do the following:</a:t>
            </a:r>
          </a:p>
          <a:p>
            <a:pPr marL="228600" indent="-228600">
              <a:buFont typeface="+mj-lt"/>
              <a:buAutoNum type="arabicPeriod"/>
              <a:defRPr/>
            </a:pPr>
            <a:r>
              <a:rPr lang="en-US" dirty="0" smtClean="0"/>
              <a:t>On the </a:t>
            </a:r>
            <a:r>
              <a:rPr lang="en-US" b="1" dirty="0" smtClean="0"/>
              <a:t>Home</a:t>
            </a:r>
            <a:r>
              <a:rPr lang="en-US" dirty="0" smtClean="0"/>
              <a:t> tab, in the </a:t>
            </a:r>
            <a:r>
              <a:rPr lang="en-US" b="1" dirty="0" smtClean="0"/>
              <a:t>Drawing</a:t>
            </a:r>
            <a:r>
              <a:rPr lang="en-US" dirty="0" smtClean="0"/>
              <a:t> group, click </a:t>
            </a:r>
            <a:r>
              <a:rPr lang="en-US" b="1" dirty="0" smtClean="0"/>
              <a:t>Shapes</a:t>
            </a:r>
            <a:r>
              <a:rPr lang="en-US" dirty="0" smtClean="0"/>
              <a:t>, and then under </a:t>
            </a:r>
            <a:r>
              <a:rPr lang="en-US" b="1" dirty="0" smtClean="0"/>
              <a:t>Rectangles</a:t>
            </a:r>
            <a:r>
              <a:rPr lang="en-US" dirty="0" smtClean="0"/>
              <a:t> click </a:t>
            </a:r>
            <a:r>
              <a:rPr lang="en-US" b="1" dirty="0" smtClean="0"/>
              <a:t>Rectangle</a:t>
            </a:r>
            <a:r>
              <a:rPr lang="en-US" dirty="0" smtClean="0"/>
              <a:t> (first option from the left). </a:t>
            </a:r>
          </a:p>
          <a:p>
            <a:pPr marL="228600" indent="-228600">
              <a:buFont typeface="+mj-lt"/>
              <a:buAutoNum type="arabicPeriod"/>
              <a:defRPr/>
            </a:pPr>
            <a:r>
              <a:rPr lang="en-US" dirty="0" smtClean="0"/>
              <a:t>On the slide, drag to draw the rectangle so that the top edge is just below the first column heading and the bottom edge is at the bottom of the slide. </a:t>
            </a:r>
          </a:p>
          <a:p>
            <a:pPr marL="228600" indent="-228600">
              <a:buFont typeface="+mj-lt"/>
              <a:buAutoNum type="arabicPeriod"/>
              <a:defRPr/>
            </a:pPr>
            <a:r>
              <a:rPr lang="en-US" dirty="0" smtClean="0"/>
              <a:t>Under </a:t>
            </a:r>
            <a:r>
              <a:rPr lang="en-US" b="1" dirty="0" smtClean="0"/>
              <a:t>Drawing Tools</a:t>
            </a:r>
            <a:r>
              <a:rPr lang="en-US" dirty="0" smtClean="0"/>
              <a:t>, on the </a:t>
            </a:r>
            <a:r>
              <a:rPr lang="en-US" b="1" dirty="0" smtClean="0"/>
              <a:t>Format</a:t>
            </a:r>
            <a:r>
              <a:rPr lang="en-US" dirty="0" smtClean="0"/>
              <a:t> tab, in the </a:t>
            </a:r>
            <a:r>
              <a:rPr lang="en-US" b="1" dirty="0" smtClean="0"/>
              <a:t>Size</a:t>
            </a:r>
            <a:r>
              <a:rPr lang="en-US" dirty="0" smtClean="0"/>
              <a:t> group, in the </a:t>
            </a:r>
            <a:r>
              <a:rPr lang="en-US" b="1" dirty="0" smtClean="0"/>
              <a:t>Shape Width </a:t>
            </a:r>
            <a:r>
              <a:rPr lang="en-US" dirty="0" smtClean="0"/>
              <a:t>box, enter </a:t>
            </a:r>
            <a:r>
              <a:rPr lang="en-US" b="1" dirty="0" smtClean="0"/>
              <a:t>2.92”</a:t>
            </a:r>
            <a:r>
              <a:rPr lang="en-US" dirty="0" smtClean="0"/>
              <a:t> so that the subtext column is the same width as the column heading above it. </a:t>
            </a:r>
          </a:p>
          <a:p>
            <a:pPr marL="228600" indent="-228600">
              <a:buFont typeface="+mj-lt"/>
              <a:buAutoNum type="arabicPeriod"/>
              <a:defRPr/>
            </a:pPr>
            <a:r>
              <a:rPr lang="en-US" dirty="0" smtClean="0"/>
              <a:t>On the </a:t>
            </a:r>
            <a:r>
              <a:rPr lang="en-US" b="1" dirty="0" smtClean="0"/>
              <a:t>Home</a:t>
            </a:r>
            <a:r>
              <a:rPr lang="en-US" dirty="0" smtClean="0"/>
              <a:t> tab, in the </a:t>
            </a:r>
            <a:r>
              <a:rPr lang="en-US" b="1" dirty="0" smtClean="0"/>
              <a:t>Drawing</a:t>
            </a:r>
            <a:r>
              <a:rPr lang="en-US" dirty="0" smtClean="0"/>
              <a:t> group, click the arrow next to </a:t>
            </a:r>
            <a:r>
              <a:rPr lang="en-US" b="1" dirty="0" smtClean="0"/>
              <a:t>Shape Outline</a:t>
            </a:r>
            <a:r>
              <a:rPr lang="en-US" dirty="0" smtClean="0"/>
              <a:t>, and then click </a:t>
            </a:r>
            <a:r>
              <a:rPr lang="en-US" b="1" dirty="0" smtClean="0"/>
              <a:t>No Outline</a:t>
            </a:r>
            <a:r>
              <a:rPr lang="en-US" dirty="0" smtClean="0"/>
              <a:t>.</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bottom right corner of the </a:t>
            </a:r>
            <a:r>
              <a:rPr lang="en-US" b="1" dirty="0" smtClean="0"/>
              <a:t>Drawing </a:t>
            </a:r>
            <a:r>
              <a:rPr lang="en-US" dirty="0" smtClean="0"/>
              <a:t>group, click the </a:t>
            </a:r>
            <a:r>
              <a:rPr lang="en-US" b="1" dirty="0" smtClean="0"/>
              <a:t>Format Shape </a:t>
            </a:r>
            <a:r>
              <a:rPr lang="en-US" dirty="0" smtClean="0"/>
              <a:t>dialog box launcher. In the </a:t>
            </a:r>
            <a:r>
              <a:rPr lang="en-US" b="1" dirty="0" smtClean="0"/>
              <a:t>Format Shape </a:t>
            </a:r>
            <a:r>
              <a:rPr lang="en-US" dirty="0" smtClean="0"/>
              <a:t>dialog box, click </a:t>
            </a:r>
            <a:r>
              <a:rPr lang="en-US" b="1" dirty="0" smtClean="0"/>
              <a:t>Fill</a:t>
            </a:r>
            <a:r>
              <a:rPr lang="en-US" dirty="0" smtClean="0"/>
              <a:t> in the left pane, select </a:t>
            </a:r>
            <a:r>
              <a:rPr lang="en-US" b="1" dirty="0" smtClean="0"/>
              <a:t>Gradient fill </a:t>
            </a:r>
            <a:r>
              <a:rPr lang="en-US" dirty="0" smtClean="0"/>
              <a:t>in the right pane, and then do the following:</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Type</a:t>
            </a:r>
            <a:r>
              <a:rPr lang="en-US" dirty="0" smtClean="0"/>
              <a:t> list, select </a:t>
            </a:r>
            <a:r>
              <a:rPr lang="en-US" b="1" dirty="0" smtClean="0"/>
              <a:t>Linear</a:t>
            </a:r>
            <a:r>
              <a:rPr lang="en-US" dirty="0" smtClean="0"/>
              <a:t>.</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Click the button next to </a:t>
            </a:r>
            <a:r>
              <a:rPr lang="en-US" b="1" dirty="0" smtClean="0"/>
              <a:t>Direction</a:t>
            </a:r>
            <a:r>
              <a:rPr lang="en-US" dirty="0" smtClean="0"/>
              <a:t>, and then click </a:t>
            </a:r>
            <a:r>
              <a:rPr lang="en-US" b="1" dirty="0" smtClean="0"/>
              <a:t>Linear Down </a:t>
            </a:r>
            <a:r>
              <a:rPr lang="en-US" dirty="0" smtClean="0"/>
              <a:t>(first row, second option from the left).</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Under </a:t>
            </a:r>
            <a:r>
              <a:rPr lang="en-US" b="1" dirty="0" smtClean="0"/>
              <a:t>Gradient stops</a:t>
            </a:r>
            <a:r>
              <a:rPr lang="en-US" dirty="0" smtClean="0"/>
              <a:t>, click </a:t>
            </a:r>
            <a:r>
              <a:rPr lang="en-US" b="1" dirty="0" smtClean="0"/>
              <a:t>Add</a:t>
            </a:r>
            <a:r>
              <a:rPr lang="en-US" dirty="0" smtClean="0"/>
              <a:t> or </a:t>
            </a:r>
            <a:r>
              <a:rPr lang="en-US" b="1" dirty="0" smtClean="0"/>
              <a:t>Remove</a:t>
            </a:r>
            <a:r>
              <a:rPr lang="en-US" dirty="0" smtClean="0"/>
              <a:t> until three stops appear in the drop-down list.</a:t>
            </a:r>
          </a:p>
          <a:p>
            <a:pPr marL="228600" indent="-228600" eaLnBrk="1" fontAlgn="auto" hangingPunct="1">
              <a:lnSpc>
                <a:spcPct val="90000"/>
              </a:lnSpc>
              <a:spcBef>
                <a:spcPts val="0"/>
              </a:spcBef>
              <a:spcAft>
                <a:spcPts val="600"/>
              </a:spcAft>
              <a:buFont typeface="+mj-lt"/>
              <a:buAutoNum type="arabicPeriod"/>
              <a:defRPr/>
            </a:pPr>
            <a:r>
              <a:rPr lang="en-US" dirty="0" smtClean="0"/>
              <a:t>Also under </a:t>
            </a:r>
            <a:r>
              <a:rPr lang="en-US" b="1" dirty="0" smtClean="0"/>
              <a:t>Gradient stops</a:t>
            </a:r>
            <a:r>
              <a:rPr lang="en-US" dirty="0" smtClean="0"/>
              <a:t>, customize the gradient stops that you added as follows:</a:t>
            </a:r>
          </a:p>
          <a:p>
            <a:pPr marL="685800" lvl="1" indent="-228600">
              <a:buFont typeface="Arial" pitchFamily="34" charset="0"/>
              <a:buChar char="•"/>
              <a:defRPr/>
            </a:pPr>
            <a:r>
              <a:rPr lang="en-US" dirty="0" smtClean="0"/>
              <a:t>Select </a:t>
            </a:r>
            <a:r>
              <a:rPr lang="en-US" b="1" dirty="0" smtClean="0"/>
              <a:t>Stop 1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White, Background 1 </a:t>
            </a:r>
            <a:r>
              <a:rPr lang="en-US" dirty="0" smtClean="0"/>
              <a:t>(first row, first option from the left).</a:t>
            </a:r>
          </a:p>
          <a:p>
            <a:pPr marL="1143000" lvl="2" indent="-228600">
              <a:buFont typeface="Arial" pitchFamily="34" charset="0"/>
              <a:buChar char="•"/>
              <a:defRPr/>
            </a:pPr>
            <a:r>
              <a:rPr lang="en-US" dirty="0" smtClean="0"/>
              <a:t>In the </a:t>
            </a:r>
            <a:r>
              <a:rPr lang="en-US" b="1" dirty="0" smtClean="0"/>
              <a:t>Transparency</a:t>
            </a:r>
            <a:r>
              <a:rPr lang="en-US" dirty="0" smtClean="0"/>
              <a:t> box, enter </a:t>
            </a:r>
            <a:r>
              <a:rPr lang="en-US" b="1" dirty="0" smtClean="0"/>
              <a:t>100%</a:t>
            </a:r>
            <a:r>
              <a:rPr lang="en-US" dirty="0" smtClean="0"/>
              <a:t>. </a:t>
            </a:r>
          </a:p>
          <a:p>
            <a:pPr marL="685800" lvl="1" indent="-228600">
              <a:buFont typeface="Arial" pitchFamily="34" charset="0"/>
              <a:buChar char="•"/>
              <a:defRPr/>
            </a:pPr>
            <a:r>
              <a:rPr lang="en-US" dirty="0" smtClean="0"/>
              <a:t>Select </a:t>
            </a:r>
            <a:r>
              <a:rPr lang="en-US" b="1" dirty="0" smtClean="0"/>
              <a:t>Stop 2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50%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Tan, Background 2, Darker 25% </a:t>
            </a:r>
            <a:r>
              <a:rPr lang="en-US" dirty="0" smtClean="0"/>
              <a:t>(third row, third option from the left).</a:t>
            </a:r>
          </a:p>
          <a:p>
            <a:pPr marL="1143000" lvl="2" indent="-228600" eaLnBrk="1" fontAlgn="auto" hangingPunct="1">
              <a:spcBef>
                <a:spcPts val="0"/>
              </a:spcBef>
              <a:spcAft>
                <a:spcPts val="0"/>
              </a:spcAft>
              <a:buFont typeface="Arial" pitchFamily="34" charset="0"/>
              <a:buChar char="•"/>
              <a:defRPr/>
            </a:pPr>
            <a:r>
              <a:rPr lang="en-US" dirty="0" smtClean="0"/>
              <a:t>In the </a:t>
            </a:r>
            <a:r>
              <a:rPr lang="en-US" b="1" dirty="0" smtClean="0"/>
              <a:t>Transparency</a:t>
            </a:r>
            <a:r>
              <a:rPr lang="en-US" dirty="0" smtClean="0"/>
              <a:t> box, enter </a:t>
            </a:r>
            <a:r>
              <a:rPr lang="en-US" b="1" dirty="0" smtClean="0"/>
              <a:t>25%</a:t>
            </a:r>
            <a:r>
              <a:rPr lang="en-US" dirty="0" smtClean="0"/>
              <a:t>. </a:t>
            </a:r>
          </a:p>
          <a:p>
            <a:pPr marL="685800" lvl="1" indent="-228600">
              <a:buFont typeface="Arial" pitchFamily="34" charset="0"/>
              <a:buChar char="•"/>
              <a:defRPr/>
            </a:pPr>
            <a:r>
              <a:rPr lang="en-US" dirty="0" smtClean="0"/>
              <a:t>Select </a:t>
            </a:r>
            <a:r>
              <a:rPr lang="en-US" b="1" dirty="0" smtClean="0"/>
              <a:t>Stop 3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100%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White, Background 1 </a:t>
            </a:r>
            <a:r>
              <a:rPr lang="en-US" dirty="0" smtClean="0"/>
              <a:t>(first row, first option from the left).</a:t>
            </a:r>
          </a:p>
          <a:p>
            <a:pPr marL="1143000" lvl="2" indent="-228600" eaLnBrk="1" fontAlgn="auto" hangingPunct="1">
              <a:spcBef>
                <a:spcPts val="0"/>
              </a:spcBef>
              <a:spcAft>
                <a:spcPts val="0"/>
              </a:spcAft>
              <a:buFont typeface="Arial" pitchFamily="34" charset="0"/>
              <a:buChar char="•"/>
              <a:defRPr/>
            </a:pPr>
            <a:r>
              <a:rPr lang="en-US" dirty="0" smtClean="0"/>
              <a:t>In the </a:t>
            </a:r>
            <a:r>
              <a:rPr lang="en-US" b="1" dirty="0" smtClean="0"/>
              <a:t>Transparency</a:t>
            </a:r>
            <a:r>
              <a:rPr lang="en-US" dirty="0" smtClean="0"/>
              <a:t> box, enter </a:t>
            </a:r>
            <a:r>
              <a:rPr lang="en-US" b="1" dirty="0" smtClean="0"/>
              <a:t>100%</a:t>
            </a:r>
            <a:r>
              <a:rPr lang="en-US" dirty="0" smtClean="0"/>
              <a:t>. </a:t>
            </a:r>
          </a:p>
          <a:p>
            <a:pPr marL="228600" indent="-228600" eaLnBrk="1" fontAlgn="auto" hangingPunct="1">
              <a:lnSpc>
                <a:spcPct val="90000"/>
              </a:lnSpc>
              <a:spcBef>
                <a:spcPts val="0"/>
              </a:spcBef>
              <a:spcAft>
                <a:spcPts val="600"/>
              </a:spcAft>
              <a:buFont typeface="+mj-lt"/>
              <a:buAutoNum type="arabicPeriod"/>
              <a:defRPr/>
            </a:pPr>
            <a:r>
              <a:rPr lang="en-US" dirty="0" smtClean="0"/>
              <a:t>On the slide, right-click the column and then click </a:t>
            </a:r>
            <a:r>
              <a:rPr lang="en-US" b="1" dirty="0" smtClean="0"/>
              <a:t>Edit Text</a:t>
            </a:r>
            <a:r>
              <a:rPr lang="en-US" dirty="0" smtClean="0"/>
              <a:t>. </a:t>
            </a:r>
          </a:p>
          <a:p>
            <a:pPr marL="228600" indent="-228600" eaLnBrk="1" fontAlgn="auto" hangingPunct="1">
              <a:spcBef>
                <a:spcPts val="0"/>
              </a:spcBef>
              <a:spcAft>
                <a:spcPts val="0"/>
              </a:spcAft>
              <a:buFont typeface="+mj-lt"/>
              <a:buAutoNum type="arabicPeriod"/>
              <a:defRPr/>
            </a:pPr>
            <a:r>
              <a:rPr lang="en-US" dirty="0" smtClean="0"/>
              <a:t>Enter text in the text box and select the text. On the </a:t>
            </a:r>
            <a:r>
              <a:rPr lang="en-US" b="1" dirty="0" smtClean="0"/>
              <a:t>Home</a:t>
            </a:r>
            <a:r>
              <a:rPr lang="en-US" dirty="0" smtClean="0"/>
              <a:t> tab, in the </a:t>
            </a:r>
            <a:r>
              <a:rPr lang="en-US" b="1" dirty="0" smtClean="0"/>
              <a:t>Font</a:t>
            </a:r>
            <a:r>
              <a:rPr lang="en-US" dirty="0" smtClean="0"/>
              <a:t> group, select </a:t>
            </a:r>
            <a:r>
              <a:rPr lang="en-US" b="1" dirty="0" smtClean="0"/>
              <a:t>Gill Sans MT </a:t>
            </a:r>
            <a:r>
              <a:rPr lang="en-US" dirty="0" smtClean="0"/>
              <a:t>from the </a:t>
            </a:r>
            <a:r>
              <a:rPr lang="en-US" b="1" dirty="0" smtClean="0"/>
              <a:t>Font</a:t>
            </a:r>
            <a:r>
              <a:rPr lang="en-US" dirty="0" smtClean="0"/>
              <a:t> list and then enter </a:t>
            </a:r>
            <a:r>
              <a:rPr lang="en-US" b="1" dirty="0" smtClean="0"/>
              <a:t>22</a:t>
            </a:r>
            <a:r>
              <a:rPr lang="en-US" dirty="0" smtClean="0"/>
              <a:t> in the </a:t>
            </a:r>
            <a:r>
              <a:rPr lang="en-US" b="1" dirty="0" smtClean="0"/>
              <a:t>Font Size </a:t>
            </a:r>
            <a:r>
              <a:rPr lang="en-US" dirty="0" smtClean="0"/>
              <a:t>box.</a:t>
            </a:r>
          </a:p>
          <a:p>
            <a:pPr marL="228600" indent="-228600" eaLnBrk="1" fontAlgn="auto" hangingPunct="1">
              <a:spcBef>
                <a:spcPts val="0"/>
              </a:spcBef>
              <a:spcAft>
                <a:spcPts val="0"/>
              </a:spcAft>
              <a:buFont typeface="+mj-lt"/>
              <a:buAutoNum type="arabicPeriod"/>
              <a:defRPr/>
            </a:pPr>
            <a:r>
              <a:rPr lang="en-US" dirty="0" smtClean="0"/>
              <a:t>On the </a:t>
            </a:r>
            <a:r>
              <a:rPr lang="en-US" b="1" dirty="0" smtClean="0"/>
              <a:t>Home</a:t>
            </a:r>
            <a:r>
              <a:rPr lang="en-US" dirty="0" smtClean="0"/>
              <a:t> tab, in the </a:t>
            </a:r>
            <a:r>
              <a:rPr lang="en-US" b="1" dirty="0" smtClean="0"/>
              <a:t>Paragraph</a:t>
            </a:r>
            <a:r>
              <a:rPr lang="en-US" dirty="0" smtClean="0"/>
              <a:t> group, click </a:t>
            </a:r>
            <a:r>
              <a:rPr lang="en-US" b="1" dirty="0" smtClean="0"/>
              <a:t>Center </a:t>
            </a:r>
            <a:r>
              <a:rPr lang="en-US" dirty="0" smtClean="0"/>
              <a:t>to center the text within the rectangle.</a:t>
            </a:r>
          </a:p>
          <a:p>
            <a:pPr marL="228600" indent="-228600" eaLnBrk="1" fontAlgn="auto" hangingPunct="1">
              <a:spcBef>
                <a:spcPts val="0"/>
              </a:spcBef>
              <a:spcAft>
                <a:spcPts val="0"/>
              </a:spcAft>
              <a:buFont typeface="+mj-lt"/>
              <a:buAutoNum type="arabicPeriod"/>
              <a:defRPr/>
            </a:pPr>
            <a:r>
              <a:rPr lang="en-US" dirty="0" smtClean="0"/>
              <a:t>Under </a:t>
            </a:r>
            <a:r>
              <a:rPr lang="en-US" b="1" dirty="0" smtClean="0"/>
              <a:t>Drawing Tools</a:t>
            </a:r>
            <a:r>
              <a:rPr lang="en-US" dirty="0" smtClean="0"/>
              <a:t>, on the </a:t>
            </a:r>
            <a:r>
              <a:rPr lang="en-US" b="1" dirty="0" smtClean="0"/>
              <a:t>Format</a:t>
            </a:r>
            <a:r>
              <a:rPr lang="en-US" dirty="0" smtClean="0"/>
              <a:t> tab, in the </a:t>
            </a:r>
            <a:r>
              <a:rPr lang="en-US" b="1" dirty="0" smtClean="0"/>
              <a:t>WordArt Styles </a:t>
            </a:r>
            <a:r>
              <a:rPr lang="en-US" dirty="0" smtClean="0"/>
              <a:t>group, click the arrow next to </a:t>
            </a:r>
            <a:r>
              <a:rPr lang="en-US" b="1" dirty="0" smtClean="0"/>
              <a:t>Text Fill</a:t>
            </a:r>
            <a:r>
              <a:rPr lang="en-US" dirty="0" smtClean="0"/>
              <a:t>, and then under </a:t>
            </a:r>
            <a:r>
              <a:rPr lang="en-US" b="1" dirty="0" smtClean="0"/>
              <a:t>Theme Colors </a:t>
            </a:r>
            <a:r>
              <a:rPr lang="en-US" dirty="0" smtClean="0"/>
              <a:t>click </a:t>
            </a:r>
            <a:r>
              <a:rPr lang="en-US" b="1" dirty="0" smtClean="0"/>
              <a:t>White, Background 1, Darker 50% </a:t>
            </a:r>
            <a:r>
              <a:rPr lang="en-US" dirty="0" smtClean="0"/>
              <a:t>(sixth row, first option from the left). </a:t>
            </a:r>
          </a:p>
          <a:p>
            <a:pPr marL="228600" indent="-228600" eaLnBrk="1" fontAlgn="auto" hangingPunct="1">
              <a:lnSpc>
                <a:spcPct val="90000"/>
              </a:lnSpc>
              <a:spcBef>
                <a:spcPts val="0"/>
              </a:spcBef>
              <a:spcAft>
                <a:spcPts val="600"/>
              </a:spcAft>
              <a:buFont typeface="+mj-lt"/>
              <a:buAutoNum type="arabicPeriod"/>
              <a:defRPr/>
            </a:pPr>
            <a:r>
              <a:rPr lang="en-US" dirty="0" smtClean="0"/>
              <a:t>On the </a:t>
            </a:r>
            <a:r>
              <a:rPr lang="en-US" b="1" dirty="0" smtClean="0"/>
              <a:t>Home</a:t>
            </a:r>
            <a:r>
              <a:rPr lang="en-US" dirty="0" smtClean="0"/>
              <a:t> tab, in the bottom-right corner of the </a:t>
            </a:r>
            <a:r>
              <a:rPr lang="en-US" b="1" dirty="0" smtClean="0"/>
              <a:t>Drawing</a:t>
            </a:r>
            <a:r>
              <a:rPr lang="en-US" dirty="0" smtClean="0"/>
              <a:t> group, click the </a:t>
            </a:r>
            <a:r>
              <a:rPr lang="en-US" b="1" dirty="0" smtClean="0"/>
              <a:t>Format Shapes</a:t>
            </a:r>
            <a:r>
              <a:rPr lang="en-US" dirty="0" smtClean="0"/>
              <a:t> dialog box launcher. In the </a:t>
            </a:r>
            <a:r>
              <a:rPr lang="en-US" b="1" dirty="0" smtClean="0"/>
              <a:t>Format Shapes </a:t>
            </a:r>
            <a:r>
              <a:rPr lang="en-US" dirty="0" smtClean="0"/>
              <a:t>dialog box, click </a:t>
            </a:r>
            <a:r>
              <a:rPr lang="en-US" b="1" dirty="0" smtClean="0"/>
              <a:t>Text Box</a:t>
            </a:r>
            <a:r>
              <a:rPr lang="en-US" dirty="0" smtClean="0"/>
              <a:t> in the left pane. In the right pane, under </a:t>
            </a:r>
            <a:r>
              <a:rPr lang="en-US" b="1" dirty="0" smtClean="0"/>
              <a:t>Text layout</a:t>
            </a:r>
            <a:r>
              <a:rPr lang="en-US" dirty="0" smtClean="0"/>
              <a:t>, in the </a:t>
            </a:r>
            <a:r>
              <a:rPr lang="en-US" b="1" dirty="0" smtClean="0"/>
              <a:t>Vertical Alignment </a:t>
            </a:r>
            <a:r>
              <a:rPr lang="en-US" dirty="0" smtClean="0"/>
              <a:t>list, select </a:t>
            </a:r>
            <a:r>
              <a:rPr lang="en-US" b="1" dirty="0" smtClean="0"/>
              <a:t>Top</a:t>
            </a:r>
            <a:r>
              <a:rPr lang="en-US" dirty="0" smtClean="0"/>
              <a:t>. </a:t>
            </a:r>
          </a:p>
          <a:p>
            <a:pPr marL="228600" indent="-228600" eaLnBrk="1" fontAlgn="auto" hangingPunct="1">
              <a:lnSpc>
                <a:spcPct val="90000"/>
              </a:lnSpc>
              <a:spcBef>
                <a:spcPts val="0"/>
              </a:spcBef>
              <a:spcAft>
                <a:spcPts val="600"/>
              </a:spcAft>
              <a:buFont typeface="+mj-lt"/>
              <a:buAutoNum type="arabicPeriod"/>
              <a:defRPr/>
            </a:pPr>
            <a:endParaRPr lang="en-US" dirty="0" smtClean="0"/>
          </a:p>
          <a:p>
            <a:pPr marL="228600" indent="-228600" eaLnBrk="1" fontAlgn="auto" hangingPunct="1">
              <a:lnSpc>
                <a:spcPct val="90000"/>
              </a:lnSpc>
              <a:spcBef>
                <a:spcPts val="0"/>
              </a:spcBef>
              <a:spcAft>
                <a:spcPts val="600"/>
              </a:spcAft>
              <a:buFont typeface="+mj-lt"/>
              <a:buAutoNum type="arabicPeriod"/>
              <a:defRPr/>
            </a:pPr>
            <a:endParaRPr lang="en-US" dirty="0" smtClean="0"/>
          </a:p>
          <a:p>
            <a:pPr marL="228600" indent="-228600" eaLnBrk="1" fontAlgn="auto" hangingPunct="1">
              <a:lnSpc>
                <a:spcPct val="90000"/>
              </a:lnSpc>
              <a:spcBef>
                <a:spcPts val="0"/>
              </a:spcBef>
              <a:spcAft>
                <a:spcPts val="600"/>
              </a:spcAft>
              <a:buFont typeface="+mj-lt"/>
              <a:buNone/>
              <a:defRPr/>
            </a:pPr>
            <a:r>
              <a:rPr lang="en-US" dirty="0" smtClean="0"/>
              <a:t>To reproduce the other columns (the “subtext” portion) on this slide, do the following:</a:t>
            </a:r>
          </a:p>
          <a:p>
            <a:pPr marL="228600" indent="-228600" eaLnBrk="1" fontAlgn="auto" hangingPunct="1">
              <a:lnSpc>
                <a:spcPct val="90000"/>
              </a:lnSpc>
              <a:spcBef>
                <a:spcPts val="0"/>
              </a:spcBef>
              <a:spcAft>
                <a:spcPts val="600"/>
              </a:spcAft>
              <a:buFont typeface="+mj-lt"/>
              <a:buAutoNum type="arabicPeriod"/>
              <a:defRPr/>
            </a:pPr>
            <a:r>
              <a:rPr lang="en-US" dirty="0" smtClean="0"/>
              <a:t>Select the first “subtext” rectangle. On the </a:t>
            </a:r>
            <a:r>
              <a:rPr lang="en-US" b="1" dirty="0" smtClean="0"/>
              <a:t>Home</a:t>
            </a:r>
            <a:r>
              <a:rPr lang="en-US" dirty="0" smtClean="0"/>
              <a:t> tab, in the </a:t>
            </a:r>
            <a:r>
              <a:rPr lang="en-US" b="1" dirty="0" smtClean="0"/>
              <a:t>Clipboard</a:t>
            </a:r>
            <a:r>
              <a:rPr lang="en-US" dirty="0" smtClean="0"/>
              <a:t> group, click the arrow under </a:t>
            </a:r>
            <a:r>
              <a:rPr lang="en-US" b="1" dirty="0" smtClean="0"/>
              <a:t>Paste</a:t>
            </a:r>
            <a:r>
              <a:rPr lang="en-US" dirty="0" smtClean="0"/>
              <a:t>, and then click </a:t>
            </a:r>
            <a:r>
              <a:rPr lang="en-US" b="1" dirty="0" smtClean="0"/>
              <a:t>Duplicate</a:t>
            </a:r>
            <a:r>
              <a:rPr lang="en-US" dirty="0" smtClean="0"/>
              <a:t>. Repeat the process until you have a total of three “subtext” rectangles.</a:t>
            </a:r>
          </a:p>
          <a:p>
            <a:pPr marL="228600" indent="-228600" eaLnBrk="1" fontAlgn="auto" hangingPunct="1">
              <a:lnSpc>
                <a:spcPct val="90000"/>
              </a:lnSpc>
              <a:spcBef>
                <a:spcPts val="0"/>
              </a:spcBef>
              <a:spcAft>
                <a:spcPts val="600"/>
              </a:spcAft>
              <a:buFont typeface="+mj-lt"/>
              <a:buAutoNum type="arabicPeriod"/>
              <a:defRPr/>
            </a:pPr>
            <a:r>
              <a:rPr lang="en-US" dirty="0" smtClean="0"/>
              <a:t>Drag each duplicate on the slide to form a row under the “text heading” rectangles. </a:t>
            </a:r>
          </a:p>
          <a:p>
            <a:pPr marL="228600" indent="-228600" eaLnBrk="1" fontAlgn="auto" hangingPunct="1">
              <a:lnSpc>
                <a:spcPct val="90000"/>
              </a:lnSpc>
              <a:spcBef>
                <a:spcPts val="0"/>
              </a:spcBef>
              <a:spcAft>
                <a:spcPts val="600"/>
              </a:spcAft>
              <a:buFont typeface="+mj-lt"/>
              <a:buAutoNum type="arabicPeriod"/>
              <a:defRPr/>
            </a:pPr>
            <a:r>
              <a:rPr lang="en-US" dirty="0" smtClean="0"/>
              <a:t>Press and hold SHIFT and select all three “subtext” rectangles. On the </a:t>
            </a:r>
            <a:r>
              <a:rPr lang="en-US" b="1" dirty="0" smtClean="0"/>
              <a:t>Home</a:t>
            </a:r>
            <a:r>
              <a:rPr lang="en-US" dirty="0" smtClean="0"/>
              <a:t> tab, in the </a:t>
            </a:r>
            <a:r>
              <a:rPr lang="en-US" b="1" dirty="0" smtClean="0"/>
              <a:t>Drawing</a:t>
            </a:r>
            <a:r>
              <a:rPr lang="en-US" dirty="0" smtClean="0"/>
              <a:t> group, click </a:t>
            </a:r>
            <a:r>
              <a:rPr lang="en-US" b="1" dirty="0" smtClean="0"/>
              <a:t>Arrange</a:t>
            </a:r>
            <a:r>
              <a:rPr lang="en-US" dirty="0" smtClean="0"/>
              <a:t>, point to </a:t>
            </a:r>
            <a:r>
              <a:rPr lang="en-US" b="1" dirty="0" smtClean="0"/>
              <a:t>Align</a:t>
            </a:r>
            <a:r>
              <a:rPr lang="en-US" dirty="0" smtClean="0"/>
              <a:t>, and then click </a:t>
            </a:r>
            <a:r>
              <a:rPr lang="en-US" b="1" dirty="0" smtClean="0"/>
              <a:t>Distribute Horizontally</a:t>
            </a:r>
            <a:r>
              <a:rPr lang="en-US" dirty="0" smtClean="0"/>
              <a:t>. </a:t>
            </a:r>
          </a:p>
          <a:p>
            <a:pPr marL="228600" indent="-228600" eaLnBrk="1" fontAlgn="auto" hangingPunct="1">
              <a:lnSpc>
                <a:spcPct val="90000"/>
              </a:lnSpc>
              <a:spcBef>
                <a:spcPts val="0"/>
              </a:spcBef>
              <a:spcAft>
                <a:spcPts val="600"/>
              </a:spcAft>
              <a:buFont typeface="+mj-lt"/>
              <a:buAutoNum type="arabicPeriod"/>
              <a:defRPr/>
            </a:pPr>
            <a:endParaRPr lang="en-US" dirty="0" smtClean="0"/>
          </a:p>
          <a:p>
            <a:pPr marL="228600" indent="-228600">
              <a:buFont typeface="+mj-lt"/>
              <a:buNone/>
              <a:defRPr/>
            </a:pPr>
            <a:endParaRPr lang="en-US" dirty="0" smtClean="0"/>
          </a:p>
          <a:p>
            <a:pPr>
              <a:defRPr/>
            </a:pPr>
            <a:r>
              <a:rPr lang="en-US" dirty="0" smtClean="0"/>
              <a:t>To reproduce the background on this slide, do the following:</a:t>
            </a:r>
          </a:p>
          <a:p>
            <a:pPr marL="228600" indent="-228600" eaLnBrk="1" fontAlgn="auto" hangingPunct="1">
              <a:lnSpc>
                <a:spcPct val="90000"/>
              </a:lnSpc>
              <a:spcBef>
                <a:spcPts val="0"/>
              </a:spcBef>
              <a:spcAft>
                <a:spcPts val="600"/>
              </a:spcAft>
              <a:buFont typeface="+mj-lt"/>
              <a:buAutoNum type="arabicPeriod"/>
              <a:defRPr/>
            </a:pPr>
            <a:r>
              <a:rPr lang="en-US" dirty="0" smtClean="0"/>
              <a:t>Right-click the slide background area, and then click </a:t>
            </a:r>
            <a:r>
              <a:rPr lang="en-US" b="1" dirty="0" smtClean="0"/>
              <a:t>Format Background</a:t>
            </a:r>
            <a:r>
              <a:rPr lang="en-US" dirty="0" smtClean="0"/>
              <a:t>. In the </a:t>
            </a:r>
            <a:r>
              <a:rPr lang="en-US" b="1" dirty="0" smtClean="0"/>
              <a:t>Format Background </a:t>
            </a:r>
            <a:r>
              <a:rPr lang="en-US" dirty="0" smtClean="0"/>
              <a:t>dialog box, click </a:t>
            </a:r>
            <a:r>
              <a:rPr lang="en-US" b="1" dirty="0" smtClean="0"/>
              <a:t>Fill</a:t>
            </a:r>
            <a:r>
              <a:rPr lang="en-US" dirty="0" smtClean="0"/>
              <a:t> in the left pane, select </a:t>
            </a:r>
            <a:r>
              <a:rPr lang="en-US" b="1" dirty="0" smtClean="0"/>
              <a:t>Gradient fill</a:t>
            </a:r>
            <a:r>
              <a:rPr lang="en-US" dirty="0" smtClean="0"/>
              <a:t> in the right pane, and then do the following:</a:t>
            </a:r>
          </a:p>
          <a:p>
            <a:pPr marL="685800" lvl="1" indent="-228600" eaLnBrk="1" fontAlgn="auto" hangingPunct="1">
              <a:spcBef>
                <a:spcPts val="0"/>
              </a:spcBef>
              <a:spcAft>
                <a:spcPts val="0"/>
              </a:spcAft>
              <a:buFont typeface="Arial" pitchFamily="34" charset="0"/>
              <a:buChar char="•"/>
              <a:defRPr/>
            </a:pPr>
            <a:r>
              <a:rPr lang="en-US" dirty="0" smtClean="0"/>
              <a:t>In the </a:t>
            </a:r>
            <a:r>
              <a:rPr lang="en-US" b="1" dirty="0" smtClean="0"/>
              <a:t>Type</a:t>
            </a:r>
            <a:r>
              <a:rPr lang="en-US" dirty="0" smtClean="0"/>
              <a:t> list, select </a:t>
            </a:r>
            <a:r>
              <a:rPr lang="en-US" b="1" dirty="0" smtClean="0"/>
              <a:t>Radial</a:t>
            </a:r>
            <a:r>
              <a:rPr lang="en-US" dirty="0" smtClean="0"/>
              <a:t>.</a:t>
            </a:r>
          </a:p>
          <a:p>
            <a:pPr marL="685800" lvl="1" indent="-228600" eaLnBrk="1" fontAlgn="auto" hangingPunct="1">
              <a:spcBef>
                <a:spcPts val="0"/>
              </a:spcBef>
              <a:spcAft>
                <a:spcPts val="0"/>
              </a:spcAft>
              <a:buFont typeface="Arial" pitchFamily="34" charset="0"/>
              <a:buChar char="•"/>
              <a:defRPr/>
            </a:pPr>
            <a:r>
              <a:rPr lang="en-US" dirty="0" smtClean="0"/>
              <a:t>Click the button next to </a:t>
            </a:r>
            <a:r>
              <a:rPr lang="en-US" b="1" dirty="0" smtClean="0"/>
              <a:t>Direction</a:t>
            </a:r>
            <a:r>
              <a:rPr lang="en-US" dirty="0" smtClean="0"/>
              <a:t>, and then click </a:t>
            </a:r>
            <a:r>
              <a:rPr lang="en-US" b="1" dirty="0" smtClean="0"/>
              <a:t>From Center </a:t>
            </a:r>
            <a:r>
              <a:rPr lang="en-US" dirty="0" smtClean="0"/>
              <a:t>(third option from the left).</a:t>
            </a:r>
          </a:p>
          <a:p>
            <a:pPr marL="685800" lvl="1" indent="-228600" eaLnBrk="1" fontAlgn="auto" hangingPunct="1">
              <a:lnSpc>
                <a:spcPct val="90000"/>
              </a:lnSpc>
              <a:spcBef>
                <a:spcPts val="0"/>
              </a:spcBef>
              <a:spcAft>
                <a:spcPts val="600"/>
              </a:spcAft>
              <a:buFont typeface="Arial" pitchFamily="34" charset="0"/>
              <a:buChar char="•"/>
              <a:defRPr/>
            </a:pPr>
            <a:r>
              <a:rPr lang="en-US" dirty="0" smtClean="0"/>
              <a:t>Under </a:t>
            </a:r>
            <a:r>
              <a:rPr lang="en-US" b="1" dirty="0" smtClean="0"/>
              <a:t>Gradient stops</a:t>
            </a:r>
            <a:r>
              <a:rPr lang="en-US" dirty="0" smtClean="0"/>
              <a:t>, click </a:t>
            </a:r>
            <a:r>
              <a:rPr lang="en-US" b="1" dirty="0" smtClean="0"/>
              <a:t>Add</a:t>
            </a:r>
            <a:r>
              <a:rPr lang="en-US" dirty="0" smtClean="0"/>
              <a:t> or </a:t>
            </a:r>
            <a:r>
              <a:rPr lang="en-US" b="1" dirty="0" smtClean="0"/>
              <a:t>Remove</a:t>
            </a:r>
            <a:r>
              <a:rPr lang="en-US" dirty="0" smtClean="0"/>
              <a:t> until two stops appear in the drop-down list.</a:t>
            </a:r>
          </a:p>
          <a:p>
            <a:pPr marL="228600" indent="-228600" eaLnBrk="1" fontAlgn="auto" hangingPunct="1">
              <a:lnSpc>
                <a:spcPct val="90000"/>
              </a:lnSpc>
              <a:spcBef>
                <a:spcPts val="0"/>
              </a:spcBef>
              <a:spcAft>
                <a:spcPts val="600"/>
              </a:spcAft>
              <a:buFont typeface="+mj-lt"/>
              <a:buAutoNum type="arabicPeriod"/>
              <a:defRPr/>
            </a:pPr>
            <a:r>
              <a:rPr lang="en-US" dirty="0" smtClean="0"/>
              <a:t>Also under </a:t>
            </a:r>
            <a:r>
              <a:rPr lang="en-US" b="1" dirty="0" smtClean="0"/>
              <a:t>Gradient stops</a:t>
            </a:r>
            <a:r>
              <a:rPr lang="en-US" dirty="0" smtClean="0"/>
              <a:t>, customize the gradient stops that you added as follows:</a:t>
            </a:r>
          </a:p>
          <a:p>
            <a:pPr marL="685800" lvl="1" indent="-228600">
              <a:buFont typeface="Arial" pitchFamily="34" charset="0"/>
              <a:buChar char="•"/>
              <a:defRPr/>
            </a:pPr>
            <a:r>
              <a:rPr lang="en-US" dirty="0" smtClean="0"/>
              <a:t>Select </a:t>
            </a:r>
            <a:r>
              <a:rPr lang="en-US" b="1" dirty="0" smtClean="0"/>
              <a:t>Stop 1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White, Background 1 </a:t>
            </a:r>
            <a:r>
              <a:rPr lang="en-US" dirty="0" smtClean="0"/>
              <a:t>(first row, first option from the left).</a:t>
            </a:r>
          </a:p>
          <a:p>
            <a:pPr marL="685800" lvl="1" indent="-228600">
              <a:buFont typeface="Arial" pitchFamily="34" charset="0"/>
              <a:buChar char="•"/>
              <a:defRPr/>
            </a:pPr>
            <a:r>
              <a:rPr lang="en-US" dirty="0" smtClean="0"/>
              <a:t>Select </a:t>
            </a:r>
            <a:r>
              <a:rPr lang="en-US" b="1" dirty="0" smtClean="0"/>
              <a:t>Stop 2 </a:t>
            </a:r>
            <a:r>
              <a:rPr lang="en-US" dirty="0" smtClean="0"/>
              <a:t>from the list, and then do the following:</a:t>
            </a:r>
          </a:p>
          <a:p>
            <a:pPr marL="1143000" lvl="2" indent="-228600" eaLnBrk="1" fontAlgn="auto" hangingPunct="1">
              <a:lnSpc>
                <a:spcPct val="90000"/>
              </a:lnSpc>
              <a:spcBef>
                <a:spcPts val="0"/>
              </a:spcBef>
              <a:spcAft>
                <a:spcPts val="600"/>
              </a:spcAft>
              <a:buFont typeface="Arial" pitchFamily="34" charset="0"/>
              <a:buChar char="•"/>
              <a:defRPr/>
            </a:pPr>
            <a:r>
              <a:rPr lang="en-US" dirty="0" smtClean="0"/>
              <a:t>In the </a:t>
            </a:r>
            <a:r>
              <a:rPr lang="en-US" b="1" dirty="0" smtClean="0"/>
              <a:t>Stop position </a:t>
            </a:r>
            <a:r>
              <a:rPr lang="en-US" dirty="0" smtClean="0"/>
              <a:t>box, enter </a:t>
            </a:r>
            <a:r>
              <a:rPr lang="en-US" b="1" dirty="0" smtClean="0"/>
              <a:t>100%</a:t>
            </a:r>
            <a:r>
              <a:rPr lang="en-US" dirty="0" smtClean="0"/>
              <a:t>.</a:t>
            </a:r>
          </a:p>
          <a:p>
            <a:pPr marL="1143000" lvl="2" indent="-228600">
              <a:buFont typeface="Arial" pitchFamily="34" charset="0"/>
              <a:buChar char="•"/>
              <a:defRPr/>
            </a:pPr>
            <a:r>
              <a:rPr lang="en-US" dirty="0" smtClean="0"/>
              <a:t>Click the button next to </a:t>
            </a:r>
            <a:r>
              <a:rPr lang="en-US" b="1" dirty="0" smtClean="0"/>
              <a:t>Color</a:t>
            </a:r>
            <a:r>
              <a:rPr lang="en-US" dirty="0" smtClean="0"/>
              <a:t>, and then under </a:t>
            </a:r>
            <a:r>
              <a:rPr lang="en-US" b="1" dirty="0" smtClean="0"/>
              <a:t>Theme Colors</a:t>
            </a:r>
            <a:r>
              <a:rPr lang="en-US" dirty="0" smtClean="0"/>
              <a:t> click </a:t>
            </a:r>
            <a:r>
              <a:rPr lang="en-US" b="1" dirty="0" smtClean="0"/>
              <a:t>Tan, Background 2 </a:t>
            </a:r>
            <a:r>
              <a:rPr lang="en-US" dirty="0" smtClean="0"/>
              <a:t>(first row, third option from the left).</a:t>
            </a:r>
          </a:p>
          <a:p>
            <a:pPr>
              <a:defRPr/>
            </a:pPr>
            <a:endParaRPr lang="en-US" dirty="0" smtClean="0"/>
          </a:p>
        </p:txBody>
      </p:sp>
      <p:sp>
        <p:nvSpPr>
          <p:cNvPr id="41987" name="Slide Image Placeholder 5"/>
          <p:cNvSpPr>
            <a:spLocks noGrp="1" noRot="1" noChangeAspect="1" noTextEdit="1"/>
          </p:cNvSpPr>
          <p:nvPr>
            <p:ph type="sldImg"/>
          </p:nvPr>
        </p:nvSpPr>
        <p:spPr bwMode="auto">
          <a:xfrm>
            <a:off x="533400" y="460375"/>
            <a:ext cx="3144838" cy="2359025"/>
          </a:xfrm>
          <a:ln>
            <a:solidFill>
              <a:srgbClr val="000000"/>
            </a:solidFill>
            <a:miter lim="800000"/>
            <a:headEnd/>
            <a:tailEnd/>
          </a:ln>
          <a:extLst/>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2826C8A-20FC-437B-A467-FA325D88E8E3}" type="slidenum">
              <a:rPr lang="en-US" smtClean="0"/>
              <a:pPr/>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A4CE3A00-1644-412D-AD56-3A14DD6668F3}" type="datetimeFigureOut">
              <a:rPr lang="en-US" smtClean="0"/>
              <a:pPr/>
              <a:t>10/7/2013</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CCA1B186-5645-443B-BDD6-347832A8148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A4CE3A00-1644-412D-AD56-3A14DD6668F3}" type="datetimeFigureOut">
              <a:rPr lang="en-US" smtClean="0"/>
              <a:pPr/>
              <a:t>10/7/2013</a:t>
            </a:fld>
            <a:endParaRPr lang="en-US"/>
          </a:p>
        </p:txBody>
      </p:sp>
      <p:sp>
        <p:nvSpPr>
          <p:cNvPr id="9" name="Slide Number Placeholder 8"/>
          <p:cNvSpPr>
            <a:spLocks noGrp="1"/>
          </p:cNvSpPr>
          <p:nvPr>
            <p:ph type="sldNum" sz="quarter" idx="15"/>
          </p:nvPr>
        </p:nvSpPr>
        <p:spPr/>
        <p:txBody>
          <a:bodyPr rtlCol="0"/>
          <a:lstStyle/>
          <a:p>
            <a:fld id="{CCA1B186-5645-443B-BDD6-347832A8148D}"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A4CE3A00-1644-412D-AD56-3A14DD6668F3}" type="datetimeFigureOut">
              <a:rPr lang="en-US" smtClean="0"/>
              <a:pPr/>
              <a:t>10/7/2013</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CCA1B186-5645-443B-BDD6-347832A8148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A4CE3A00-1644-412D-AD56-3A14DD6668F3}" type="datetimeFigureOut">
              <a:rPr lang="en-US" smtClean="0"/>
              <a:pPr/>
              <a:t>10/7/2013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A1B186-5645-443B-BDD6-347832A8148D}"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A4CE3A00-1644-412D-AD56-3A14DD6668F3}" type="datetimeFigureOut">
              <a:rPr lang="en-US" smtClean="0"/>
              <a:pPr/>
              <a:t>10/7/2013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CA1B186-5645-443B-BDD6-347832A8148D}"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A4CE3A00-1644-412D-AD56-3A14DD6668F3}" type="datetimeFigureOut">
              <a:rPr lang="en-US" smtClean="0"/>
              <a:pPr/>
              <a:t>10/7/2013</a:t>
            </a:fld>
            <a:endParaRPr lang="en-US"/>
          </a:p>
        </p:txBody>
      </p:sp>
      <p:sp>
        <p:nvSpPr>
          <p:cNvPr id="7" name="Slide Number Placeholder 6"/>
          <p:cNvSpPr>
            <a:spLocks noGrp="1"/>
          </p:cNvSpPr>
          <p:nvPr>
            <p:ph type="sldNum" sz="quarter" idx="11"/>
          </p:nvPr>
        </p:nvSpPr>
        <p:spPr/>
        <p:txBody>
          <a:bodyPr rtlCol="0"/>
          <a:lstStyle/>
          <a:p>
            <a:fld id="{CCA1B186-5645-443B-BDD6-347832A8148D}"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CE3A00-1644-412D-AD56-3A14DD6668F3}" type="datetimeFigureOut">
              <a:rPr lang="en-US" smtClean="0"/>
              <a:pPr/>
              <a:t>10/7/2013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CA1B186-5645-443B-BDD6-347832A8148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A4CE3A00-1644-412D-AD56-3A14DD6668F3}" type="datetimeFigureOut">
              <a:rPr lang="en-US" smtClean="0"/>
              <a:pPr/>
              <a:t>10/7/2013</a:t>
            </a:fld>
            <a:endParaRPr lang="en-US"/>
          </a:p>
        </p:txBody>
      </p:sp>
      <p:sp>
        <p:nvSpPr>
          <p:cNvPr id="22" name="Slide Number Placeholder 21"/>
          <p:cNvSpPr>
            <a:spLocks noGrp="1"/>
          </p:cNvSpPr>
          <p:nvPr>
            <p:ph type="sldNum" sz="quarter" idx="15"/>
          </p:nvPr>
        </p:nvSpPr>
        <p:spPr/>
        <p:txBody>
          <a:bodyPr rtlCol="0"/>
          <a:lstStyle/>
          <a:p>
            <a:fld id="{CCA1B186-5645-443B-BDD6-347832A8148D}"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A4CE3A00-1644-412D-AD56-3A14DD6668F3}" type="datetimeFigureOut">
              <a:rPr lang="en-US" smtClean="0"/>
              <a:pPr/>
              <a:t>10/7/2013</a:t>
            </a:fld>
            <a:endParaRPr lang="en-US"/>
          </a:p>
        </p:txBody>
      </p:sp>
      <p:sp>
        <p:nvSpPr>
          <p:cNvPr id="18" name="Slide Number Placeholder 17"/>
          <p:cNvSpPr>
            <a:spLocks noGrp="1"/>
          </p:cNvSpPr>
          <p:nvPr>
            <p:ph type="sldNum" sz="quarter" idx="11"/>
          </p:nvPr>
        </p:nvSpPr>
        <p:spPr/>
        <p:txBody>
          <a:bodyPr rtlCol="0"/>
          <a:lstStyle/>
          <a:p>
            <a:fld id="{CCA1B186-5645-443B-BDD6-347832A8148D}"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4CE3A00-1644-412D-AD56-3A14DD6668F3}" type="datetimeFigureOut">
              <a:rPr lang="en-US" smtClean="0"/>
              <a:pPr/>
              <a:t>10/7/2013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A1B186-5645-443B-BDD6-347832A8148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4CE3A00-1644-412D-AD56-3A14DD6668F3}" type="datetimeFigureOut">
              <a:rPr lang="en-US" smtClean="0"/>
              <a:pPr/>
              <a:t>10/7/2013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A1B186-5645-443B-BDD6-347832A8148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A4CE3A00-1644-412D-AD56-3A14DD6668F3}" type="datetimeFigureOut">
              <a:rPr lang="en-US" smtClean="0"/>
              <a:pPr/>
              <a:t>10/7/2013</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CCA1B186-5645-443B-BDD6-347832A8148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gif"/><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jpe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jpeg"/><Relationship Id="rId9" Type="http://schemas.openxmlformats.org/officeDocument/2006/relationships/image" Target="../media/image11.jpeg"/></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gif"/><Relationship Id="rId7"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jpe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jpeg"/><Relationship Id="rId9" Type="http://schemas.openxmlformats.org/officeDocument/2006/relationships/image" Target="../media/image11.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81000"/>
            <a:ext cx="8534400" cy="4953000"/>
          </a:xfrm>
        </p:spPr>
        <p:txBody>
          <a:bodyPr>
            <a:normAutofit/>
          </a:bodyPr>
          <a:lstStyle/>
          <a:p>
            <a:pPr algn="ctr"/>
            <a:r>
              <a:rPr lang="en-US" sz="3200" dirty="0" smtClean="0"/>
              <a:t>Lecture—5 </a:t>
            </a:r>
            <a:br>
              <a:rPr lang="en-US" sz="3200" dirty="0" smtClean="0"/>
            </a:br>
            <a:r>
              <a:rPr lang="en-US" sz="3200" dirty="0" smtClean="0"/>
              <a:t>Decision making in npo</a:t>
            </a:r>
            <a:br>
              <a:rPr lang="en-US" sz="3200" dirty="0" smtClean="0"/>
            </a:br>
            <a:r>
              <a:rPr lang="en-US" sz="3200" dirty="0" smtClean="0"/>
              <a:t>Riffat </a:t>
            </a:r>
            <a:r>
              <a:rPr lang="en-US" sz="3200" dirty="0" err="1" smtClean="0"/>
              <a:t>abbas</a:t>
            </a:r>
            <a:r>
              <a:rPr lang="en-US" sz="3200" dirty="0" smtClean="0"/>
              <a:t> Rizvi </a:t>
            </a:r>
            <a:br>
              <a:rPr lang="en-US" sz="3200" dirty="0" smtClean="0"/>
            </a:br>
            <a:r>
              <a:rPr lang="en-US" sz="3200" dirty="0" smtClean="0"/>
              <a:t>Lecturer</a:t>
            </a:r>
            <a:br>
              <a:rPr lang="en-US" sz="3200" dirty="0" smtClean="0"/>
            </a:br>
            <a:r>
              <a:rPr lang="en-US" sz="3200" dirty="0" smtClean="0"/>
              <a:t/>
            </a:r>
            <a:br>
              <a:rPr lang="en-US" sz="3200" dirty="0" smtClean="0"/>
            </a:br>
            <a:r>
              <a:rPr lang="en-US" sz="3200" dirty="0" smtClean="0"/>
              <a:t>Strategic </a:t>
            </a:r>
            <a:r>
              <a:rPr lang="en-US" sz="3200" dirty="0"/>
              <a:t>Planning</a:t>
            </a:r>
            <a:br>
              <a:rPr lang="en-US" sz="3200" dirty="0"/>
            </a:br>
            <a:r>
              <a:rPr lang="en-US" sz="3200" dirty="0"/>
              <a:t>AND</a:t>
            </a:r>
            <a:br>
              <a:rPr lang="en-US" sz="3200" dirty="0"/>
            </a:br>
            <a:r>
              <a:rPr lang="en-US" sz="3200" dirty="0"/>
              <a:t>need Assessment</a:t>
            </a:r>
            <a:r>
              <a:rPr lang="en-US" sz="3200" dirty="0" smtClean="0"/>
              <a:t/>
            </a:r>
            <a:br>
              <a:rPr lang="en-US" sz="3200" dirty="0" smtClean="0"/>
            </a:br>
            <a:r>
              <a:rPr lang="en-US" sz="2800" dirty="0" smtClean="0"/>
              <a:t> </a:t>
            </a:r>
            <a:endParaRPr lang="en-US" sz="2800" dirty="0"/>
          </a:p>
        </p:txBody>
      </p:sp>
      <p:sp>
        <p:nvSpPr>
          <p:cNvPr id="3" name="Subtitle 2"/>
          <p:cNvSpPr>
            <a:spLocks noGrp="1"/>
          </p:cNvSpPr>
          <p:nvPr>
            <p:ph type="subTitle" idx="1"/>
          </p:nvPr>
        </p:nvSpPr>
        <p:spPr>
          <a:xfrm>
            <a:off x="3429000" y="4495800"/>
            <a:ext cx="5114778" cy="1336936"/>
          </a:xfrm>
        </p:spPr>
        <p:txBody>
          <a:bodyPr>
            <a:normAutofit/>
          </a:bodyPr>
          <a:lstStyle/>
          <a:p>
            <a:pPr algn="l"/>
            <a:endParaRPr lang="en-US" dirty="0" smtClean="0"/>
          </a:p>
          <a:p>
            <a:pPr algn="l"/>
            <a:r>
              <a:rPr lang="en-US" dirty="0" smtClean="0"/>
              <a:t>                             </a:t>
            </a:r>
          </a:p>
          <a:p>
            <a:pPr algn="l"/>
            <a:endParaRPr lang="en-US" dirty="0" smtClean="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pakistan-map4[1].jpg"/>
          <p:cNvPicPr>
            <a:picLocks noGrp="1" noChangeAspect="1"/>
          </p:cNvPicPr>
          <p:nvPr>
            <p:ph sz="quarter" idx="1"/>
          </p:nvPr>
        </p:nvPicPr>
        <p:blipFill>
          <a:blip r:embed="rId2" cstate="print"/>
          <a:stretch>
            <a:fillRect/>
          </a:stretch>
        </p:blipFill>
        <p:spPr>
          <a:xfrm>
            <a:off x="0" y="228601"/>
            <a:ext cx="8153400" cy="5486400"/>
          </a:xfrm>
        </p:spPr>
      </p:pic>
      <p:sp>
        <p:nvSpPr>
          <p:cNvPr id="5" name="TextBox 4"/>
          <p:cNvSpPr txBox="1"/>
          <p:nvPr/>
        </p:nvSpPr>
        <p:spPr>
          <a:xfrm>
            <a:off x="228600" y="5867400"/>
            <a:ext cx="7772400" cy="369332"/>
          </a:xfrm>
          <a:prstGeom prst="rect">
            <a:avLst/>
          </a:prstGeom>
          <a:noFill/>
        </p:spPr>
        <p:txBody>
          <a:bodyPr wrap="square" rtlCol="0">
            <a:spAutoFit/>
          </a:bodyPr>
          <a:lstStyle/>
          <a:p>
            <a:r>
              <a:rPr lang="en-US" dirty="0" smtClean="0"/>
              <a:t>             Change is inevitable by Heraclius of Greece in 535 B.C</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Content Placeholder 5" descr="Strategic%20Management%20Model.gif"/>
          <p:cNvPicPr>
            <a:picLocks noGrp="1" noChangeAspect="1"/>
          </p:cNvPicPr>
          <p:nvPr>
            <p:ph sz="quarter" idx="1"/>
          </p:nvPr>
        </p:nvPicPr>
        <p:blipFill>
          <a:blip r:embed="rId2" cstate="print"/>
          <a:stretch>
            <a:fillRect/>
          </a:stretch>
        </p:blipFill>
        <p:spPr>
          <a:xfrm>
            <a:off x="0" y="0"/>
            <a:ext cx="9143999" cy="6858000"/>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Sectors of The Country</a:t>
            </a:r>
            <a:endParaRPr lang="en-US" dirty="0"/>
          </a:p>
        </p:txBody>
      </p:sp>
      <p:sp>
        <p:nvSpPr>
          <p:cNvPr id="3" name="Content Placeholder 2"/>
          <p:cNvSpPr>
            <a:spLocks noGrp="1"/>
          </p:cNvSpPr>
          <p:nvPr>
            <p:ph sz="quarter" idx="1"/>
          </p:nvPr>
        </p:nvSpPr>
        <p:spPr>
          <a:xfrm>
            <a:off x="457200" y="1609416"/>
            <a:ext cx="7239000" cy="4334184"/>
          </a:xfrm>
        </p:spPr>
        <p:txBody>
          <a:bodyPr>
            <a:normAutofit/>
          </a:bodyPr>
          <a:lstStyle/>
          <a:p>
            <a:pPr algn="just">
              <a:buNone/>
            </a:pPr>
            <a:endParaRPr lang="en-US" dirty="0" smtClean="0"/>
          </a:p>
          <a:p>
            <a:pPr algn="just"/>
            <a:r>
              <a:rPr lang="en-US" dirty="0" smtClean="0"/>
              <a:t>Majorly, two sectors exist in the country; Development sector and Commercial.</a:t>
            </a:r>
          </a:p>
          <a:p>
            <a:pPr algn="just">
              <a:buNone/>
            </a:pPr>
            <a:endParaRPr lang="en-US" dirty="0" smtClean="0"/>
          </a:p>
          <a:p>
            <a:pPr algn="just"/>
            <a:r>
              <a:rPr lang="en-US" dirty="0" smtClean="0"/>
              <a:t>Development sector invests for the betterment of the Society.</a:t>
            </a:r>
          </a:p>
          <a:p>
            <a:pPr algn="just">
              <a:buNone/>
            </a:pPr>
            <a:endParaRPr lang="en-US" dirty="0" smtClean="0"/>
          </a:p>
          <a:p>
            <a:pPr algn="just"/>
            <a:r>
              <a:rPr lang="en-US" dirty="0" smtClean="0"/>
              <a:t>Commercial sector invests for the sake of earning profits or revenue. </a:t>
            </a:r>
          </a:p>
          <a:p>
            <a:pPr>
              <a:buNone/>
            </a:pPr>
            <a:r>
              <a:rPr lang="en-US" dirty="0" smtClean="0"/>
              <a:t>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a:t>
            </a:r>
            <a:endParaRPr lang="en-US" dirty="0"/>
          </a:p>
        </p:txBody>
      </p:sp>
      <p:sp>
        <p:nvSpPr>
          <p:cNvPr id="3" name="Content Placeholder 2"/>
          <p:cNvSpPr>
            <a:spLocks noGrp="1"/>
          </p:cNvSpPr>
          <p:nvPr>
            <p:ph sz="quarter" idx="1"/>
          </p:nvPr>
        </p:nvSpPr>
        <p:spPr>
          <a:xfrm>
            <a:off x="457200" y="1609416"/>
            <a:ext cx="7239000" cy="1286184"/>
          </a:xfrm>
        </p:spPr>
        <p:txBody>
          <a:bodyPr>
            <a:normAutofit fontScale="92500" lnSpcReduction="20000"/>
          </a:bodyPr>
          <a:lstStyle/>
          <a:p>
            <a:r>
              <a:rPr lang="en-US" dirty="0" smtClean="0"/>
              <a:t>Temporary endeavors undertaken to create product, service or result. </a:t>
            </a:r>
            <a:endParaRPr lang="en-US" dirty="0" smtClean="0"/>
          </a:p>
          <a:p>
            <a:r>
              <a:rPr lang="en-US" dirty="0" smtClean="0"/>
              <a:t>They are not permanent like operations of non profit sector organizations. </a:t>
            </a:r>
          </a:p>
          <a:p>
            <a:pPr>
              <a:buNone/>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idx="4294967295"/>
          </p:nvPr>
        </p:nvSpPr>
        <p:spPr>
          <a:xfrm>
            <a:off x="0" y="762000"/>
            <a:ext cx="8229600" cy="1143000"/>
          </a:xfrm>
        </p:spPr>
        <p:txBody>
          <a:bodyPr lIns="65306" tIns="32653" rIns="65306" bIns="32653"/>
          <a:lstStyle/>
          <a:p>
            <a:pPr eaLnBrk="1" hangingPunct="1"/>
            <a:r>
              <a:rPr lang="en-US" sz="4000" dirty="0"/>
              <a:t>Why Project Management</a:t>
            </a:r>
          </a:p>
        </p:txBody>
      </p:sp>
      <p:pic>
        <p:nvPicPr>
          <p:cNvPr id="19458" name="Picture 2" descr="Purpose of Communication.gif"/>
          <p:cNvPicPr>
            <a:picLocks noChangeAspect="1"/>
          </p:cNvPicPr>
          <p:nvPr/>
        </p:nvPicPr>
        <p:blipFill>
          <a:blip r:embed="rId3" cstate="print"/>
          <a:srcRect/>
          <a:stretch>
            <a:fillRect/>
          </a:stretch>
        </p:blipFill>
        <p:spPr bwMode="auto">
          <a:xfrm>
            <a:off x="662214" y="1818822"/>
            <a:ext cx="2952750" cy="3226027"/>
          </a:xfrm>
          <a:prstGeom prst="rect">
            <a:avLst/>
          </a:prstGeom>
          <a:noFill/>
          <a:ln w="9525">
            <a:noFill/>
            <a:miter lim="800000"/>
            <a:headEnd/>
            <a:tailEnd/>
          </a:ln>
        </p:spPr>
      </p:pic>
      <p:sp>
        <p:nvSpPr>
          <p:cNvPr id="19459" name="TextBox 3"/>
          <p:cNvSpPr txBox="1">
            <a:spLocks noChangeArrowheads="1"/>
          </p:cNvSpPr>
          <p:nvPr/>
        </p:nvSpPr>
        <p:spPr bwMode="auto">
          <a:xfrm>
            <a:off x="4082143" y="2340429"/>
            <a:ext cx="4603750" cy="3477865"/>
          </a:xfrm>
          <a:prstGeom prst="rect">
            <a:avLst/>
          </a:prstGeom>
          <a:noFill/>
          <a:ln w="9525">
            <a:noFill/>
            <a:miter lim="800000"/>
            <a:headEnd/>
            <a:tailEnd/>
          </a:ln>
        </p:spPr>
        <p:txBody>
          <a:bodyPr lIns="91429" tIns="45715" rIns="91429" bIns="45715">
            <a:spAutoFit/>
          </a:bodyPr>
          <a:lstStyle/>
          <a:p>
            <a:r>
              <a:rPr lang="en-US" sz="2400" dirty="0">
                <a:latin typeface="Calibri" pitchFamily="34" charset="0"/>
              </a:rPr>
              <a:t>Every social organization – whether working on service delivery or process issue, undertakes projects. Projects come in many forms and can range from the very simple to the very complex. Every project is unique and presents unique challenges. Project Management is essential to manage projects.</a:t>
            </a:r>
            <a:r>
              <a:rPr lang="en-US" sz="2800" dirty="0">
                <a:latin typeface="Calibri" pitchFamily="34" charset="0"/>
              </a:rPr>
              <a:t> </a:t>
            </a:r>
          </a:p>
        </p:txBody>
      </p:sp>
    </p:spTree>
    <p:extLst>
      <p:ext uri="{BB962C8B-B14F-4D97-AF65-F5344CB8AC3E}">
        <p14:creationId xmlns="" xmlns:p14="http://schemas.microsoft.com/office/powerpoint/2010/main" val="3267059429"/>
      </p:ext>
    </p:extLst>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Number Placeholder 4"/>
          <p:cNvSpPr txBox="1">
            <a:spLocks noGrp="1"/>
          </p:cNvSpPr>
          <p:nvPr/>
        </p:nvSpPr>
        <p:spPr bwMode="auto">
          <a:xfrm>
            <a:off x="6552974" y="6325054"/>
            <a:ext cx="1905000" cy="456974"/>
          </a:xfrm>
          <a:prstGeom prst="rect">
            <a:avLst/>
          </a:prstGeom>
          <a:noFill/>
          <a:ln w="9525">
            <a:noFill/>
            <a:miter lim="800000"/>
            <a:headEnd/>
            <a:tailEnd/>
          </a:ln>
        </p:spPr>
        <p:txBody>
          <a:bodyPr wrap="none" lIns="92064" tIns="46032" rIns="92064" bIns="46032" anchor="ctr"/>
          <a:lstStyle/>
          <a:p>
            <a:pPr algn="r" eaLnBrk="0" hangingPunct="0"/>
            <a:fld id="{D5F1588A-841C-464A-971A-DFFC093E6E3C}" type="slidenum">
              <a:rPr lang="en-US" sz="1400"/>
              <a:pPr algn="r" eaLnBrk="0" hangingPunct="0"/>
              <a:t>7</a:t>
            </a:fld>
            <a:endParaRPr lang="en-US" sz="1400"/>
          </a:p>
        </p:txBody>
      </p:sp>
      <p:sp>
        <p:nvSpPr>
          <p:cNvPr id="21506" name="Rectangle 2"/>
          <p:cNvSpPr>
            <a:spLocks noGrp="1" noChangeArrowheads="1"/>
          </p:cNvSpPr>
          <p:nvPr>
            <p:ph type="title" idx="4294967295"/>
          </p:nvPr>
        </p:nvSpPr>
        <p:spPr>
          <a:xfrm>
            <a:off x="0" y="815975"/>
            <a:ext cx="8231188" cy="1143000"/>
          </a:xfrm>
        </p:spPr>
        <p:txBody>
          <a:bodyPr lIns="92064" tIns="46032" rIns="92064" bIns="46032" anchor="b">
            <a:normAutofit fontScale="90000"/>
          </a:bodyPr>
          <a:lstStyle/>
          <a:p>
            <a:r>
              <a:rPr lang="en-US" sz="3600" i="1" dirty="0"/>
              <a:t>Examples of Project Oriented Industries</a:t>
            </a:r>
            <a:r>
              <a:rPr lang="en-US" dirty="0" smtClean="0"/>
              <a:t> </a:t>
            </a:r>
          </a:p>
        </p:txBody>
      </p:sp>
      <p:sp>
        <p:nvSpPr>
          <p:cNvPr id="21507" name="Rectangle 3"/>
          <p:cNvSpPr>
            <a:spLocks noGrp="1" noChangeArrowheads="1"/>
          </p:cNvSpPr>
          <p:nvPr>
            <p:ph type="body" idx="4294967295"/>
          </p:nvPr>
        </p:nvSpPr>
        <p:spPr>
          <a:xfrm>
            <a:off x="0" y="1851025"/>
            <a:ext cx="8231188" cy="4525963"/>
          </a:xfrm>
        </p:spPr>
        <p:txBody>
          <a:bodyPr lIns="92064" tIns="46032" rIns="92064" bIns="46032">
            <a:normAutofit lnSpcReduction="10000"/>
          </a:bodyPr>
          <a:lstStyle/>
          <a:p>
            <a:pPr>
              <a:lnSpc>
                <a:spcPct val="90000"/>
              </a:lnSpc>
            </a:pPr>
            <a:r>
              <a:rPr lang="en-US" sz="2600" dirty="0"/>
              <a:t>NASA and DOD (Department of Defense)</a:t>
            </a:r>
          </a:p>
          <a:p>
            <a:pPr lvl="1">
              <a:lnSpc>
                <a:spcPct val="90000"/>
              </a:lnSpc>
              <a:buFont typeface="Arial" charset="0"/>
              <a:buNone/>
            </a:pPr>
            <a:endParaRPr lang="en-US" dirty="0"/>
          </a:p>
          <a:p>
            <a:pPr>
              <a:lnSpc>
                <a:spcPct val="90000"/>
              </a:lnSpc>
            </a:pPr>
            <a:r>
              <a:rPr lang="en-US" sz="2600" dirty="0"/>
              <a:t>Construction, architecture, new product development</a:t>
            </a:r>
          </a:p>
          <a:p>
            <a:pPr>
              <a:lnSpc>
                <a:spcPct val="90000"/>
              </a:lnSpc>
            </a:pPr>
            <a:endParaRPr lang="en-US" sz="2600" dirty="0"/>
          </a:p>
          <a:p>
            <a:pPr>
              <a:lnSpc>
                <a:spcPct val="90000"/>
              </a:lnSpc>
            </a:pPr>
            <a:r>
              <a:rPr lang="en-US" sz="2600" dirty="0"/>
              <a:t>NGOs</a:t>
            </a:r>
          </a:p>
          <a:p>
            <a:pPr>
              <a:lnSpc>
                <a:spcPct val="90000"/>
              </a:lnSpc>
            </a:pPr>
            <a:endParaRPr lang="en-US" sz="2600" dirty="0"/>
          </a:p>
          <a:p>
            <a:pPr>
              <a:lnSpc>
                <a:spcPct val="90000"/>
              </a:lnSpc>
            </a:pPr>
            <a:r>
              <a:rPr lang="en-US" sz="2600" dirty="0"/>
              <a:t>Financial/Service Institutions</a:t>
            </a:r>
          </a:p>
          <a:p>
            <a:pPr>
              <a:lnSpc>
                <a:spcPct val="90000"/>
              </a:lnSpc>
            </a:pPr>
            <a:endParaRPr lang="en-US" sz="2600" dirty="0"/>
          </a:p>
          <a:p>
            <a:pPr>
              <a:lnSpc>
                <a:spcPct val="90000"/>
              </a:lnSpc>
            </a:pPr>
            <a:r>
              <a:rPr lang="en-US" sz="2600" dirty="0"/>
              <a:t>Banks, Insurance, Telecommunication</a:t>
            </a:r>
          </a:p>
          <a:p>
            <a:pPr lvl="1">
              <a:lnSpc>
                <a:spcPct val="90000"/>
              </a:lnSpc>
              <a:buFont typeface="Arial" charset="0"/>
              <a:buNone/>
            </a:pPr>
            <a:endParaRPr lang="en-US" dirty="0"/>
          </a:p>
          <a:p>
            <a:pPr>
              <a:lnSpc>
                <a:spcPct val="90000"/>
              </a:lnSpc>
            </a:pPr>
            <a:r>
              <a:rPr lang="en-US" sz="2600" dirty="0"/>
              <a:t>Manufacturing Units and Plants’ operation</a:t>
            </a:r>
          </a:p>
        </p:txBody>
      </p:sp>
      <p:sp>
        <p:nvSpPr>
          <p:cNvPr id="21508" name="AutoShape 4"/>
          <p:cNvSpPr>
            <a:spLocks noChangeArrowheads="1"/>
          </p:cNvSpPr>
          <p:nvPr/>
        </p:nvSpPr>
        <p:spPr bwMode="auto">
          <a:xfrm>
            <a:off x="8436429" y="1905000"/>
            <a:ext cx="326571" cy="4331607"/>
          </a:xfrm>
          <a:prstGeom prst="upArrow">
            <a:avLst>
              <a:gd name="adj1" fmla="val 50000"/>
              <a:gd name="adj2" fmla="val 331597"/>
            </a:avLst>
          </a:prstGeom>
          <a:solidFill>
            <a:schemeClr val="accent1"/>
          </a:solidFill>
          <a:ln w="12700">
            <a:solidFill>
              <a:schemeClr val="tx1"/>
            </a:solidFill>
            <a:miter lim="800000"/>
            <a:headEnd type="none" w="sm" len="sm"/>
            <a:tailEnd type="none" w="sm" len="sm"/>
          </a:ln>
        </p:spPr>
        <p:txBody>
          <a:bodyPr vert="eaVert" wrap="none" lIns="91429" tIns="45715" rIns="91429" bIns="45715" anchor="ctr"/>
          <a:lstStyle/>
          <a:p>
            <a:pPr eaLnBrk="0" hangingPunct="0"/>
            <a:endParaRPr lang="en-US" sz="2400">
              <a:latin typeface="Times New Roman" pitchFamily="18" charset="0"/>
            </a:endParaRPr>
          </a:p>
        </p:txBody>
      </p:sp>
    </p:spTree>
    <p:extLst>
      <p:ext uri="{BB962C8B-B14F-4D97-AF65-F5344CB8AC3E}">
        <p14:creationId xmlns="" xmlns:p14="http://schemas.microsoft.com/office/powerpoint/2010/main" val="1496228400"/>
      </p:ext>
    </p:extLst>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ChangeArrowheads="1"/>
          </p:cNvSpPr>
          <p:nvPr/>
        </p:nvSpPr>
        <p:spPr bwMode="auto">
          <a:xfrm>
            <a:off x="-3402" y="5421313"/>
            <a:ext cx="9144001" cy="1436687"/>
          </a:xfrm>
          <a:prstGeom prst="rect">
            <a:avLst/>
          </a:prstGeom>
          <a:solidFill>
            <a:srgbClr val="FFFF99"/>
          </a:solidFill>
          <a:ln w="25400" cmpd="thickThin" algn="ctr">
            <a:solidFill>
              <a:srgbClr val="C00000"/>
            </a:solidFill>
            <a:miter lim="800000"/>
            <a:headEnd/>
            <a:tailEnd/>
          </a:ln>
        </p:spPr>
        <p:txBody>
          <a:bodyPr lIns="91429" tIns="45715" rIns="91429" bIns="45715" anchor="ctr"/>
          <a:lstStyle/>
          <a:p>
            <a:pPr algn="ctr"/>
            <a:endParaRPr lang="en-US" sz="2000">
              <a:solidFill>
                <a:srgbClr val="FFFFFF"/>
              </a:solidFill>
              <a:latin typeface="Verdana" pitchFamily="34" charset="0"/>
            </a:endParaRPr>
          </a:p>
        </p:txBody>
      </p:sp>
      <p:pic>
        <p:nvPicPr>
          <p:cNvPr id="22530" name="Picture 3" descr="flag_pakistan"/>
          <p:cNvPicPr>
            <a:picLocks noGrp="1" noChangeAspect="1" noChangeArrowheads="1" noCrop="1"/>
          </p:cNvPicPr>
          <p:nvPr>
            <p:ph idx="4294967295"/>
          </p:nvPr>
        </p:nvPicPr>
        <p:blipFill>
          <a:blip r:embed="rId3" cstate="print"/>
          <a:srcRect/>
          <a:stretch>
            <a:fillRect/>
          </a:stretch>
        </p:blipFill>
        <p:spPr>
          <a:xfrm>
            <a:off x="0" y="5829300"/>
            <a:ext cx="985838" cy="673100"/>
          </a:xfrm>
        </p:spPr>
      </p:pic>
      <p:sp>
        <p:nvSpPr>
          <p:cNvPr id="22534" name="Title 8"/>
          <p:cNvSpPr>
            <a:spLocks noGrp="1"/>
          </p:cNvSpPr>
          <p:nvPr>
            <p:ph type="title" idx="4294967295"/>
          </p:nvPr>
        </p:nvSpPr>
        <p:spPr>
          <a:xfrm>
            <a:off x="0" y="457200"/>
            <a:ext cx="8229600" cy="1143000"/>
          </a:xfrm>
        </p:spPr>
        <p:txBody>
          <a:bodyPr lIns="65306" tIns="32653" rIns="65306" bIns="32653">
            <a:normAutofit fontScale="90000"/>
          </a:bodyPr>
          <a:lstStyle/>
          <a:p>
            <a:pPr eaLnBrk="1" hangingPunct="1"/>
            <a:r>
              <a:rPr lang="en-US" sz="4000" dirty="0"/>
              <a:t>Examples of Major Projects in Pakistan </a:t>
            </a:r>
          </a:p>
        </p:txBody>
      </p:sp>
      <p:pic>
        <p:nvPicPr>
          <p:cNvPr id="22531" name="Picture 6" descr="snow leopard.jpg"/>
          <p:cNvPicPr>
            <a:picLocks noChangeAspect="1"/>
          </p:cNvPicPr>
          <p:nvPr/>
        </p:nvPicPr>
        <p:blipFill>
          <a:blip r:embed="rId4" cstate="print"/>
          <a:srcRect/>
          <a:stretch>
            <a:fillRect/>
          </a:stretch>
        </p:blipFill>
        <p:spPr bwMode="auto">
          <a:xfrm>
            <a:off x="7468054" y="5584599"/>
            <a:ext cx="1505857" cy="1125991"/>
          </a:xfrm>
          <a:prstGeom prst="rect">
            <a:avLst/>
          </a:prstGeom>
          <a:noFill/>
          <a:ln w="9525">
            <a:noFill/>
            <a:miter lim="800000"/>
            <a:headEnd/>
            <a:tailEnd/>
          </a:ln>
        </p:spPr>
      </p:pic>
      <p:pic>
        <p:nvPicPr>
          <p:cNvPr id="22532" name="Picture 4" descr="jinnah.gif"/>
          <p:cNvPicPr>
            <a:picLocks noChangeAspect="1"/>
          </p:cNvPicPr>
          <p:nvPr/>
        </p:nvPicPr>
        <p:blipFill>
          <a:blip r:embed="rId5" cstate="print"/>
          <a:srcRect/>
          <a:stretch>
            <a:fillRect/>
          </a:stretch>
        </p:blipFill>
        <p:spPr bwMode="auto">
          <a:xfrm>
            <a:off x="1213303" y="5536974"/>
            <a:ext cx="1338036" cy="1190625"/>
          </a:xfrm>
          <a:prstGeom prst="rect">
            <a:avLst/>
          </a:prstGeom>
          <a:noFill/>
          <a:ln w="9525">
            <a:noFill/>
            <a:miter lim="800000"/>
            <a:headEnd/>
            <a:tailEnd/>
          </a:ln>
        </p:spPr>
      </p:pic>
      <p:pic>
        <p:nvPicPr>
          <p:cNvPr id="22533" name="Picture 5" descr="mohenjodaro1.jpg"/>
          <p:cNvPicPr>
            <a:picLocks noChangeAspect="1"/>
          </p:cNvPicPr>
          <p:nvPr/>
        </p:nvPicPr>
        <p:blipFill>
          <a:blip r:embed="rId6" cstate="print"/>
          <a:srcRect/>
          <a:stretch>
            <a:fillRect/>
          </a:stretch>
        </p:blipFill>
        <p:spPr bwMode="auto">
          <a:xfrm>
            <a:off x="3785054" y="5519964"/>
            <a:ext cx="1025071" cy="1239384"/>
          </a:xfrm>
          <a:prstGeom prst="rect">
            <a:avLst/>
          </a:prstGeom>
          <a:noFill/>
          <a:ln w="9525">
            <a:noFill/>
            <a:miter lim="800000"/>
            <a:headEnd/>
            <a:tailEnd/>
          </a:ln>
        </p:spPr>
      </p:pic>
      <p:pic>
        <p:nvPicPr>
          <p:cNvPr id="22535" name="Picture 9" descr="Khyber Pass.jpg"/>
          <p:cNvPicPr>
            <a:picLocks noChangeAspect="1"/>
          </p:cNvPicPr>
          <p:nvPr/>
        </p:nvPicPr>
        <p:blipFill>
          <a:blip r:embed="rId7" cstate="print"/>
          <a:srcRect/>
          <a:stretch>
            <a:fillRect/>
          </a:stretch>
        </p:blipFill>
        <p:spPr bwMode="auto">
          <a:xfrm>
            <a:off x="5929313" y="5584599"/>
            <a:ext cx="1409473" cy="1143000"/>
          </a:xfrm>
          <a:prstGeom prst="rect">
            <a:avLst/>
          </a:prstGeom>
          <a:noFill/>
          <a:ln w="9525">
            <a:noFill/>
            <a:miter lim="800000"/>
            <a:headEnd/>
            <a:tailEnd/>
          </a:ln>
        </p:spPr>
      </p:pic>
      <p:sp>
        <p:nvSpPr>
          <p:cNvPr id="22536" name="TextBox 10"/>
          <p:cNvSpPr txBox="1">
            <a:spLocks noChangeArrowheads="1"/>
          </p:cNvSpPr>
          <p:nvPr/>
        </p:nvSpPr>
        <p:spPr bwMode="auto">
          <a:xfrm>
            <a:off x="3810000" y="2013857"/>
            <a:ext cx="4981349" cy="3416310"/>
          </a:xfrm>
          <a:prstGeom prst="rect">
            <a:avLst/>
          </a:prstGeom>
          <a:noFill/>
          <a:ln w="9525">
            <a:noFill/>
            <a:miter lim="800000"/>
            <a:headEnd/>
            <a:tailEnd/>
          </a:ln>
        </p:spPr>
        <p:txBody>
          <a:bodyPr lIns="91429" tIns="45715" rIns="91429" bIns="45715">
            <a:spAutoFit/>
          </a:bodyPr>
          <a:lstStyle/>
          <a:p>
            <a:pPr>
              <a:buClr>
                <a:srgbClr val="FFC000"/>
              </a:buClr>
              <a:buFontTx/>
              <a:buBlip>
                <a:blip r:embed="rId8"/>
              </a:buBlip>
            </a:pPr>
            <a:r>
              <a:rPr lang="en-US">
                <a:solidFill>
                  <a:schemeClr val="bg1"/>
                </a:solidFill>
              </a:rPr>
              <a:t> </a:t>
            </a:r>
            <a:r>
              <a:rPr lang="en-US"/>
              <a:t>Tarbela Dam </a:t>
            </a:r>
          </a:p>
          <a:p>
            <a:pPr>
              <a:buClr>
                <a:srgbClr val="FFC000"/>
              </a:buClr>
              <a:buFontTx/>
              <a:buBlip>
                <a:blip r:embed="rId8"/>
              </a:buBlip>
            </a:pPr>
            <a:r>
              <a:rPr lang="en-US"/>
              <a:t> Mangla Dam </a:t>
            </a:r>
          </a:p>
          <a:p>
            <a:pPr>
              <a:buClr>
                <a:srgbClr val="FFC000"/>
              </a:buClr>
              <a:buFontTx/>
              <a:buBlip>
                <a:blip r:embed="rId8"/>
              </a:buBlip>
            </a:pPr>
            <a:r>
              <a:rPr lang="en-US"/>
              <a:t> Ghazi-Barotha </a:t>
            </a:r>
          </a:p>
          <a:p>
            <a:pPr>
              <a:buClr>
                <a:srgbClr val="FFC000"/>
              </a:buClr>
              <a:buFontTx/>
              <a:buBlip>
                <a:blip r:embed="rId8"/>
              </a:buBlip>
            </a:pPr>
            <a:r>
              <a:rPr lang="en-US"/>
              <a:t> HUBCO</a:t>
            </a:r>
          </a:p>
          <a:p>
            <a:pPr>
              <a:buClr>
                <a:srgbClr val="FFC000"/>
              </a:buClr>
              <a:buFontTx/>
              <a:buBlip>
                <a:blip r:embed="rId8"/>
              </a:buBlip>
            </a:pPr>
            <a:r>
              <a:rPr lang="en-US"/>
              <a:t> Jinnah International Airport</a:t>
            </a:r>
          </a:p>
          <a:p>
            <a:pPr>
              <a:buClr>
                <a:srgbClr val="FFC000"/>
              </a:buClr>
              <a:buFontTx/>
              <a:buBlip>
                <a:blip r:embed="rId8"/>
              </a:buBlip>
            </a:pPr>
            <a:r>
              <a:rPr lang="en-US"/>
              <a:t> Allama Iqbal International Airport</a:t>
            </a:r>
          </a:p>
          <a:p>
            <a:pPr>
              <a:buClr>
                <a:srgbClr val="FFC000"/>
              </a:buClr>
              <a:buFontTx/>
              <a:buBlip>
                <a:blip r:embed="rId8"/>
              </a:buBlip>
            </a:pPr>
            <a:r>
              <a:rPr lang="en-US"/>
              <a:t> Muslim Commercial Bank</a:t>
            </a:r>
          </a:p>
          <a:p>
            <a:pPr>
              <a:buClr>
                <a:srgbClr val="FFC000"/>
              </a:buClr>
              <a:buFontTx/>
              <a:buBlip>
                <a:blip r:embed="rId8"/>
              </a:buBlip>
            </a:pPr>
            <a:r>
              <a:rPr lang="en-US"/>
              <a:t> National Stadium Karachi</a:t>
            </a:r>
          </a:p>
          <a:p>
            <a:pPr>
              <a:buClr>
                <a:srgbClr val="FFC000"/>
              </a:buClr>
              <a:buFontTx/>
              <a:buBlip>
                <a:blip r:embed="rId8"/>
              </a:buBlip>
            </a:pPr>
            <a:r>
              <a:rPr lang="en-US"/>
              <a:t> Shah Faisal Mosque</a:t>
            </a:r>
          </a:p>
          <a:p>
            <a:pPr>
              <a:buClr>
                <a:srgbClr val="FFC000"/>
              </a:buClr>
              <a:buFontTx/>
              <a:buBlip>
                <a:blip r:embed="rId8"/>
              </a:buBlip>
            </a:pPr>
            <a:r>
              <a:rPr lang="en-US"/>
              <a:t> Shaukat Khanum Memorial Hospital</a:t>
            </a:r>
          </a:p>
          <a:p>
            <a:pPr>
              <a:buClr>
                <a:srgbClr val="FFC000"/>
              </a:buClr>
              <a:buFontTx/>
              <a:buBlip>
                <a:blip r:embed="rId8"/>
              </a:buBlip>
            </a:pPr>
            <a:r>
              <a:rPr lang="en-US"/>
              <a:t> JF-17 Sino-Pakistan Combat Aircraft</a:t>
            </a:r>
          </a:p>
          <a:p>
            <a:pPr>
              <a:buClr>
                <a:srgbClr val="FFC000"/>
              </a:buClr>
            </a:pPr>
            <a:endParaRPr lang="en-US"/>
          </a:p>
        </p:txBody>
      </p:sp>
      <p:pic>
        <p:nvPicPr>
          <p:cNvPr id="22537" name="Picture 11" descr="Minar Pakistan.jpg"/>
          <p:cNvPicPr>
            <a:picLocks noChangeAspect="1"/>
          </p:cNvPicPr>
          <p:nvPr/>
        </p:nvPicPr>
        <p:blipFill>
          <a:blip r:embed="rId9" cstate="print"/>
          <a:srcRect/>
          <a:stretch>
            <a:fillRect/>
          </a:stretch>
        </p:blipFill>
        <p:spPr bwMode="auto">
          <a:xfrm>
            <a:off x="2679474" y="5529036"/>
            <a:ext cx="978580" cy="1230313"/>
          </a:xfrm>
          <a:prstGeom prst="rect">
            <a:avLst/>
          </a:prstGeom>
          <a:noFill/>
          <a:ln w="9525">
            <a:noFill/>
            <a:miter lim="800000"/>
            <a:headEnd/>
            <a:tailEnd/>
          </a:ln>
        </p:spPr>
      </p:pic>
      <p:pic>
        <p:nvPicPr>
          <p:cNvPr id="22538" name="Picture 12" descr="fasting budha.gif"/>
          <p:cNvPicPr>
            <a:picLocks noChangeAspect="1"/>
          </p:cNvPicPr>
          <p:nvPr/>
        </p:nvPicPr>
        <p:blipFill>
          <a:blip r:embed="rId10" cstate="print"/>
          <a:srcRect/>
          <a:stretch>
            <a:fillRect/>
          </a:stretch>
        </p:blipFill>
        <p:spPr bwMode="auto">
          <a:xfrm>
            <a:off x="4938259" y="5470071"/>
            <a:ext cx="864054" cy="1301750"/>
          </a:xfrm>
          <a:prstGeom prst="rect">
            <a:avLst/>
          </a:prstGeom>
          <a:noFill/>
          <a:ln w="9525">
            <a:noFill/>
            <a:miter lim="800000"/>
            <a:headEnd/>
            <a:tailEnd/>
          </a:ln>
        </p:spPr>
      </p:pic>
      <p:pic>
        <p:nvPicPr>
          <p:cNvPr id="22539" name="Picture 13" descr="pakistan-map.gif"/>
          <p:cNvPicPr>
            <a:picLocks noChangeAspect="1"/>
          </p:cNvPicPr>
          <p:nvPr/>
        </p:nvPicPr>
        <p:blipFill>
          <a:blip r:embed="rId11" cstate="print"/>
          <a:srcRect/>
          <a:stretch>
            <a:fillRect/>
          </a:stretch>
        </p:blipFill>
        <p:spPr bwMode="auto">
          <a:xfrm>
            <a:off x="195036" y="1796143"/>
            <a:ext cx="3444875" cy="3507241"/>
          </a:xfrm>
          <a:prstGeom prst="rect">
            <a:avLst/>
          </a:prstGeom>
          <a:noFill/>
          <a:ln w="9525">
            <a:noFill/>
            <a:miter lim="800000"/>
            <a:headEnd/>
            <a:tailEnd/>
          </a:ln>
        </p:spPr>
      </p:pic>
    </p:spTree>
    <p:extLst>
      <p:ext uri="{BB962C8B-B14F-4D97-AF65-F5344CB8AC3E}">
        <p14:creationId xmlns="" xmlns:p14="http://schemas.microsoft.com/office/powerpoint/2010/main" val="3819275069"/>
      </p:ext>
    </p:extLst>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ChangeArrowheads="1"/>
          </p:cNvSpPr>
          <p:nvPr/>
        </p:nvSpPr>
        <p:spPr bwMode="auto">
          <a:xfrm>
            <a:off x="-3402" y="5421313"/>
            <a:ext cx="9144001" cy="1436687"/>
          </a:xfrm>
          <a:prstGeom prst="rect">
            <a:avLst/>
          </a:prstGeom>
          <a:solidFill>
            <a:srgbClr val="FFFF99"/>
          </a:solidFill>
          <a:ln w="25400" cmpd="thickThin" algn="ctr">
            <a:solidFill>
              <a:srgbClr val="C00000"/>
            </a:solidFill>
            <a:miter lim="800000"/>
            <a:headEnd/>
            <a:tailEnd/>
          </a:ln>
        </p:spPr>
        <p:txBody>
          <a:bodyPr lIns="91429" tIns="45715" rIns="91429" bIns="45715" anchor="ctr"/>
          <a:lstStyle/>
          <a:p>
            <a:pPr algn="ctr"/>
            <a:endParaRPr lang="en-US" sz="2000">
              <a:solidFill>
                <a:srgbClr val="FFFFFF"/>
              </a:solidFill>
              <a:latin typeface="Verdana" pitchFamily="34" charset="0"/>
            </a:endParaRPr>
          </a:p>
        </p:txBody>
      </p:sp>
      <p:pic>
        <p:nvPicPr>
          <p:cNvPr id="24578" name="Picture 3" descr="flag_pakistan"/>
          <p:cNvPicPr>
            <a:picLocks noGrp="1" noChangeAspect="1" noChangeArrowheads="1" noCrop="1"/>
          </p:cNvPicPr>
          <p:nvPr>
            <p:ph idx="4294967295"/>
          </p:nvPr>
        </p:nvPicPr>
        <p:blipFill>
          <a:blip r:embed="rId3" cstate="print"/>
          <a:srcRect/>
          <a:stretch>
            <a:fillRect/>
          </a:stretch>
        </p:blipFill>
        <p:spPr>
          <a:xfrm>
            <a:off x="0" y="5829300"/>
            <a:ext cx="985838" cy="673100"/>
          </a:xfrm>
        </p:spPr>
      </p:pic>
      <p:sp>
        <p:nvSpPr>
          <p:cNvPr id="24582" name="Title 8"/>
          <p:cNvSpPr>
            <a:spLocks noGrp="1"/>
          </p:cNvSpPr>
          <p:nvPr>
            <p:ph type="title" idx="4294967295"/>
          </p:nvPr>
        </p:nvSpPr>
        <p:spPr>
          <a:xfrm>
            <a:off x="273050" y="239713"/>
            <a:ext cx="8870950" cy="1143000"/>
          </a:xfrm>
        </p:spPr>
        <p:txBody>
          <a:bodyPr lIns="65306" tIns="32653" rIns="65306" bIns="32653"/>
          <a:lstStyle/>
          <a:p>
            <a:pPr eaLnBrk="1" hangingPunct="1"/>
            <a:r>
              <a:rPr lang="en-US" sz="2300" dirty="0"/>
              <a:t>Examples of Social Sector Projects in Pakistan</a:t>
            </a:r>
          </a:p>
        </p:txBody>
      </p:sp>
      <p:pic>
        <p:nvPicPr>
          <p:cNvPr id="24579" name="Picture 6" descr="snow leopard.jpg"/>
          <p:cNvPicPr>
            <a:picLocks noChangeAspect="1"/>
          </p:cNvPicPr>
          <p:nvPr/>
        </p:nvPicPr>
        <p:blipFill>
          <a:blip r:embed="rId4" cstate="print"/>
          <a:srcRect/>
          <a:stretch>
            <a:fillRect/>
          </a:stretch>
        </p:blipFill>
        <p:spPr bwMode="auto">
          <a:xfrm>
            <a:off x="7468054" y="5584599"/>
            <a:ext cx="1505857" cy="1125991"/>
          </a:xfrm>
          <a:prstGeom prst="rect">
            <a:avLst/>
          </a:prstGeom>
          <a:noFill/>
          <a:ln w="9525">
            <a:noFill/>
            <a:miter lim="800000"/>
            <a:headEnd/>
            <a:tailEnd/>
          </a:ln>
        </p:spPr>
      </p:pic>
      <p:pic>
        <p:nvPicPr>
          <p:cNvPr id="24580" name="Picture 4" descr="jinnah.gif"/>
          <p:cNvPicPr>
            <a:picLocks noChangeAspect="1"/>
          </p:cNvPicPr>
          <p:nvPr/>
        </p:nvPicPr>
        <p:blipFill>
          <a:blip r:embed="rId5" cstate="print"/>
          <a:srcRect/>
          <a:stretch>
            <a:fillRect/>
          </a:stretch>
        </p:blipFill>
        <p:spPr bwMode="auto">
          <a:xfrm>
            <a:off x="1213303" y="5536974"/>
            <a:ext cx="1338036" cy="1190625"/>
          </a:xfrm>
          <a:prstGeom prst="rect">
            <a:avLst/>
          </a:prstGeom>
          <a:noFill/>
          <a:ln w="9525">
            <a:noFill/>
            <a:miter lim="800000"/>
            <a:headEnd/>
            <a:tailEnd/>
          </a:ln>
        </p:spPr>
      </p:pic>
      <p:pic>
        <p:nvPicPr>
          <p:cNvPr id="24581" name="Picture 5" descr="mohenjodaro1.jpg"/>
          <p:cNvPicPr>
            <a:picLocks noChangeAspect="1"/>
          </p:cNvPicPr>
          <p:nvPr/>
        </p:nvPicPr>
        <p:blipFill>
          <a:blip r:embed="rId6" cstate="print"/>
          <a:srcRect/>
          <a:stretch>
            <a:fillRect/>
          </a:stretch>
        </p:blipFill>
        <p:spPr bwMode="auto">
          <a:xfrm>
            <a:off x="3785054" y="5519964"/>
            <a:ext cx="1025071" cy="1239384"/>
          </a:xfrm>
          <a:prstGeom prst="rect">
            <a:avLst/>
          </a:prstGeom>
          <a:noFill/>
          <a:ln w="9525">
            <a:noFill/>
            <a:miter lim="800000"/>
            <a:headEnd/>
            <a:tailEnd/>
          </a:ln>
        </p:spPr>
      </p:pic>
      <p:pic>
        <p:nvPicPr>
          <p:cNvPr id="24583" name="Picture 9" descr="Khyber Pass.jpg"/>
          <p:cNvPicPr>
            <a:picLocks noChangeAspect="1"/>
          </p:cNvPicPr>
          <p:nvPr/>
        </p:nvPicPr>
        <p:blipFill>
          <a:blip r:embed="rId7" cstate="print"/>
          <a:srcRect/>
          <a:stretch>
            <a:fillRect/>
          </a:stretch>
        </p:blipFill>
        <p:spPr bwMode="auto">
          <a:xfrm>
            <a:off x="5929313" y="5584599"/>
            <a:ext cx="1409473" cy="1143000"/>
          </a:xfrm>
          <a:prstGeom prst="rect">
            <a:avLst/>
          </a:prstGeom>
          <a:noFill/>
          <a:ln w="9525">
            <a:noFill/>
            <a:miter lim="800000"/>
            <a:headEnd/>
            <a:tailEnd/>
          </a:ln>
        </p:spPr>
      </p:pic>
      <p:sp>
        <p:nvSpPr>
          <p:cNvPr id="24584" name="TextBox 10"/>
          <p:cNvSpPr txBox="1">
            <a:spLocks noChangeArrowheads="1"/>
          </p:cNvSpPr>
          <p:nvPr/>
        </p:nvSpPr>
        <p:spPr bwMode="auto">
          <a:xfrm>
            <a:off x="3864428" y="1415143"/>
            <a:ext cx="4981349" cy="3693309"/>
          </a:xfrm>
          <a:prstGeom prst="rect">
            <a:avLst/>
          </a:prstGeom>
          <a:noFill/>
          <a:ln w="9525">
            <a:noFill/>
            <a:miter lim="800000"/>
            <a:headEnd/>
            <a:tailEnd/>
          </a:ln>
        </p:spPr>
        <p:txBody>
          <a:bodyPr lIns="91429" tIns="45715" rIns="91429" bIns="45715">
            <a:spAutoFit/>
          </a:bodyPr>
          <a:lstStyle/>
          <a:p>
            <a:pPr>
              <a:buClr>
                <a:srgbClr val="FFC000"/>
              </a:buClr>
              <a:buFontTx/>
              <a:buBlip>
                <a:blip r:embed="rId8"/>
              </a:buBlip>
            </a:pPr>
            <a:r>
              <a:rPr lang="en-US" dirty="0">
                <a:solidFill>
                  <a:schemeClr val="bg1"/>
                </a:solidFill>
              </a:rPr>
              <a:t> </a:t>
            </a:r>
            <a:r>
              <a:rPr lang="en-US" dirty="0"/>
              <a:t>Voter Education Project </a:t>
            </a:r>
          </a:p>
          <a:p>
            <a:pPr>
              <a:buClr>
                <a:srgbClr val="FFC000"/>
              </a:buClr>
              <a:buFontTx/>
              <a:buBlip>
                <a:blip r:embed="rId8"/>
              </a:buBlip>
            </a:pPr>
            <a:r>
              <a:rPr lang="en-US" dirty="0"/>
              <a:t> Constituency Relations Group </a:t>
            </a:r>
          </a:p>
          <a:p>
            <a:pPr>
              <a:buClr>
                <a:srgbClr val="FFC000"/>
              </a:buClr>
              <a:buFontTx/>
              <a:buBlip>
                <a:blip r:embed="rId8"/>
              </a:buBlip>
            </a:pPr>
            <a:r>
              <a:rPr lang="en-US" dirty="0"/>
              <a:t> Tobacco Free Initiative </a:t>
            </a:r>
          </a:p>
          <a:p>
            <a:pPr>
              <a:buClr>
                <a:srgbClr val="FFC000"/>
              </a:buClr>
              <a:buFontTx/>
              <a:buBlip>
                <a:blip r:embed="rId8"/>
              </a:buBlip>
            </a:pPr>
            <a:r>
              <a:rPr lang="en-US" dirty="0"/>
              <a:t> Polio Eradication Program</a:t>
            </a:r>
          </a:p>
          <a:p>
            <a:pPr>
              <a:buClr>
                <a:srgbClr val="FFC000"/>
              </a:buClr>
              <a:buFontTx/>
              <a:buBlip>
                <a:blip r:embed="rId8"/>
              </a:buBlip>
            </a:pPr>
            <a:r>
              <a:rPr lang="en-US" dirty="0"/>
              <a:t> Family Planning Project</a:t>
            </a:r>
          </a:p>
          <a:p>
            <a:pPr>
              <a:buClr>
                <a:srgbClr val="FFC000"/>
              </a:buClr>
              <a:buFontTx/>
              <a:buBlip>
                <a:blip r:embed="rId8"/>
              </a:buBlip>
            </a:pPr>
            <a:r>
              <a:rPr lang="en-US" dirty="0"/>
              <a:t> Governance Monitoring</a:t>
            </a:r>
          </a:p>
          <a:p>
            <a:pPr>
              <a:buClr>
                <a:srgbClr val="FFC000"/>
              </a:buClr>
              <a:buFontTx/>
              <a:buBlip>
                <a:blip r:embed="rId8"/>
              </a:buBlip>
            </a:pPr>
            <a:r>
              <a:rPr lang="en-US" dirty="0"/>
              <a:t> </a:t>
            </a:r>
            <a:r>
              <a:rPr lang="en-US" dirty="0" err="1"/>
              <a:t>Khuda</a:t>
            </a:r>
            <a:r>
              <a:rPr lang="en-US" dirty="0"/>
              <a:t> Ki </a:t>
            </a:r>
            <a:r>
              <a:rPr lang="en-US" dirty="0" err="1"/>
              <a:t>Basti</a:t>
            </a:r>
            <a:r>
              <a:rPr lang="en-US" dirty="0"/>
              <a:t> </a:t>
            </a:r>
          </a:p>
          <a:p>
            <a:pPr>
              <a:buClr>
                <a:srgbClr val="FFC000"/>
              </a:buClr>
              <a:buFontTx/>
              <a:buBlip>
                <a:blip r:embed="rId8"/>
              </a:buBlip>
            </a:pPr>
            <a:r>
              <a:rPr lang="en-US" dirty="0"/>
              <a:t> </a:t>
            </a:r>
            <a:r>
              <a:rPr lang="en-US" dirty="0" err="1"/>
              <a:t>Orangi</a:t>
            </a:r>
            <a:r>
              <a:rPr lang="en-US" dirty="0"/>
              <a:t> Pilot Project</a:t>
            </a:r>
          </a:p>
          <a:p>
            <a:pPr>
              <a:buClr>
                <a:srgbClr val="FFC000"/>
              </a:buClr>
              <a:buFontTx/>
              <a:buBlip>
                <a:blip r:embed="rId8"/>
              </a:buBlip>
            </a:pPr>
            <a:r>
              <a:rPr lang="en-US" dirty="0"/>
              <a:t> Clean Drinking Water Project</a:t>
            </a:r>
          </a:p>
          <a:p>
            <a:pPr>
              <a:buClr>
                <a:srgbClr val="FFC000"/>
              </a:buClr>
              <a:buFontTx/>
              <a:buBlip>
                <a:blip r:embed="rId8"/>
              </a:buBlip>
            </a:pPr>
            <a:r>
              <a:rPr lang="en-US" dirty="0"/>
              <a:t> </a:t>
            </a:r>
            <a:r>
              <a:rPr lang="en-US" dirty="0" err="1"/>
              <a:t>Awaz</a:t>
            </a:r>
            <a:endParaRPr lang="en-US" dirty="0"/>
          </a:p>
          <a:p>
            <a:pPr>
              <a:buClr>
                <a:srgbClr val="FFC000"/>
              </a:buClr>
              <a:buFontTx/>
              <a:buBlip>
                <a:blip r:embed="rId8"/>
              </a:buBlip>
            </a:pPr>
            <a:r>
              <a:rPr lang="en-US" dirty="0"/>
              <a:t> Youth Parliament</a:t>
            </a:r>
          </a:p>
          <a:p>
            <a:pPr>
              <a:buClr>
                <a:srgbClr val="FFC000"/>
              </a:buClr>
              <a:buFontTx/>
              <a:buBlip>
                <a:blip r:embed="rId8"/>
              </a:buBlip>
            </a:pPr>
            <a:r>
              <a:rPr lang="en-US" dirty="0"/>
              <a:t>  </a:t>
            </a:r>
            <a:r>
              <a:rPr lang="en-US" dirty="0" err="1"/>
              <a:t>Diya</a:t>
            </a:r>
            <a:endParaRPr lang="en-US" dirty="0"/>
          </a:p>
          <a:p>
            <a:pPr>
              <a:buClr>
                <a:srgbClr val="FFC000"/>
              </a:buClr>
              <a:buFontTx/>
              <a:buBlip>
                <a:blip r:embed="rId8"/>
              </a:buBlip>
            </a:pPr>
            <a:r>
              <a:rPr lang="en-US" dirty="0"/>
              <a:t> Iodine Use</a:t>
            </a:r>
            <a:endParaRPr lang="en-US" dirty="0">
              <a:solidFill>
                <a:schemeClr val="bg1"/>
              </a:solidFill>
            </a:endParaRPr>
          </a:p>
        </p:txBody>
      </p:sp>
      <p:pic>
        <p:nvPicPr>
          <p:cNvPr id="24585" name="Picture 11" descr="Minar Pakistan.jpg"/>
          <p:cNvPicPr>
            <a:picLocks noChangeAspect="1"/>
          </p:cNvPicPr>
          <p:nvPr/>
        </p:nvPicPr>
        <p:blipFill>
          <a:blip r:embed="rId9" cstate="print"/>
          <a:srcRect/>
          <a:stretch>
            <a:fillRect/>
          </a:stretch>
        </p:blipFill>
        <p:spPr bwMode="auto">
          <a:xfrm>
            <a:off x="2679474" y="5529036"/>
            <a:ext cx="978580" cy="1230313"/>
          </a:xfrm>
          <a:prstGeom prst="rect">
            <a:avLst/>
          </a:prstGeom>
          <a:noFill/>
          <a:ln w="9525">
            <a:noFill/>
            <a:miter lim="800000"/>
            <a:headEnd/>
            <a:tailEnd/>
          </a:ln>
        </p:spPr>
      </p:pic>
      <p:pic>
        <p:nvPicPr>
          <p:cNvPr id="24586" name="Picture 12" descr="fasting budha.gif"/>
          <p:cNvPicPr>
            <a:picLocks noChangeAspect="1"/>
          </p:cNvPicPr>
          <p:nvPr/>
        </p:nvPicPr>
        <p:blipFill>
          <a:blip r:embed="rId10" cstate="print"/>
          <a:srcRect/>
          <a:stretch>
            <a:fillRect/>
          </a:stretch>
        </p:blipFill>
        <p:spPr bwMode="auto">
          <a:xfrm>
            <a:off x="4938259" y="5470071"/>
            <a:ext cx="864054" cy="1301750"/>
          </a:xfrm>
          <a:prstGeom prst="rect">
            <a:avLst/>
          </a:prstGeom>
          <a:noFill/>
          <a:ln w="9525">
            <a:noFill/>
            <a:miter lim="800000"/>
            <a:headEnd/>
            <a:tailEnd/>
          </a:ln>
        </p:spPr>
      </p:pic>
      <p:pic>
        <p:nvPicPr>
          <p:cNvPr id="24587" name="Picture 13" descr="pakistan-map.gif"/>
          <p:cNvPicPr>
            <a:picLocks noChangeAspect="1"/>
          </p:cNvPicPr>
          <p:nvPr/>
        </p:nvPicPr>
        <p:blipFill>
          <a:blip r:embed="rId11" cstate="print"/>
          <a:srcRect/>
          <a:stretch>
            <a:fillRect/>
          </a:stretch>
        </p:blipFill>
        <p:spPr bwMode="auto">
          <a:xfrm>
            <a:off x="195036" y="1524000"/>
            <a:ext cx="3444875" cy="3779384"/>
          </a:xfrm>
          <a:prstGeom prst="rect">
            <a:avLst/>
          </a:prstGeom>
          <a:noFill/>
          <a:ln w="9525">
            <a:noFill/>
            <a:miter lim="800000"/>
            <a:headEnd/>
            <a:tailEnd/>
          </a:ln>
        </p:spPr>
      </p:pic>
    </p:spTree>
    <p:extLst>
      <p:ext uri="{BB962C8B-B14F-4D97-AF65-F5344CB8AC3E}">
        <p14:creationId xmlns="" xmlns:p14="http://schemas.microsoft.com/office/powerpoint/2010/main" val="508577966"/>
      </p:ext>
    </p:extLst>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4"/>
          <p:cNvSpPr txBox="1">
            <a:spLocks noGrp="1"/>
          </p:cNvSpPr>
          <p:nvPr/>
        </p:nvSpPr>
        <p:spPr bwMode="auto">
          <a:xfrm>
            <a:off x="6552974" y="6325054"/>
            <a:ext cx="1905000" cy="456974"/>
          </a:xfrm>
          <a:prstGeom prst="rect">
            <a:avLst/>
          </a:prstGeom>
          <a:noFill/>
          <a:ln w="9525">
            <a:noFill/>
            <a:miter lim="800000"/>
            <a:headEnd/>
            <a:tailEnd/>
          </a:ln>
        </p:spPr>
        <p:txBody>
          <a:bodyPr wrap="none" lIns="92064" tIns="46032" rIns="92064" bIns="46032" anchor="ctr"/>
          <a:lstStyle/>
          <a:p>
            <a:pPr algn="r" eaLnBrk="0" hangingPunct="0"/>
            <a:fld id="{3BC9248B-B9D3-46DB-8B0C-551E65D07FB3}" type="slidenum">
              <a:rPr lang="en-US" sz="1400"/>
              <a:pPr algn="r" eaLnBrk="0" hangingPunct="0"/>
              <a:t>10</a:t>
            </a:fld>
            <a:endParaRPr lang="en-US" sz="1400"/>
          </a:p>
        </p:txBody>
      </p:sp>
      <p:sp>
        <p:nvSpPr>
          <p:cNvPr id="26626" name="Rectangle 2"/>
          <p:cNvSpPr>
            <a:spLocks noGrp="1" noChangeArrowheads="1"/>
          </p:cNvSpPr>
          <p:nvPr>
            <p:ph type="title" idx="4294967295"/>
          </p:nvPr>
        </p:nvSpPr>
        <p:spPr>
          <a:xfrm>
            <a:off x="0" y="762000"/>
            <a:ext cx="7772400" cy="1143000"/>
          </a:xfrm>
        </p:spPr>
        <p:txBody>
          <a:bodyPr lIns="92064" tIns="46032" rIns="92064" bIns="46032" anchor="b"/>
          <a:lstStyle/>
          <a:p>
            <a:r>
              <a:rPr lang="en-US" smtClean="0"/>
              <a:t>What is a Project ?</a:t>
            </a:r>
          </a:p>
        </p:txBody>
      </p:sp>
      <p:sp>
        <p:nvSpPr>
          <p:cNvPr id="26627" name="AutoShape 4"/>
          <p:cNvSpPr>
            <a:spLocks noChangeArrowheads="1"/>
          </p:cNvSpPr>
          <p:nvPr/>
        </p:nvSpPr>
        <p:spPr bwMode="auto">
          <a:xfrm>
            <a:off x="2651125" y="3123974"/>
            <a:ext cx="2896054" cy="2058080"/>
          </a:xfrm>
          <a:prstGeom prst="triangle">
            <a:avLst>
              <a:gd name="adj" fmla="val 50000"/>
            </a:avLst>
          </a:prstGeom>
          <a:solidFill>
            <a:schemeClr val="tx2"/>
          </a:solidFill>
          <a:ln w="12700">
            <a:solidFill>
              <a:schemeClr val="tx1"/>
            </a:solidFill>
            <a:miter lim="800000"/>
            <a:headEnd/>
            <a:tailEnd/>
          </a:ln>
        </p:spPr>
        <p:txBody>
          <a:bodyPr wrap="none" lIns="91429" tIns="45715" rIns="91429" bIns="45715" anchor="ctr"/>
          <a:lstStyle/>
          <a:p>
            <a:pPr algn="ctr" eaLnBrk="0" hangingPunct="0"/>
            <a:endParaRPr lang="en-US" b="1">
              <a:solidFill>
                <a:schemeClr val="bg1"/>
              </a:solidFill>
              <a:latin typeface="Times New Roman" pitchFamily="18" charset="0"/>
            </a:endParaRPr>
          </a:p>
        </p:txBody>
      </p:sp>
      <p:sp>
        <p:nvSpPr>
          <p:cNvPr id="26628" name="Text Box 5"/>
          <p:cNvSpPr txBox="1">
            <a:spLocks noChangeArrowheads="1"/>
          </p:cNvSpPr>
          <p:nvPr/>
        </p:nvSpPr>
        <p:spPr bwMode="auto">
          <a:xfrm>
            <a:off x="2818946" y="2515054"/>
            <a:ext cx="2787920" cy="461655"/>
          </a:xfrm>
          <a:prstGeom prst="rect">
            <a:avLst/>
          </a:prstGeom>
          <a:noFill/>
          <a:ln w="12700">
            <a:noFill/>
            <a:miter lim="800000"/>
            <a:headEnd/>
            <a:tailEnd/>
          </a:ln>
        </p:spPr>
        <p:txBody>
          <a:bodyPr wrap="none" lIns="91429" tIns="45715" rIns="91429" bIns="45715">
            <a:spAutoFit/>
          </a:bodyPr>
          <a:lstStyle/>
          <a:p>
            <a:pPr eaLnBrk="0" hangingPunct="0"/>
            <a:r>
              <a:rPr lang="en-US" b="1" i="1" u="sng">
                <a:solidFill>
                  <a:schemeClr val="tx2"/>
                </a:solidFill>
                <a:latin typeface="Times New Roman" pitchFamily="18" charset="0"/>
              </a:rPr>
              <a:t>Need/</a:t>
            </a:r>
            <a:r>
              <a:rPr lang="en-US" sz="2400">
                <a:latin typeface="Times New Roman" pitchFamily="18" charset="0"/>
              </a:rPr>
              <a:t> </a:t>
            </a:r>
            <a:r>
              <a:rPr lang="en-US" b="1" i="1" u="sng">
                <a:solidFill>
                  <a:schemeClr val="tx2"/>
                </a:solidFill>
                <a:latin typeface="Times New Roman" pitchFamily="18" charset="0"/>
              </a:rPr>
              <a:t>Scope / Requirement</a:t>
            </a:r>
          </a:p>
        </p:txBody>
      </p:sp>
      <p:sp>
        <p:nvSpPr>
          <p:cNvPr id="26629" name="Text Box 6"/>
          <p:cNvSpPr txBox="1">
            <a:spLocks noChangeArrowheads="1"/>
          </p:cNvSpPr>
          <p:nvPr/>
        </p:nvSpPr>
        <p:spPr bwMode="auto">
          <a:xfrm>
            <a:off x="5715000" y="4953000"/>
            <a:ext cx="1467304" cy="369661"/>
          </a:xfrm>
          <a:prstGeom prst="rect">
            <a:avLst/>
          </a:prstGeom>
          <a:noFill/>
          <a:ln w="12700">
            <a:noFill/>
            <a:miter lim="800000"/>
            <a:headEnd/>
            <a:tailEnd/>
          </a:ln>
        </p:spPr>
        <p:txBody>
          <a:bodyPr wrap="none" lIns="91429" tIns="45715" rIns="91429" bIns="45715">
            <a:spAutoFit/>
          </a:bodyPr>
          <a:lstStyle/>
          <a:p>
            <a:pPr eaLnBrk="0" hangingPunct="0"/>
            <a:r>
              <a:rPr lang="en-US" b="1" i="1" u="sng">
                <a:solidFill>
                  <a:srgbClr val="FFCC33"/>
                </a:solidFill>
                <a:latin typeface="Times New Roman" pitchFamily="18" charset="0"/>
              </a:rPr>
              <a:t>Budget / Cost</a:t>
            </a:r>
          </a:p>
        </p:txBody>
      </p:sp>
      <p:sp>
        <p:nvSpPr>
          <p:cNvPr id="26630" name="Text Box 7"/>
          <p:cNvSpPr txBox="1">
            <a:spLocks noChangeArrowheads="1"/>
          </p:cNvSpPr>
          <p:nvPr/>
        </p:nvSpPr>
        <p:spPr bwMode="auto">
          <a:xfrm>
            <a:off x="1448027" y="5192259"/>
            <a:ext cx="1714500" cy="370794"/>
          </a:xfrm>
          <a:prstGeom prst="rect">
            <a:avLst/>
          </a:prstGeom>
          <a:noFill/>
          <a:ln w="12700">
            <a:noFill/>
            <a:miter lim="800000"/>
            <a:headEnd/>
            <a:tailEnd/>
          </a:ln>
        </p:spPr>
        <p:txBody>
          <a:bodyPr wrap="none" lIns="91429" tIns="45715" rIns="91429" bIns="45715">
            <a:spAutoFit/>
          </a:bodyPr>
          <a:lstStyle/>
          <a:p>
            <a:pPr eaLnBrk="0" hangingPunct="0"/>
            <a:r>
              <a:rPr lang="en-US" b="1" i="1" u="sng">
                <a:solidFill>
                  <a:srgbClr val="FFCC33"/>
                </a:solidFill>
                <a:latin typeface="Times New Roman" pitchFamily="18" charset="0"/>
              </a:rPr>
              <a:t>Time / Schedule</a:t>
            </a:r>
          </a:p>
        </p:txBody>
      </p:sp>
      <p:sp>
        <p:nvSpPr>
          <p:cNvPr id="26631" name="AutoShape 10"/>
          <p:cNvSpPr>
            <a:spLocks noChangeArrowheads="1"/>
          </p:cNvSpPr>
          <p:nvPr/>
        </p:nvSpPr>
        <p:spPr bwMode="auto">
          <a:xfrm>
            <a:off x="3885974" y="3810000"/>
            <a:ext cx="456973" cy="762000"/>
          </a:xfrm>
          <a:prstGeom prst="curvedLeftArrow">
            <a:avLst>
              <a:gd name="adj1" fmla="val 33350"/>
              <a:gd name="adj2" fmla="val 66700"/>
              <a:gd name="adj3" fmla="val 33333"/>
            </a:avLst>
          </a:prstGeom>
          <a:solidFill>
            <a:srgbClr val="000080"/>
          </a:solidFill>
          <a:ln w="12700">
            <a:solidFill>
              <a:schemeClr val="tx1"/>
            </a:solidFill>
            <a:miter lim="800000"/>
            <a:headEnd type="none" w="sm" len="sm"/>
            <a:tailEnd type="none" w="sm" len="sm"/>
          </a:ln>
        </p:spPr>
        <p:txBody>
          <a:bodyPr wrap="none" lIns="91429" tIns="45715" rIns="91429" bIns="45715" anchor="ctr"/>
          <a:lstStyle/>
          <a:p>
            <a:pPr eaLnBrk="0" hangingPunct="0"/>
            <a:endParaRPr lang="en-US" sz="2400">
              <a:latin typeface="Times New Roman" pitchFamily="18" charset="0"/>
            </a:endParaRPr>
          </a:p>
        </p:txBody>
      </p:sp>
      <p:sp>
        <p:nvSpPr>
          <p:cNvPr id="26632" name="Rectangle 11"/>
          <p:cNvSpPr>
            <a:spLocks noChangeArrowheads="1"/>
          </p:cNvSpPr>
          <p:nvPr/>
        </p:nvSpPr>
        <p:spPr bwMode="auto">
          <a:xfrm>
            <a:off x="3580946" y="4496027"/>
            <a:ext cx="920750" cy="366259"/>
          </a:xfrm>
          <a:prstGeom prst="rect">
            <a:avLst/>
          </a:prstGeom>
          <a:noFill/>
          <a:ln w="12700">
            <a:noFill/>
            <a:miter lim="800000"/>
            <a:headEnd type="none" w="sm" len="sm"/>
            <a:tailEnd type="none" w="sm" len="sm"/>
          </a:ln>
        </p:spPr>
        <p:txBody>
          <a:bodyPr wrap="none" lIns="91429" tIns="45715" rIns="91429" bIns="45715">
            <a:spAutoFit/>
          </a:bodyPr>
          <a:lstStyle/>
          <a:p>
            <a:pPr eaLnBrk="0" hangingPunct="0"/>
            <a:r>
              <a:rPr lang="en-US" b="1">
                <a:solidFill>
                  <a:schemeClr val="bg1"/>
                </a:solidFill>
                <a:latin typeface="Times New Roman" pitchFamily="18" charset="0"/>
              </a:rPr>
              <a:t>Quality</a:t>
            </a:r>
          </a:p>
        </p:txBody>
      </p:sp>
    </p:spTree>
    <p:extLst>
      <p:ext uri="{BB962C8B-B14F-4D97-AF65-F5344CB8AC3E}">
        <p14:creationId xmlns="" xmlns:p14="http://schemas.microsoft.com/office/powerpoint/2010/main" val="811028622"/>
      </p:ext>
    </p:extLst>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Management </a:t>
            </a:r>
            <a:endParaRPr lang="en-US" dirty="0"/>
          </a:p>
        </p:txBody>
      </p:sp>
      <p:sp>
        <p:nvSpPr>
          <p:cNvPr id="3" name="Content Placeholder 2"/>
          <p:cNvSpPr>
            <a:spLocks noGrp="1"/>
          </p:cNvSpPr>
          <p:nvPr>
            <p:ph sz="quarter" idx="1"/>
          </p:nvPr>
        </p:nvSpPr>
        <p:spPr/>
        <p:txBody>
          <a:bodyPr/>
          <a:lstStyle/>
          <a:p>
            <a:pPr algn="just"/>
            <a:r>
              <a:rPr lang="en-US" dirty="0" smtClean="0"/>
              <a:t>Application of knowledge, skills, tool and techniques to the project environment to satisfy the stakeholder needs or expectations.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4"/>
          <p:cNvSpPr>
            <a:spLocks noGrp="1" noChangeArrowheads="1"/>
          </p:cNvSpPr>
          <p:nvPr>
            <p:ph type="title" idx="4294967295"/>
          </p:nvPr>
        </p:nvSpPr>
        <p:spPr>
          <a:xfrm>
            <a:off x="0" y="457200"/>
            <a:ext cx="8229600" cy="1143000"/>
          </a:xfrm>
        </p:spPr>
        <p:txBody>
          <a:bodyPr lIns="65306" tIns="32653" rIns="65306" bIns="32653"/>
          <a:lstStyle/>
          <a:p>
            <a:pPr eaLnBrk="1" hangingPunct="1"/>
            <a:r>
              <a:rPr lang="de-DE" sz="4000" dirty="0"/>
              <a:t>What Projects Are Not?</a:t>
            </a:r>
          </a:p>
        </p:txBody>
      </p:sp>
      <p:sp>
        <p:nvSpPr>
          <p:cNvPr id="30722" name="Text Box 5"/>
          <p:cNvSpPr txBox="1">
            <a:spLocks noChangeArrowheads="1"/>
          </p:cNvSpPr>
          <p:nvPr/>
        </p:nvSpPr>
        <p:spPr bwMode="auto">
          <a:xfrm>
            <a:off x="598715" y="2177143"/>
            <a:ext cx="8152946" cy="4547389"/>
          </a:xfrm>
          <a:prstGeom prst="rect">
            <a:avLst/>
          </a:prstGeom>
          <a:noFill/>
          <a:ln w="9525">
            <a:solidFill>
              <a:schemeClr val="bg1"/>
            </a:solidFill>
            <a:miter lim="800000"/>
            <a:headEnd/>
            <a:tailEnd/>
          </a:ln>
        </p:spPr>
        <p:txBody>
          <a:bodyPr lIns="91429" tIns="45715" rIns="91429" bIns="45715">
            <a:spAutoFit/>
          </a:bodyPr>
          <a:lstStyle/>
          <a:p>
            <a:pPr>
              <a:spcBef>
                <a:spcPct val="50000"/>
              </a:spcBef>
            </a:pPr>
            <a:r>
              <a:rPr lang="de-DE" sz="2100" b="1" dirty="0"/>
              <a:t>Projects must not be confused with an organization‘s on-going and recurring operations</a:t>
            </a:r>
            <a:r>
              <a:rPr lang="de-DE" dirty="0"/>
              <a:t>. </a:t>
            </a:r>
          </a:p>
          <a:p>
            <a:pPr>
              <a:spcBef>
                <a:spcPct val="50000"/>
              </a:spcBef>
            </a:pPr>
            <a:r>
              <a:rPr lang="de-DE" dirty="0"/>
              <a:t>For example:</a:t>
            </a:r>
          </a:p>
          <a:p>
            <a:pPr>
              <a:buClr>
                <a:srgbClr val="FFC000"/>
              </a:buClr>
              <a:buFont typeface="Arial" charset="0"/>
              <a:buChar char="-"/>
            </a:pPr>
            <a:r>
              <a:rPr lang="de-DE" dirty="0"/>
              <a:t>  Routine procurement, administration </a:t>
            </a:r>
            <a:r>
              <a:rPr lang="de-DE" dirty="0" smtClean="0"/>
              <a:t>and </a:t>
            </a:r>
            <a:r>
              <a:rPr lang="de-DE" dirty="0"/>
              <a:t>other operations</a:t>
            </a:r>
          </a:p>
          <a:p>
            <a:pPr>
              <a:buClr>
                <a:srgbClr val="FFC000"/>
              </a:buClr>
              <a:buFont typeface="Arial" charset="0"/>
              <a:buChar char="-"/>
            </a:pPr>
            <a:r>
              <a:rPr lang="de-DE" dirty="0"/>
              <a:t>  Routine meetings of governing bodies of organizations</a:t>
            </a:r>
          </a:p>
          <a:p>
            <a:pPr>
              <a:spcBef>
                <a:spcPct val="50000"/>
              </a:spcBef>
              <a:buClr>
                <a:srgbClr val="FFC000"/>
              </a:buClr>
              <a:buFont typeface="Arial" charset="0"/>
              <a:buChar char="-"/>
            </a:pPr>
            <a:r>
              <a:rPr lang="de-DE" dirty="0"/>
              <a:t>  Ongoing industrial manufacturing</a:t>
            </a:r>
          </a:p>
          <a:p>
            <a:pPr>
              <a:spcBef>
                <a:spcPct val="50000"/>
              </a:spcBef>
              <a:buClr>
                <a:srgbClr val="FFC000"/>
              </a:buClr>
              <a:buFont typeface="Arial" charset="0"/>
              <a:buChar char="-"/>
            </a:pPr>
            <a:r>
              <a:rPr lang="de-DE" dirty="0"/>
              <a:t>  Airline flights</a:t>
            </a:r>
          </a:p>
          <a:p>
            <a:pPr>
              <a:spcBef>
                <a:spcPct val="50000"/>
              </a:spcBef>
              <a:buClr>
                <a:srgbClr val="FFC000"/>
              </a:buClr>
              <a:buFont typeface="Arial" charset="0"/>
              <a:buChar char="-"/>
            </a:pPr>
            <a:r>
              <a:rPr lang="de-DE" dirty="0"/>
              <a:t>  Bank and stock operatoins</a:t>
            </a:r>
          </a:p>
          <a:p>
            <a:pPr>
              <a:spcBef>
                <a:spcPct val="50000"/>
              </a:spcBef>
              <a:buClr>
                <a:srgbClr val="FFC000"/>
              </a:buClr>
              <a:buFont typeface="Arial" charset="0"/>
              <a:buChar char="-"/>
            </a:pPr>
            <a:r>
              <a:rPr lang="de-DE" dirty="0"/>
              <a:t>  Routine hospital services and operations</a:t>
            </a:r>
          </a:p>
          <a:p>
            <a:pPr>
              <a:spcBef>
                <a:spcPct val="50000"/>
              </a:spcBef>
              <a:buClr>
                <a:srgbClr val="FFC000"/>
              </a:buClr>
              <a:buFont typeface="Arial" charset="0"/>
              <a:buChar char="-"/>
            </a:pPr>
            <a:r>
              <a:rPr lang="de-DE" dirty="0"/>
              <a:t>  War</a:t>
            </a:r>
          </a:p>
          <a:p>
            <a:pPr>
              <a:spcBef>
                <a:spcPct val="50000"/>
              </a:spcBef>
              <a:buClr>
                <a:srgbClr val="FFC000"/>
              </a:buClr>
              <a:buFont typeface="Arial" charset="0"/>
              <a:buChar char="-"/>
            </a:pPr>
            <a:r>
              <a:rPr lang="de-DE" dirty="0"/>
              <a:t>are </a:t>
            </a:r>
            <a:r>
              <a:rPr lang="de-DE" sz="2100" b="1" dirty="0"/>
              <a:t>not projects</a:t>
            </a:r>
            <a:r>
              <a:rPr lang="de-DE" sz="2100" dirty="0"/>
              <a:t> </a:t>
            </a:r>
            <a:r>
              <a:rPr lang="de-DE" dirty="0"/>
              <a:t>even though they may exhibit project characteris-tics (goal, time-frame, cost).</a:t>
            </a:r>
          </a:p>
        </p:txBody>
      </p:sp>
    </p:spTree>
    <p:extLst>
      <p:ext uri="{BB962C8B-B14F-4D97-AF65-F5344CB8AC3E}">
        <p14:creationId xmlns="" xmlns:p14="http://schemas.microsoft.com/office/powerpoint/2010/main" val="4056699127"/>
      </p:ext>
    </p:extLst>
  </p:cSld>
  <p:clrMapOvr>
    <a:masterClrMapping/>
  </p:clrMapOvr>
  <p:transition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9" name="Slide Number Placeholder 4"/>
          <p:cNvSpPr txBox="1">
            <a:spLocks noGrp="1"/>
          </p:cNvSpPr>
          <p:nvPr/>
        </p:nvSpPr>
        <p:spPr bwMode="auto">
          <a:xfrm>
            <a:off x="6552974" y="6325054"/>
            <a:ext cx="1905000" cy="456974"/>
          </a:xfrm>
          <a:prstGeom prst="rect">
            <a:avLst/>
          </a:prstGeom>
          <a:noFill/>
          <a:ln w="9525">
            <a:noFill/>
            <a:miter lim="800000"/>
            <a:headEnd/>
            <a:tailEnd/>
          </a:ln>
        </p:spPr>
        <p:txBody>
          <a:bodyPr wrap="none" lIns="92064" tIns="46032" rIns="92064" bIns="46032" anchor="ctr"/>
          <a:lstStyle/>
          <a:p>
            <a:pPr algn="r" eaLnBrk="0" hangingPunct="0"/>
            <a:fld id="{72D7E600-BCC4-4319-A70F-91D09F4CB8B1}" type="slidenum">
              <a:rPr lang="en-US" sz="1400"/>
              <a:pPr algn="r" eaLnBrk="0" hangingPunct="0"/>
              <a:t>13</a:t>
            </a:fld>
            <a:endParaRPr lang="en-US" sz="1400"/>
          </a:p>
        </p:txBody>
      </p:sp>
      <p:sp>
        <p:nvSpPr>
          <p:cNvPr id="32770" name="Rectangle 2"/>
          <p:cNvSpPr>
            <a:spLocks noGrp="1" noChangeArrowheads="1"/>
          </p:cNvSpPr>
          <p:nvPr>
            <p:ph type="title" idx="4294967295"/>
          </p:nvPr>
        </p:nvSpPr>
        <p:spPr>
          <a:xfrm>
            <a:off x="0" y="381000"/>
            <a:ext cx="7772400" cy="1143000"/>
          </a:xfrm>
        </p:spPr>
        <p:txBody>
          <a:bodyPr lIns="92064" tIns="46032" rIns="92064" bIns="46032" anchor="b"/>
          <a:lstStyle/>
          <a:p>
            <a:r>
              <a:rPr lang="en-US" dirty="0" smtClean="0"/>
              <a:t>What is a Program? </a:t>
            </a:r>
            <a:endParaRPr lang="en-US" sz="4900" dirty="0"/>
          </a:p>
        </p:txBody>
      </p:sp>
      <p:sp>
        <p:nvSpPr>
          <p:cNvPr id="62467" name="Rectangle 3"/>
          <p:cNvSpPr>
            <a:spLocks noGrp="1" noChangeArrowheads="1"/>
          </p:cNvSpPr>
          <p:nvPr>
            <p:ph type="body" idx="4294967295"/>
          </p:nvPr>
        </p:nvSpPr>
        <p:spPr>
          <a:xfrm>
            <a:off x="0" y="1600200"/>
            <a:ext cx="8991600" cy="3124200"/>
          </a:xfrm>
        </p:spPr>
        <p:txBody>
          <a:bodyPr lIns="92064" tIns="46032" rIns="92064" bIns="46032">
            <a:normAutofit fontScale="92500"/>
          </a:bodyPr>
          <a:lstStyle/>
          <a:p>
            <a:r>
              <a:rPr lang="en-US" dirty="0" smtClean="0"/>
              <a:t>Program</a:t>
            </a:r>
          </a:p>
          <a:p>
            <a:pPr lvl="1"/>
            <a:r>
              <a:rPr lang="en-US" dirty="0"/>
              <a:t>More than one project that aims to contribute to a common goal consistent with vision and mission statement of the implementers </a:t>
            </a:r>
          </a:p>
          <a:p>
            <a:pPr lvl="1"/>
            <a:r>
              <a:rPr lang="en-US" dirty="0"/>
              <a:t>A group of projects managed in a coordinated way to obtain benefits not available from managing them individually</a:t>
            </a:r>
          </a:p>
          <a:p>
            <a:pPr lvl="1"/>
            <a:r>
              <a:rPr lang="de-DE" dirty="0"/>
              <a:t>A project results in the creation of a set of results that outlive the project life although the project stands closed at a defined point in time.</a:t>
            </a:r>
          </a:p>
          <a:p>
            <a:pPr lvl="1"/>
            <a:r>
              <a:rPr lang="de-DE" dirty="0"/>
              <a:t>A program must </a:t>
            </a:r>
            <a:r>
              <a:rPr lang="de-DE" u="sng" dirty="0"/>
              <a:t>integrate and maintain</a:t>
            </a:r>
            <a:r>
              <a:rPr lang="de-DE" dirty="0"/>
              <a:t> the operationality of expected result for a specified period of time.</a:t>
            </a:r>
            <a:endParaRPr lang="en-US" dirty="0"/>
          </a:p>
        </p:txBody>
      </p:sp>
      <p:grpSp>
        <p:nvGrpSpPr>
          <p:cNvPr id="2" name="Group 38"/>
          <p:cNvGrpSpPr>
            <a:grpSpLocks/>
          </p:cNvGrpSpPr>
          <p:nvPr/>
        </p:nvGrpSpPr>
        <p:grpSpPr bwMode="auto">
          <a:xfrm>
            <a:off x="2742974" y="4801054"/>
            <a:ext cx="4647973" cy="1778000"/>
            <a:chOff x="64" y="2578"/>
            <a:chExt cx="2928" cy="1312"/>
          </a:xfrm>
        </p:grpSpPr>
        <p:sp>
          <p:nvSpPr>
            <p:cNvPr id="32773" name="Rectangle 29"/>
            <p:cNvSpPr>
              <a:spLocks noChangeArrowheads="1"/>
            </p:cNvSpPr>
            <p:nvPr/>
          </p:nvSpPr>
          <p:spPr bwMode="auto">
            <a:xfrm>
              <a:off x="64" y="2578"/>
              <a:ext cx="2928" cy="1312"/>
            </a:xfrm>
            <a:prstGeom prst="rect">
              <a:avLst/>
            </a:prstGeom>
            <a:noFill/>
            <a:ln w="19050">
              <a:solidFill>
                <a:srgbClr val="EDF543"/>
              </a:solidFill>
              <a:miter lim="800000"/>
              <a:headEnd/>
              <a:tailEnd/>
            </a:ln>
          </p:spPr>
          <p:txBody>
            <a:bodyPr wrap="none" lIns="128016" tIns="64008" rIns="128016" bIns="64008" anchor="ctr"/>
            <a:lstStyle/>
            <a:p>
              <a:endParaRPr lang="en-US" sz="2000"/>
            </a:p>
          </p:txBody>
        </p:sp>
        <p:sp>
          <p:nvSpPr>
            <p:cNvPr id="32774" name="Rectangle 22"/>
            <p:cNvSpPr>
              <a:spLocks noChangeArrowheads="1"/>
            </p:cNvSpPr>
            <p:nvPr/>
          </p:nvSpPr>
          <p:spPr bwMode="auto">
            <a:xfrm>
              <a:off x="136" y="2674"/>
              <a:ext cx="752" cy="200"/>
            </a:xfrm>
            <a:prstGeom prst="rect">
              <a:avLst/>
            </a:prstGeom>
            <a:solidFill>
              <a:srgbClr val="B75DDB"/>
            </a:solidFill>
            <a:ln w="9525">
              <a:noFill/>
              <a:miter lim="800000"/>
              <a:headEnd/>
              <a:tailEnd/>
            </a:ln>
            <a:effectLst>
              <a:prstShdw prst="shdw17" dist="17961" dir="2700000">
                <a:srgbClr val="6E3883"/>
              </a:prstShdw>
            </a:effectLst>
          </p:spPr>
          <p:txBody>
            <a:bodyPr wrap="none" lIns="128016" tIns="64008" rIns="128016" bIns="64008" anchor="ctr"/>
            <a:lstStyle/>
            <a:p>
              <a:pPr algn="ctr"/>
              <a:r>
                <a:rPr lang="de-DE" b="1"/>
                <a:t>Project A</a:t>
              </a:r>
            </a:p>
          </p:txBody>
        </p:sp>
        <p:sp>
          <p:nvSpPr>
            <p:cNvPr id="32775" name="Rectangle 23"/>
            <p:cNvSpPr>
              <a:spLocks noChangeArrowheads="1"/>
            </p:cNvSpPr>
            <p:nvPr/>
          </p:nvSpPr>
          <p:spPr bwMode="auto">
            <a:xfrm>
              <a:off x="136" y="3102"/>
              <a:ext cx="752" cy="200"/>
            </a:xfrm>
            <a:prstGeom prst="rect">
              <a:avLst/>
            </a:prstGeom>
            <a:solidFill>
              <a:srgbClr val="CCECFF"/>
            </a:solidFill>
            <a:ln w="9525">
              <a:noFill/>
              <a:miter lim="800000"/>
              <a:headEnd/>
              <a:tailEnd/>
            </a:ln>
            <a:effectLst>
              <a:prstShdw prst="shdw17" dist="17961" dir="2700000">
                <a:srgbClr val="7A8E99"/>
              </a:prstShdw>
            </a:effectLst>
          </p:spPr>
          <p:txBody>
            <a:bodyPr wrap="none" lIns="128016" tIns="64008" rIns="128016" bIns="64008" anchor="ctr"/>
            <a:lstStyle/>
            <a:p>
              <a:pPr algn="ctr"/>
              <a:r>
                <a:rPr lang="de-DE" b="1"/>
                <a:t>Project B</a:t>
              </a:r>
            </a:p>
          </p:txBody>
        </p:sp>
        <p:sp>
          <p:nvSpPr>
            <p:cNvPr id="32776" name="Rectangle 24"/>
            <p:cNvSpPr>
              <a:spLocks noChangeArrowheads="1"/>
            </p:cNvSpPr>
            <p:nvPr/>
          </p:nvSpPr>
          <p:spPr bwMode="auto">
            <a:xfrm>
              <a:off x="136" y="3530"/>
              <a:ext cx="752" cy="200"/>
            </a:xfrm>
            <a:prstGeom prst="rect">
              <a:avLst/>
            </a:prstGeom>
            <a:solidFill>
              <a:srgbClr val="FF9966"/>
            </a:solidFill>
            <a:ln w="9525">
              <a:noFill/>
              <a:miter lim="800000"/>
              <a:headEnd/>
              <a:tailEnd/>
            </a:ln>
            <a:effectLst>
              <a:prstShdw prst="shdw17" dist="17961" dir="2700000">
                <a:srgbClr val="995C3D"/>
              </a:prstShdw>
            </a:effectLst>
          </p:spPr>
          <p:txBody>
            <a:bodyPr wrap="none" lIns="128016" tIns="64008" rIns="128016" bIns="64008" anchor="ctr"/>
            <a:lstStyle/>
            <a:p>
              <a:pPr algn="ctr"/>
              <a:r>
                <a:rPr lang="de-DE" b="1"/>
                <a:t>Project C</a:t>
              </a:r>
            </a:p>
          </p:txBody>
        </p:sp>
        <p:sp>
          <p:nvSpPr>
            <p:cNvPr id="32777" name="Oval 25"/>
            <p:cNvSpPr>
              <a:spLocks noChangeArrowheads="1"/>
            </p:cNvSpPr>
            <p:nvPr/>
          </p:nvSpPr>
          <p:spPr bwMode="auto">
            <a:xfrm>
              <a:off x="1080" y="2730"/>
              <a:ext cx="920" cy="920"/>
            </a:xfrm>
            <a:prstGeom prst="ellipse">
              <a:avLst/>
            </a:prstGeom>
            <a:solidFill>
              <a:srgbClr val="9E0202"/>
            </a:solidFill>
            <a:ln w="9525">
              <a:noFill/>
              <a:round/>
              <a:headEnd/>
              <a:tailEnd/>
            </a:ln>
            <a:effectLst>
              <a:prstShdw prst="shdw17" dist="17961" dir="2700000">
                <a:srgbClr val="5F0101"/>
              </a:prstShdw>
            </a:effectLst>
          </p:spPr>
          <p:txBody>
            <a:bodyPr wrap="none" lIns="128016" tIns="64008" rIns="128016" bIns="64008" anchor="ctr"/>
            <a:lstStyle/>
            <a:p>
              <a:pPr algn="ctr"/>
              <a:r>
                <a:rPr lang="de-DE" b="1">
                  <a:solidFill>
                    <a:srgbClr val="F6F614"/>
                  </a:solidFill>
                </a:rPr>
                <a:t>Program</a:t>
              </a:r>
            </a:p>
            <a:p>
              <a:pPr algn="ctr"/>
              <a:r>
                <a:rPr lang="de-DE" b="1">
                  <a:solidFill>
                    <a:srgbClr val="F6F614"/>
                  </a:solidFill>
                </a:rPr>
                <a:t>X</a:t>
              </a:r>
            </a:p>
          </p:txBody>
        </p:sp>
        <p:sp>
          <p:nvSpPr>
            <p:cNvPr id="32778" name="Rectangle 26"/>
            <p:cNvSpPr>
              <a:spLocks noChangeArrowheads="1"/>
            </p:cNvSpPr>
            <p:nvPr/>
          </p:nvSpPr>
          <p:spPr bwMode="auto">
            <a:xfrm>
              <a:off x="2168" y="2674"/>
              <a:ext cx="752" cy="200"/>
            </a:xfrm>
            <a:prstGeom prst="rect">
              <a:avLst/>
            </a:prstGeom>
            <a:solidFill>
              <a:schemeClr val="folHlink"/>
            </a:solidFill>
            <a:ln w="9525">
              <a:noFill/>
              <a:miter lim="800000"/>
              <a:headEnd/>
              <a:tailEnd/>
            </a:ln>
            <a:effectLst>
              <a:prstShdw prst="shdw17" dist="17961" dir="2700000">
                <a:srgbClr val="5C005C"/>
              </a:prstShdw>
            </a:effectLst>
          </p:spPr>
          <p:txBody>
            <a:bodyPr wrap="none" lIns="128016" tIns="64008" rIns="128016" bIns="64008" anchor="ctr"/>
            <a:lstStyle/>
            <a:p>
              <a:pPr algn="ctr"/>
              <a:r>
                <a:rPr lang="de-DE" b="1"/>
                <a:t>Project D</a:t>
              </a:r>
            </a:p>
          </p:txBody>
        </p:sp>
        <p:sp>
          <p:nvSpPr>
            <p:cNvPr id="32779" name="Rectangle 27"/>
            <p:cNvSpPr>
              <a:spLocks noChangeArrowheads="1"/>
            </p:cNvSpPr>
            <p:nvPr/>
          </p:nvSpPr>
          <p:spPr bwMode="auto">
            <a:xfrm>
              <a:off x="2168" y="3102"/>
              <a:ext cx="752" cy="200"/>
            </a:xfrm>
            <a:prstGeom prst="rect">
              <a:avLst/>
            </a:prstGeom>
            <a:solidFill>
              <a:schemeClr val="bg2"/>
            </a:solidFill>
            <a:ln w="9525">
              <a:noFill/>
              <a:miter lim="800000"/>
              <a:headEnd/>
              <a:tailEnd/>
            </a:ln>
            <a:effectLst>
              <a:prstShdw prst="shdw17" dist="17961" dir="2700000">
                <a:srgbClr val="393939"/>
              </a:prstShdw>
            </a:effectLst>
          </p:spPr>
          <p:txBody>
            <a:bodyPr wrap="none" lIns="128016" tIns="64008" rIns="128016" bIns="64008" anchor="ctr"/>
            <a:lstStyle/>
            <a:p>
              <a:pPr algn="ctr"/>
              <a:r>
                <a:rPr lang="de-DE" b="1"/>
                <a:t>Project E</a:t>
              </a:r>
            </a:p>
          </p:txBody>
        </p:sp>
        <p:sp>
          <p:nvSpPr>
            <p:cNvPr id="32780" name="Rectangle 28"/>
            <p:cNvSpPr>
              <a:spLocks noChangeArrowheads="1"/>
            </p:cNvSpPr>
            <p:nvPr/>
          </p:nvSpPr>
          <p:spPr bwMode="auto">
            <a:xfrm>
              <a:off x="2168" y="3530"/>
              <a:ext cx="752" cy="200"/>
            </a:xfrm>
            <a:prstGeom prst="rect">
              <a:avLst/>
            </a:prstGeom>
            <a:solidFill>
              <a:srgbClr val="ED79B6"/>
            </a:solidFill>
            <a:ln w="9525">
              <a:noFill/>
              <a:miter lim="800000"/>
              <a:headEnd/>
              <a:tailEnd/>
            </a:ln>
            <a:effectLst>
              <a:prstShdw prst="shdw17" dist="17961" dir="2700000">
                <a:srgbClr val="8E496D"/>
              </a:prstShdw>
            </a:effectLst>
          </p:spPr>
          <p:txBody>
            <a:bodyPr wrap="none" lIns="128016" tIns="64008" rIns="128016" bIns="64008" anchor="ctr"/>
            <a:lstStyle/>
            <a:p>
              <a:pPr algn="ctr"/>
              <a:r>
                <a:rPr lang="de-DE" b="1"/>
                <a:t>Project F</a:t>
              </a:r>
            </a:p>
          </p:txBody>
        </p:sp>
        <p:sp>
          <p:nvSpPr>
            <p:cNvPr id="32781" name="Line 30"/>
            <p:cNvSpPr>
              <a:spLocks noChangeShapeType="1"/>
            </p:cNvSpPr>
            <p:nvPr/>
          </p:nvSpPr>
          <p:spPr bwMode="auto">
            <a:xfrm>
              <a:off x="888" y="2754"/>
              <a:ext cx="232" cy="200"/>
            </a:xfrm>
            <a:prstGeom prst="line">
              <a:avLst/>
            </a:prstGeom>
            <a:noFill/>
            <a:ln w="19050">
              <a:solidFill>
                <a:srgbClr val="EDF543"/>
              </a:solidFill>
              <a:round/>
              <a:headEnd/>
              <a:tailEnd/>
            </a:ln>
          </p:spPr>
          <p:txBody>
            <a:bodyPr/>
            <a:lstStyle/>
            <a:p>
              <a:endParaRPr lang="en-US"/>
            </a:p>
          </p:txBody>
        </p:sp>
        <p:sp>
          <p:nvSpPr>
            <p:cNvPr id="32782" name="Line 31"/>
            <p:cNvSpPr>
              <a:spLocks noChangeShapeType="1"/>
            </p:cNvSpPr>
            <p:nvPr/>
          </p:nvSpPr>
          <p:spPr bwMode="auto">
            <a:xfrm>
              <a:off x="880" y="3210"/>
              <a:ext cx="204" cy="2"/>
            </a:xfrm>
            <a:prstGeom prst="line">
              <a:avLst/>
            </a:prstGeom>
            <a:noFill/>
            <a:ln w="19050">
              <a:solidFill>
                <a:srgbClr val="EDF543"/>
              </a:solidFill>
              <a:round/>
              <a:headEnd/>
              <a:tailEnd/>
            </a:ln>
          </p:spPr>
          <p:txBody>
            <a:bodyPr/>
            <a:lstStyle/>
            <a:p>
              <a:endParaRPr lang="en-US"/>
            </a:p>
          </p:txBody>
        </p:sp>
        <p:sp>
          <p:nvSpPr>
            <p:cNvPr id="32783" name="Line 32"/>
            <p:cNvSpPr>
              <a:spLocks noChangeShapeType="1"/>
            </p:cNvSpPr>
            <p:nvPr/>
          </p:nvSpPr>
          <p:spPr bwMode="auto">
            <a:xfrm flipV="1">
              <a:off x="876" y="3486"/>
              <a:ext cx="306" cy="162"/>
            </a:xfrm>
            <a:prstGeom prst="line">
              <a:avLst/>
            </a:prstGeom>
            <a:noFill/>
            <a:ln w="19050">
              <a:solidFill>
                <a:srgbClr val="EDF543"/>
              </a:solidFill>
              <a:round/>
              <a:headEnd/>
              <a:tailEnd/>
            </a:ln>
          </p:spPr>
          <p:txBody>
            <a:bodyPr/>
            <a:lstStyle/>
            <a:p>
              <a:endParaRPr lang="en-US"/>
            </a:p>
          </p:txBody>
        </p:sp>
        <p:sp>
          <p:nvSpPr>
            <p:cNvPr id="32784" name="Line 33"/>
            <p:cNvSpPr>
              <a:spLocks noChangeShapeType="1"/>
            </p:cNvSpPr>
            <p:nvPr/>
          </p:nvSpPr>
          <p:spPr bwMode="auto">
            <a:xfrm flipV="1">
              <a:off x="1932" y="2766"/>
              <a:ext cx="234" cy="186"/>
            </a:xfrm>
            <a:prstGeom prst="line">
              <a:avLst/>
            </a:prstGeom>
            <a:noFill/>
            <a:ln w="19050">
              <a:solidFill>
                <a:srgbClr val="EDF543"/>
              </a:solidFill>
              <a:round/>
              <a:headEnd/>
              <a:tailEnd/>
            </a:ln>
          </p:spPr>
          <p:txBody>
            <a:bodyPr/>
            <a:lstStyle/>
            <a:p>
              <a:endParaRPr lang="en-US"/>
            </a:p>
          </p:txBody>
        </p:sp>
        <p:sp>
          <p:nvSpPr>
            <p:cNvPr id="32785" name="Line 34"/>
            <p:cNvSpPr>
              <a:spLocks noChangeShapeType="1"/>
            </p:cNvSpPr>
            <p:nvPr/>
          </p:nvSpPr>
          <p:spPr bwMode="auto">
            <a:xfrm>
              <a:off x="2016" y="3198"/>
              <a:ext cx="150" cy="0"/>
            </a:xfrm>
            <a:prstGeom prst="line">
              <a:avLst/>
            </a:prstGeom>
            <a:noFill/>
            <a:ln w="19050">
              <a:solidFill>
                <a:srgbClr val="EDF543"/>
              </a:solidFill>
              <a:round/>
              <a:headEnd/>
              <a:tailEnd/>
            </a:ln>
          </p:spPr>
          <p:txBody>
            <a:bodyPr/>
            <a:lstStyle/>
            <a:p>
              <a:endParaRPr lang="en-US"/>
            </a:p>
          </p:txBody>
        </p:sp>
        <p:sp>
          <p:nvSpPr>
            <p:cNvPr id="32786" name="Line 35"/>
            <p:cNvSpPr>
              <a:spLocks noChangeShapeType="1"/>
            </p:cNvSpPr>
            <p:nvPr/>
          </p:nvSpPr>
          <p:spPr bwMode="auto">
            <a:xfrm>
              <a:off x="1914" y="3480"/>
              <a:ext cx="252" cy="162"/>
            </a:xfrm>
            <a:prstGeom prst="line">
              <a:avLst/>
            </a:prstGeom>
            <a:noFill/>
            <a:ln w="19050">
              <a:solidFill>
                <a:srgbClr val="EDF543"/>
              </a:solidFill>
              <a:round/>
              <a:headEnd/>
              <a:tailEnd/>
            </a:ln>
          </p:spPr>
          <p:txBody>
            <a:bodyPr/>
            <a:lstStyle/>
            <a:p>
              <a:endParaRPr lang="en-US"/>
            </a:p>
          </p:txBody>
        </p:sp>
      </p:grpSp>
    </p:spTree>
    <p:extLst>
      <p:ext uri="{BB962C8B-B14F-4D97-AF65-F5344CB8AC3E}">
        <p14:creationId xmlns="" xmlns:p14="http://schemas.microsoft.com/office/powerpoint/2010/main" val="1266731125"/>
      </p:ext>
    </p:extLst>
  </p:cSld>
  <p:clrMapOvr>
    <a:masterClrMapping/>
  </p:clrMapOvr>
  <p:transition advClick="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2467">
                                            <p:txEl>
                                              <p:pRg st="0" end="0"/>
                                            </p:txEl>
                                          </p:spTgt>
                                        </p:tgtEl>
                                        <p:attrNameLst>
                                          <p:attrName>style.visibility</p:attrName>
                                        </p:attrNameLst>
                                      </p:cBhvr>
                                      <p:to>
                                        <p:strVal val="visible"/>
                                      </p:to>
                                    </p:set>
                                    <p:anim calcmode="lin" valueType="num">
                                      <p:cBhvr additive="base">
                                        <p:cTn id="7" dur="500" fill="hold"/>
                                        <p:tgtEl>
                                          <p:spTgt spid="6246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246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2467">
                                            <p:txEl>
                                              <p:pRg st="1" end="1"/>
                                            </p:txEl>
                                          </p:spTgt>
                                        </p:tgtEl>
                                        <p:attrNameLst>
                                          <p:attrName>style.visibility</p:attrName>
                                        </p:attrNameLst>
                                      </p:cBhvr>
                                      <p:to>
                                        <p:strVal val="visible"/>
                                      </p:to>
                                    </p:set>
                                    <p:anim calcmode="lin" valueType="num">
                                      <p:cBhvr additive="base">
                                        <p:cTn id="11" dur="500" fill="hold"/>
                                        <p:tgtEl>
                                          <p:spTgt spid="62467">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62467">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2467">
                                            <p:txEl>
                                              <p:pRg st="2" end="2"/>
                                            </p:txEl>
                                          </p:spTgt>
                                        </p:tgtEl>
                                        <p:attrNameLst>
                                          <p:attrName>style.visibility</p:attrName>
                                        </p:attrNameLst>
                                      </p:cBhvr>
                                      <p:to>
                                        <p:strVal val="visible"/>
                                      </p:to>
                                    </p:set>
                                    <p:anim calcmode="lin" valueType="num">
                                      <p:cBhvr additive="base">
                                        <p:cTn id="15" dur="500" fill="hold"/>
                                        <p:tgtEl>
                                          <p:spTgt spid="62467">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62467">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62467">
                                            <p:txEl>
                                              <p:pRg st="3" end="3"/>
                                            </p:txEl>
                                          </p:spTgt>
                                        </p:tgtEl>
                                        <p:attrNameLst>
                                          <p:attrName>style.visibility</p:attrName>
                                        </p:attrNameLst>
                                      </p:cBhvr>
                                      <p:to>
                                        <p:strVal val="visible"/>
                                      </p:to>
                                    </p:set>
                                    <p:anim calcmode="lin" valueType="num">
                                      <p:cBhvr additive="base">
                                        <p:cTn id="19" dur="500" fill="hold"/>
                                        <p:tgtEl>
                                          <p:spTgt spid="62467">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2467">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62467">
                                            <p:txEl>
                                              <p:pRg st="4" end="4"/>
                                            </p:txEl>
                                          </p:spTgt>
                                        </p:tgtEl>
                                        <p:attrNameLst>
                                          <p:attrName>style.visibility</p:attrName>
                                        </p:attrNameLst>
                                      </p:cBhvr>
                                      <p:to>
                                        <p:strVal val="visible"/>
                                      </p:to>
                                    </p:set>
                                    <p:anim calcmode="lin" valueType="num">
                                      <p:cBhvr additive="base">
                                        <p:cTn id="23" dur="500" fill="hold"/>
                                        <p:tgtEl>
                                          <p:spTgt spid="62467">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62467">
                                            <p:txEl>
                                              <p:pRg st="4" end="4"/>
                                            </p:txEl>
                                          </p:spTgt>
                                        </p:tgtEl>
                                        <p:attrNameLst>
                                          <p:attrName>ppt_y</p:attrName>
                                        </p:attrNameLst>
                                      </p:cBhvr>
                                      <p:tavLst>
                                        <p:tav tm="0">
                                          <p:val>
                                            <p:strVal val="#ppt_y"/>
                                          </p:val>
                                        </p:tav>
                                        <p:tav tm="100000">
                                          <p:val>
                                            <p:strVal val="#ppt_y"/>
                                          </p:val>
                                        </p:tav>
                                      </p:tavLst>
                                    </p:anim>
                                  </p:childTnLst>
                                </p:cTn>
                              </p:par>
                            </p:childTnLst>
                          </p:cTn>
                        </p:par>
                        <p:par>
                          <p:cTn id="25" fill="hold" nodeType="afterGroup">
                            <p:stCondLst>
                              <p:cond delay="500"/>
                            </p:stCondLst>
                            <p:childTnLst>
                              <p:par>
                                <p:cTn id="26" presetID="8" presetClass="entr" presetSubtype="16"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diamond(in)">
                                      <p:cBhvr>
                                        <p:cTn id="28"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idx="4294967295"/>
          </p:nvPr>
        </p:nvSpPr>
        <p:spPr>
          <a:xfrm>
            <a:off x="0" y="708025"/>
            <a:ext cx="8229600" cy="1143000"/>
          </a:xfrm>
        </p:spPr>
        <p:txBody>
          <a:bodyPr lIns="92064" tIns="46032" rIns="92064" bIns="46032" anchor="b">
            <a:normAutofit fontScale="90000"/>
          </a:bodyPr>
          <a:lstStyle/>
          <a:p>
            <a:r>
              <a:rPr lang="en-US" sz="4000"/>
              <a:t/>
            </a:r>
            <a:br>
              <a:rPr lang="en-US" sz="4000"/>
            </a:br>
            <a:r>
              <a:rPr lang="en-US" sz="4000"/>
              <a:t>Project Structure</a:t>
            </a:r>
          </a:p>
        </p:txBody>
      </p:sp>
      <p:graphicFrame>
        <p:nvGraphicFramePr>
          <p:cNvPr id="6" name="Content Placeholder 5"/>
          <p:cNvGraphicFramePr>
            <a:graphicFrameLocks noGrp="1"/>
          </p:cNvGraphicFramePr>
          <p:nvPr>
            <p:ph idx="4294967295"/>
          </p:nvPr>
        </p:nvGraphicFramePr>
        <p:xfrm>
          <a:off x="0" y="2057400"/>
          <a:ext cx="77724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6867" name="Slide Number Placeholder 4"/>
          <p:cNvSpPr txBox="1">
            <a:spLocks noGrp="1"/>
          </p:cNvSpPr>
          <p:nvPr/>
        </p:nvSpPr>
        <p:spPr bwMode="auto">
          <a:xfrm>
            <a:off x="6552974" y="6325054"/>
            <a:ext cx="1905000" cy="456974"/>
          </a:xfrm>
          <a:prstGeom prst="rect">
            <a:avLst/>
          </a:prstGeom>
          <a:noFill/>
          <a:ln w="9525">
            <a:noFill/>
            <a:miter lim="800000"/>
            <a:headEnd/>
            <a:tailEnd/>
          </a:ln>
        </p:spPr>
        <p:txBody>
          <a:bodyPr wrap="none" lIns="92064" tIns="46032" rIns="92064" bIns="46032" anchor="ctr"/>
          <a:lstStyle/>
          <a:p>
            <a:pPr algn="r" eaLnBrk="0" hangingPunct="0"/>
            <a:fld id="{C3738852-BD6E-4303-8D4C-380F8F296098}" type="slidenum">
              <a:rPr lang="en-US" sz="1400"/>
              <a:pPr algn="r" eaLnBrk="0" hangingPunct="0"/>
              <a:t>14</a:t>
            </a:fld>
            <a:endParaRPr lang="en-US" sz="1400"/>
          </a:p>
        </p:txBody>
      </p:sp>
    </p:spTree>
    <p:extLst>
      <p:ext uri="{BB962C8B-B14F-4D97-AF65-F5344CB8AC3E}">
        <p14:creationId xmlns="" xmlns:p14="http://schemas.microsoft.com/office/powerpoint/2010/main" val="2507681776"/>
      </p:ext>
    </p:extLst>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idx="4294967295"/>
          </p:nvPr>
        </p:nvSpPr>
        <p:spPr>
          <a:xfrm>
            <a:off x="0" y="381000"/>
            <a:ext cx="8229600" cy="1143000"/>
          </a:xfrm>
        </p:spPr>
        <p:txBody>
          <a:bodyPr lIns="65306" tIns="32653" rIns="65306" bIns="32653"/>
          <a:lstStyle/>
          <a:p>
            <a:r>
              <a:rPr lang="de-DE" sz="3200" dirty="0"/>
              <a:t>Project Output &amp; Outcome: Example</a:t>
            </a:r>
            <a:endParaRPr lang="en-US" sz="3200" dirty="0"/>
          </a:p>
        </p:txBody>
      </p:sp>
      <p:sp>
        <p:nvSpPr>
          <p:cNvPr id="37890" name="TextBox 2"/>
          <p:cNvSpPr txBox="1">
            <a:spLocks noChangeArrowheads="1"/>
          </p:cNvSpPr>
          <p:nvPr/>
        </p:nvSpPr>
        <p:spPr bwMode="auto">
          <a:xfrm>
            <a:off x="260803" y="963840"/>
            <a:ext cx="3643313" cy="461509"/>
          </a:xfrm>
          <a:prstGeom prst="rect">
            <a:avLst/>
          </a:prstGeom>
          <a:noFill/>
          <a:ln w="9525">
            <a:noFill/>
            <a:miter lim="800000"/>
            <a:headEnd/>
            <a:tailEnd/>
          </a:ln>
        </p:spPr>
        <p:txBody>
          <a:bodyPr lIns="91429" tIns="45715" rIns="91429" bIns="45715">
            <a:spAutoFit/>
          </a:bodyPr>
          <a:lstStyle/>
          <a:p>
            <a:r>
              <a:rPr lang="de-DE" sz="2400">
                <a:solidFill>
                  <a:schemeClr val="bg1"/>
                </a:solidFill>
              </a:rPr>
              <a:t>Project Phase</a:t>
            </a:r>
            <a:endParaRPr lang="en-US" sz="2400">
              <a:solidFill>
                <a:schemeClr val="bg1"/>
              </a:solidFill>
            </a:endParaRPr>
          </a:p>
        </p:txBody>
      </p:sp>
      <p:sp>
        <p:nvSpPr>
          <p:cNvPr id="37891" name="TextBox 7"/>
          <p:cNvSpPr txBox="1">
            <a:spLocks noChangeArrowheads="1"/>
          </p:cNvSpPr>
          <p:nvPr/>
        </p:nvSpPr>
        <p:spPr bwMode="auto">
          <a:xfrm>
            <a:off x="2503715" y="1741715"/>
            <a:ext cx="4652509" cy="1013732"/>
          </a:xfrm>
          <a:prstGeom prst="rect">
            <a:avLst/>
          </a:prstGeom>
          <a:noFill/>
          <a:ln w="9525">
            <a:solidFill>
              <a:srgbClr val="FFC000"/>
            </a:solidFill>
            <a:miter lim="800000"/>
            <a:headEnd/>
            <a:tailEnd/>
          </a:ln>
        </p:spPr>
        <p:txBody>
          <a:bodyPr lIns="91429" tIns="45715" rIns="91429" bIns="45715">
            <a:spAutoFit/>
          </a:bodyPr>
          <a:lstStyle/>
          <a:p>
            <a:pPr algn="ctr"/>
            <a:r>
              <a:rPr lang="de-DE" sz="1500"/>
              <a:t>Project Life-Cycle</a:t>
            </a:r>
          </a:p>
          <a:p>
            <a:pPr algn="ctr"/>
            <a:endParaRPr lang="de-DE" sz="1500"/>
          </a:p>
          <a:p>
            <a:pPr algn="ctr"/>
            <a:r>
              <a:rPr lang="de-DE" sz="1500"/>
              <a:t>Concieving, Initiation, Planning, Implementation and Closure of the Project</a:t>
            </a:r>
            <a:endParaRPr lang="en-US" sz="1500"/>
          </a:p>
        </p:txBody>
      </p:sp>
      <p:sp>
        <p:nvSpPr>
          <p:cNvPr id="37892" name="Oval 9"/>
          <p:cNvSpPr>
            <a:spLocks noChangeArrowheads="1"/>
          </p:cNvSpPr>
          <p:nvPr/>
        </p:nvSpPr>
        <p:spPr bwMode="auto">
          <a:xfrm>
            <a:off x="7565572" y="1524000"/>
            <a:ext cx="953634" cy="953634"/>
          </a:xfrm>
          <a:prstGeom prst="ellipse">
            <a:avLst/>
          </a:prstGeom>
          <a:solidFill>
            <a:srgbClr val="005800"/>
          </a:solidFill>
          <a:ln w="25400" algn="ctr">
            <a:solidFill>
              <a:srgbClr val="FF1966"/>
            </a:solidFill>
            <a:round/>
            <a:headEnd/>
            <a:tailEnd/>
          </a:ln>
        </p:spPr>
        <p:txBody>
          <a:bodyPr lIns="91429" tIns="45715" rIns="91429" bIns="45715" anchor="ctr"/>
          <a:lstStyle/>
          <a:p>
            <a:pPr algn="ctr"/>
            <a:r>
              <a:rPr lang="de-DE" sz="1100">
                <a:solidFill>
                  <a:srgbClr val="FFC000"/>
                </a:solidFill>
              </a:rPr>
              <a:t>Project Output</a:t>
            </a:r>
            <a:endParaRPr lang="en-US" sz="1100">
              <a:solidFill>
                <a:srgbClr val="FFC000"/>
              </a:solidFill>
            </a:endParaRPr>
          </a:p>
        </p:txBody>
      </p:sp>
      <p:sp>
        <p:nvSpPr>
          <p:cNvPr id="37893" name="Oval 13"/>
          <p:cNvSpPr>
            <a:spLocks noChangeArrowheads="1"/>
          </p:cNvSpPr>
          <p:nvPr/>
        </p:nvSpPr>
        <p:spPr bwMode="auto">
          <a:xfrm>
            <a:off x="3658054" y="3504974"/>
            <a:ext cx="1285875" cy="1284741"/>
          </a:xfrm>
          <a:prstGeom prst="ellipse">
            <a:avLst/>
          </a:prstGeom>
          <a:solidFill>
            <a:srgbClr val="C00000"/>
          </a:solidFill>
          <a:ln w="25400" algn="ctr">
            <a:solidFill>
              <a:srgbClr val="FFCC66"/>
            </a:solidFill>
            <a:round/>
            <a:headEnd/>
            <a:tailEnd/>
          </a:ln>
        </p:spPr>
        <p:txBody>
          <a:bodyPr lIns="91429" tIns="45715" rIns="91429" bIns="45715" anchor="ctr"/>
          <a:lstStyle/>
          <a:p>
            <a:pPr algn="ctr"/>
            <a:r>
              <a:rPr lang="de-DE" sz="1100">
                <a:solidFill>
                  <a:srgbClr val="FFC000"/>
                </a:solidFill>
              </a:rPr>
              <a:t>Selected</a:t>
            </a:r>
          </a:p>
          <a:p>
            <a:pPr algn="ctr"/>
            <a:r>
              <a:rPr lang="de-DE" sz="1100">
                <a:solidFill>
                  <a:srgbClr val="FFC000"/>
                </a:solidFill>
              </a:rPr>
              <a:t>Project Outcomes</a:t>
            </a:r>
          </a:p>
          <a:p>
            <a:pPr algn="ctr"/>
            <a:endParaRPr lang="de-DE" sz="900">
              <a:solidFill>
                <a:srgbClr val="FFC000"/>
              </a:solidFill>
            </a:endParaRPr>
          </a:p>
          <a:p>
            <a:pPr algn="ctr"/>
            <a:r>
              <a:rPr lang="de-DE" sz="900">
                <a:solidFill>
                  <a:srgbClr val="FFC000"/>
                </a:solidFill>
              </a:rPr>
              <a:t>(+ and -)</a:t>
            </a:r>
          </a:p>
        </p:txBody>
      </p:sp>
      <p:sp>
        <p:nvSpPr>
          <p:cNvPr id="37894" name="Rectangle 15"/>
          <p:cNvSpPr>
            <a:spLocks noChangeArrowheads="1"/>
          </p:cNvSpPr>
          <p:nvPr/>
        </p:nvSpPr>
        <p:spPr bwMode="auto">
          <a:xfrm>
            <a:off x="1372054" y="2674938"/>
            <a:ext cx="1521732" cy="666750"/>
          </a:xfrm>
          <a:prstGeom prst="rect">
            <a:avLst/>
          </a:prstGeom>
          <a:solidFill>
            <a:srgbClr val="FFC000"/>
          </a:solidFill>
          <a:ln w="25400" algn="ctr">
            <a:solidFill>
              <a:srgbClr val="002395"/>
            </a:solidFill>
            <a:miter lim="800000"/>
            <a:headEnd/>
            <a:tailEnd/>
          </a:ln>
        </p:spPr>
        <p:txBody>
          <a:bodyPr lIns="91429" tIns="45715" rIns="91429" bIns="45715" anchor="ctr"/>
          <a:lstStyle/>
          <a:p>
            <a:pPr algn="ctr"/>
            <a:r>
              <a:rPr lang="de-DE" sz="1400"/>
              <a:t>Short-term</a:t>
            </a:r>
            <a:endParaRPr lang="en-US" sz="1400"/>
          </a:p>
        </p:txBody>
      </p:sp>
      <p:sp>
        <p:nvSpPr>
          <p:cNvPr id="37895" name="Rectangle 16"/>
          <p:cNvSpPr>
            <a:spLocks noChangeArrowheads="1"/>
          </p:cNvSpPr>
          <p:nvPr/>
        </p:nvSpPr>
        <p:spPr bwMode="auto">
          <a:xfrm>
            <a:off x="1372054" y="3429000"/>
            <a:ext cx="1521732" cy="667884"/>
          </a:xfrm>
          <a:prstGeom prst="rect">
            <a:avLst/>
          </a:prstGeom>
          <a:solidFill>
            <a:srgbClr val="FFC000"/>
          </a:solidFill>
          <a:ln w="25400" algn="ctr">
            <a:solidFill>
              <a:srgbClr val="002395"/>
            </a:solidFill>
            <a:miter lim="800000"/>
            <a:headEnd/>
            <a:tailEnd/>
          </a:ln>
        </p:spPr>
        <p:txBody>
          <a:bodyPr lIns="91429" tIns="45715" rIns="91429" bIns="45715" anchor="ctr"/>
          <a:lstStyle/>
          <a:p>
            <a:pPr algn="ctr"/>
            <a:r>
              <a:rPr lang="de-DE" sz="1400"/>
              <a:t>Medium-term</a:t>
            </a:r>
            <a:endParaRPr lang="en-US" sz="1400"/>
          </a:p>
        </p:txBody>
      </p:sp>
      <p:sp>
        <p:nvSpPr>
          <p:cNvPr id="37896" name="Rectangle 17"/>
          <p:cNvSpPr>
            <a:spLocks noChangeArrowheads="1"/>
          </p:cNvSpPr>
          <p:nvPr/>
        </p:nvSpPr>
        <p:spPr bwMode="auto">
          <a:xfrm>
            <a:off x="1372054" y="4183063"/>
            <a:ext cx="1521732" cy="667884"/>
          </a:xfrm>
          <a:prstGeom prst="rect">
            <a:avLst/>
          </a:prstGeom>
          <a:solidFill>
            <a:srgbClr val="FFC000"/>
          </a:solidFill>
          <a:ln w="25400" algn="ctr">
            <a:solidFill>
              <a:srgbClr val="002395"/>
            </a:solidFill>
            <a:miter lim="800000"/>
            <a:headEnd/>
            <a:tailEnd/>
          </a:ln>
        </p:spPr>
        <p:txBody>
          <a:bodyPr lIns="91429" tIns="45715" rIns="91429" bIns="45715" anchor="ctr"/>
          <a:lstStyle/>
          <a:p>
            <a:pPr algn="ctr"/>
            <a:r>
              <a:rPr lang="de-DE" sz="1400"/>
              <a:t>Long-term</a:t>
            </a:r>
            <a:endParaRPr lang="en-US" sz="1400"/>
          </a:p>
        </p:txBody>
      </p:sp>
      <p:cxnSp>
        <p:nvCxnSpPr>
          <p:cNvPr id="37897" name="Elbow Connector 19"/>
          <p:cNvCxnSpPr>
            <a:cxnSpLocks noChangeShapeType="1"/>
            <a:stCxn id="37892" idx="4"/>
            <a:endCxn id="37893" idx="7"/>
          </p:cNvCxnSpPr>
          <p:nvPr/>
        </p:nvCxnSpPr>
        <p:spPr bwMode="auto">
          <a:xfrm rot="5400000">
            <a:off x="5791260" y="1441991"/>
            <a:ext cx="1215486" cy="3286772"/>
          </a:xfrm>
          <a:prstGeom prst="bentConnector3">
            <a:avLst>
              <a:gd name="adj1" fmla="val 50000"/>
            </a:avLst>
          </a:prstGeom>
          <a:noFill/>
          <a:ln w="19050" algn="ctr">
            <a:solidFill>
              <a:srgbClr val="FFC000"/>
            </a:solidFill>
            <a:miter lim="800000"/>
            <a:headEnd/>
            <a:tailEnd type="arrow" w="med" len="med"/>
          </a:ln>
        </p:spPr>
      </p:cxnSp>
      <p:sp>
        <p:nvSpPr>
          <p:cNvPr id="37898" name="Rounded Rectangle 20"/>
          <p:cNvSpPr>
            <a:spLocks noChangeArrowheads="1"/>
          </p:cNvSpPr>
          <p:nvPr/>
        </p:nvSpPr>
        <p:spPr bwMode="auto">
          <a:xfrm>
            <a:off x="5715000" y="2896054"/>
            <a:ext cx="3165929" cy="1675946"/>
          </a:xfrm>
          <a:prstGeom prst="roundRect">
            <a:avLst>
              <a:gd name="adj" fmla="val 16667"/>
            </a:avLst>
          </a:prstGeom>
          <a:solidFill>
            <a:srgbClr val="FFD653"/>
          </a:solidFill>
          <a:ln w="25400" algn="ctr">
            <a:solidFill>
              <a:srgbClr val="002395"/>
            </a:solidFill>
            <a:round/>
            <a:headEnd/>
            <a:tailEnd/>
          </a:ln>
        </p:spPr>
        <p:txBody>
          <a:bodyPr lIns="91429" tIns="45715" rIns="91429" bIns="45715" anchor="ctr"/>
          <a:lstStyle/>
          <a:p>
            <a:pPr algn="ctr"/>
            <a:r>
              <a:rPr lang="de-DE" sz="1600">
                <a:latin typeface="Times New Roman" pitchFamily="18" charset="0"/>
              </a:rPr>
              <a:t>Economic </a:t>
            </a:r>
            <a:r>
              <a:rPr lang="de-DE" sz="1600">
                <a:latin typeface="Verdana" pitchFamily="34" charset="0"/>
              </a:rPr>
              <a:t>–</a:t>
            </a:r>
            <a:r>
              <a:rPr lang="de-DE" sz="1600">
                <a:latin typeface="Times New Roman" pitchFamily="18" charset="0"/>
              </a:rPr>
              <a:t> Impact on investment, trade, local businesses, tourism, inflation, employment,, wealth accumulation and distribution</a:t>
            </a:r>
            <a:endParaRPr lang="en-US" sz="1600">
              <a:latin typeface="Times New Roman" pitchFamily="18" charset="0"/>
            </a:endParaRPr>
          </a:p>
        </p:txBody>
      </p:sp>
      <p:sp>
        <p:nvSpPr>
          <p:cNvPr id="37899" name="Rounded Rectangle 22"/>
          <p:cNvSpPr>
            <a:spLocks noChangeArrowheads="1"/>
          </p:cNvSpPr>
          <p:nvPr/>
        </p:nvSpPr>
        <p:spPr bwMode="auto">
          <a:xfrm>
            <a:off x="1675947" y="5258027"/>
            <a:ext cx="3385911" cy="1327830"/>
          </a:xfrm>
          <a:prstGeom prst="roundRect">
            <a:avLst>
              <a:gd name="adj" fmla="val 16667"/>
            </a:avLst>
          </a:prstGeom>
          <a:solidFill>
            <a:srgbClr val="FFD653"/>
          </a:solidFill>
          <a:ln w="25400" algn="ctr">
            <a:solidFill>
              <a:srgbClr val="002395"/>
            </a:solidFill>
            <a:round/>
            <a:headEnd/>
            <a:tailEnd/>
          </a:ln>
        </p:spPr>
        <p:txBody>
          <a:bodyPr lIns="91429" tIns="45715" rIns="91429" bIns="45715" anchor="ctr"/>
          <a:lstStyle/>
          <a:p>
            <a:pPr algn="ctr"/>
            <a:r>
              <a:rPr lang="de-DE" sz="1600" dirty="0">
                <a:latin typeface="Times New Roman" pitchFamily="18" charset="0"/>
              </a:rPr>
              <a:t>Social </a:t>
            </a:r>
            <a:r>
              <a:rPr lang="de-DE" sz="1600" dirty="0">
                <a:latin typeface="Verdana" pitchFamily="34" charset="0"/>
              </a:rPr>
              <a:t>–</a:t>
            </a:r>
            <a:r>
              <a:rPr lang="de-DE" sz="1600" dirty="0">
                <a:latin typeface="Times New Roman" pitchFamily="18" charset="0"/>
              </a:rPr>
              <a:t> Impact on services like democracy, governance, interfaith harmony, community capacity building, health and education, crime, social relations, communities</a:t>
            </a:r>
            <a:r>
              <a:rPr lang="de-DE" sz="1600" dirty="0">
                <a:latin typeface="Verdana" pitchFamily="34" charset="0"/>
              </a:rPr>
              <a:t>‘</a:t>
            </a:r>
            <a:r>
              <a:rPr lang="de-DE" sz="1600" dirty="0">
                <a:latin typeface="Times New Roman" pitchFamily="18" charset="0"/>
              </a:rPr>
              <a:t> out-look and values</a:t>
            </a:r>
            <a:r>
              <a:rPr lang="de-DE" sz="1200" dirty="0">
                <a:latin typeface="Verdana" pitchFamily="34" charset="0"/>
              </a:rPr>
              <a:t>   </a:t>
            </a:r>
            <a:endParaRPr lang="en-US" sz="1200" dirty="0">
              <a:latin typeface="Verdana" pitchFamily="34" charset="0"/>
            </a:endParaRPr>
          </a:p>
        </p:txBody>
      </p:sp>
      <p:sp>
        <p:nvSpPr>
          <p:cNvPr id="37900" name="Rounded Rectangle 23"/>
          <p:cNvSpPr>
            <a:spLocks noChangeArrowheads="1"/>
          </p:cNvSpPr>
          <p:nvPr/>
        </p:nvSpPr>
        <p:spPr bwMode="auto">
          <a:xfrm>
            <a:off x="5715000" y="4723946"/>
            <a:ext cx="3165929" cy="1524000"/>
          </a:xfrm>
          <a:prstGeom prst="roundRect">
            <a:avLst>
              <a:gd name="adj" fmla="val 16667"/>
            </a:avLst>
          </a:prstGeom>
          <a:solidFill>
            <a:srgbClr val="FFD653"/>
          </a:solidFill>
          <a:ln w="25400" algn="ctr">
            <a:solidFill>
              <a:srgbClr val="002395"/>
            </a:solidFill>
            <a:round/>
            <a:headEnd/>
            <a:tailEnd/>
          </a:ln>
        </p:spPr>
        <p:txBody>
          <a:bodyPr lIns="91429" tIns="45715" rIns="91429" bIns="45715" anchor="ctr"/>
          <a:lstStyle/>
          <a:p>
            <a:pPr algn="ctr"/>
            <a:r>
              <a:rPr lang="de-DE" sz="1200">
                <a:latin typeface="Verdana" pitchFamily="34" charset="0"/>
              </a:rPr>
              <a:t> </a:t>
            </a:r>
            <a:r>
              <a:rPr lang="de-DE" sz="1600">
                <a:latin typeface="Times New Roman" pitchFamily="18" charset="0"/>
              </a:rPr>
              <a:t>Environmental </a:t>
            </a:r>
            <a:r>
              <a:rPr lang="de-DE" sz="1600">
                <a:latin typeface="Verdana" pitchFamily="34" charset="0"/>
              </a:rPr>
              <a:t>–</a:t>
            </a:r>
            <a:r>
              <a:rPr lang="de-DE" sz="1600">
                <a:latin typeface="Times New Roman" pitchFamily="18" charset="0"/>
              </a:rPr>
              <a:t> Impact on fauna and flora, pollution levels, depletion of natural resources, waste accumulation and disposal </a:t>
            </a:r>
            <a:endParaRPr lang="en-US" sz="1600">
              <a:latin typeface="Times New Roman" pitchFamily="18" charset="0"/>
            </a:endParaRPr>
          </a:p>
        </p:txBody>
      </p:sp>
      <p:cxnSp>
        <p:nvCxnSpPr>
          <p:cNvPr id="37901" name="Elbow Connector 27"/>
          <p:cNvCxnSpPr>
            <a:cxnSpLocks noChangeShapeType="1"/>
          </p:cNvCxnSpPr>
          <p:nvPr/>
        </p:nvCxnSpPr>
        <p:spPr bwMode="auto">
          <a:xfrm flipV="1">
            <a:off x="5495018" y="4003903"/>
            <a:ext cx="317500" cy="283482"/>
          </a:xfrm>
          <a:prstGeom prst="bentConnector3">
            <a:avLst>
              <a:gd name="adj1" fmla="val 51431"/>
            </a:avLst>
          </a:prstGeom>
          <a:noFill/>
          <a:ln w="19050" algn="ctr">
            <a:solidFill>
              <a:srgbClr val="FFC000"/>
            </a:solidFill>
            <a:miter lim="800000"/>
            <a:headEnd/>
            <a:tailEnd type="arrow" w="med" len="med"/>
          </a:ln>
        </p:spPr>
      </p:cxnSp>
      <p:cxnSp>
        <p:nvCxnSpPr>
          <p:cNvPr id="37902" name="Elbow Connector 29"/>
          <p:cNvCxnSpPr>
            <a:cxnSpLocks noChangeShapeType="1"/>
            <a:endCxn id="37899" idx="0"/>
          </p:cNvCxnSpPr>
          <p:nvPr/>
        </p:nvCxnSpPr>
        <p:spPr bwMode="auto">
          <a:xfrm rot="10800000" flipV="1">
            <a:off x="3368904" y="4267199"/>
            <a:ext cx="2269897" cy="990827"/>
          </a:xfrm>
          <a:prstGeom prst="bentConnector2">
            <a:avLst/>
          </a:prstGeom>
          <a:noFill/>
          <a:ln w="19050" algn="ctr">
            <a:solidFill>
              <a:srgbClr val="FFC000"/>
            </a:solidFill>
            <a:miter lim="800000"/>
            <a:headEnd/>
            <a:tailEnd type="arrow" w="med" len="med"/>
          </a:ln>
        </p:spPr>
      </p:cxnSp>
      <p:cxnSp>
        <p:nvCxnSpPr>
          <p:cNvPr id="37903" name="Elbow Connector 31"/>
          <p:cNvCxnSpPr>
            <a:cxnSpLocks noChangeShapeType="1"/>
            <a:stCxn id="37893" idx="6"/>
          </p:cNvCxnSpPr>
          <p:nvPr/>
        </p:nvCxnSpPr>
        <p:spPr bwMode="auto">
          <a:xfrm>
            <a:off x="4943929" y="4147345"/>
            <a:ext cx="705304" cy="1151504"/>
          </a:xfrm>
          <a:prstGeom prst="bentConnector2">
            <a:avLst/>
          </a:prstGeom>
          <a:noFill/>
          <a:ln w="19050" algn="ctr">
            <a:solidFill>
              <a:srgbClr val="FFC000"/>
            </a:solidFill>
            <a:miter lim="800000"/>
            <a:headEnd/>
            <a:tailEnd type="arrow" w="med" len="med"/>
          </a:ln>
        </p:spPr>
      </p:cxnSp>
      <p:cxnSp>
        <p:nvCxnSpPr>
          <p:cNvPr id="37904" name="Elbow Connector 37"/>
          <p:cNvCxnSpPr>
            <a:cxnSpLocks noChangeShapeType="1"/>
          </p:cNvCxnSpPr>
          <p:nvPr/>
        </p:nvCxnSpPr>
        <p:spPr bwMode="auto">
          <a:xfrm rot="16200000" flipH="1">
            <a:off x="2787026" y="3308975"/>
            <a:ext cx="881631" cy="664482"/>
          </a:xfrm>
          <a:prstGeom prst="bentConnector2">
            <a:avLst/>
          </a:prstGeom>
          <a:noFill/>
          <a:ln w="19050" algn="ctr">
            <a:solidFill>
              <a:srgbClr val="FFC000"/>
            </a:solidFill>
            <a:miter lim="800000"/>
            <a:headEnd/>
            <a:tailEnd type="arrow" w="med" len="med"/>
          </a:ln>
        </p:spPr>
      </p:cxnSp>
      <p:cxnSp>
        <p:nvCxnSpPr>
          <p:cNvPr id="37905" name="Elbow Connector 39"/>
          <p:cNvCxnSpPr>
            <a:cxnSpLocks noChangeShapeType="1"/>
            <a:stCxn id="37895" idx="3"/>
            <a:endCxn id="37893" idx="2"/>
          </p:cNvCxnSpPr>
          <p:nvPr/>
        </p:nvCxnSpPr>
        <p:spPr bwMode="auto">
          <a:xfrm>
            <a:off x="2076224" y="2688545"/>
            <a:ext cx="527276" cy="274411"/>
          </a:xfrm>
          <a:prstGeom prst="bentConnector3">
            <a:avLst>
              <a:gd name="adj1" fmla="val 49894"/>
            </a:avLst>
          </a:prstGeom>
          <a:noFill/>
          <a:ln w="19050" algn="ctr">
            <a:solidFill>
              <a:srgbClr val="FFC000"/>
            </a:solidFill>
            <a:miter lim="800000"/>
            <a:headEnd/>
            <a:tailEnd type="arrow" w="med" len="med"/>
          </a:ln>
        </p:spPr>
      </p:cxnSp>
      <p:cxnSp>
        <p:nvCxnSpPr>
          <p:cNvPr id="37906" name="Elbow Connector 43"/>
          <p:cNvCxnSpPr>
            <a:cxnSpLocks noChangeShapeType="1"/>
            <a:stCxn id="37896" idx="3"/>
            <a:endCxn id="37893" idx="2"/>
          </p:cNvCxnSpPr>
          <p:nvPr/>
        </p:nvCxnSpPr>
        <p:spPr bwMode="auto">
          <a:xfrm flipV="1">
            <a:off x="2076224" y="2962956"/>
            <a:ext cx="527276" cy="264205"/>
          </a:xfrm>
          <a:prstGeom prst="bentConnector3">
            <a:avLst>
              <a:gd name="adj1" fmla="val 49894"/>
            </a:avLst>
          </a:prstGeom>
          <a:noFill/>
          <a:ln w="19050" algn="ctr">
            <a:solidFill>
              <a:srgbClr val="FFC000"/>
            </a:solidFill>
            <a:miter lim="800000"/>
            <a:headEnd/>
            <a:tailEnd type="arrow" w="med" len="med"/>
          </a:ln>
        </p:spPr>
      </p:cxnSp>
      <p:cxnSp>
        <p:nvCxnSpPr>
          <p:cNvPr id="37907" name="Elbow Connector 30"/>
          <p:cNvCxnSpPr>
            <a:cxnSpLocks noChangeShapeType="1"/>
          </p:cNvCxnSpPr>
          <p:nvPr/>
        </p:nvCxnSpPr>
        <p:spPr bwMode="auto">
          <a:xfrm flipV="1">
            <a:off x="7184572" y="2122714"/>
            <a:ext cx="388938" cy="75974"/>
          </a:xfrm>
          <a:prstGeom prst="bentConnector3">
            <a:avLst>
              <a:gd name="adj1" fmla="val 51019"/>
            </a:avLst>
          </a:prstGeom>
          <a:noFill/>
          <a:ln w="19050" algn="ctr">
            <a:solidFill>
              <a:srgbClr val="FFC000"/>
            </a:solidFill>
            <a:miter lim="800000"/>
            <a:headEnd/>
            <a:tailEnd type="arrow" w="med" len="med"/>
          </a:ln>
        </p:spPr>
      </p:cxnSp>
    </p:spTree>
    <p:extLst>
      <p:ext uri="{BB962C8B-B14F-4D97-AF65-F5344CB8AC3E}">
        <p14:creationId xmlns="" xmlns:p14="http://schemas.microsoft.com/office/powerpoint/2010/main" val="1043616046"/>
      </p:ext>
    </p:extLst>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7239000" cy="990600"/>
          </a:xfrm>
        </p:spPr>
        <p:txBody>
          <a:bodyPr>
            <a:normAutofit fontScale="90000"/>
          </a:bodyPr>
          <a:lstStyle/>
          <a:p>
            <a:r>
              <a:rPr lang="en-US" dirty="0" smtClean="0"/>
              <a:t>Project consist of Process groups and knowledge areas and their relationship</a:t>
            </a:r>
            <a:endParaRPr lang="en-US" dirty="0"/>
          </a:p>
        </p:txBody>
      </p:sp>
      <p:sp>
        <p:nvSpPr>
          <p:cNvPr id="3" name="Content Placeholder 2"/>
          <p:cNvSpPr>
            <a:spLocks noGrp="1"/>
          </p:cNvSpPr>
          <p:nvPr>
            <p:ph sz="quarter" idx="1"/>
          </p:nvPr>
        </p:nvSpPr>
        <p:spPr>
          <a:xfrm>
            <a:off x="457200" y="2057400"/>
            <a:ext cx="7239000" cy="2743200"/>
          </a:xfrm>
        </p:spPr>
        <p:txBody>
          <a:bodyPr>
            <a:normAutofit fontScale="92500" lnSpcReduction="10000"/>
          </a:bodyPr>
          <a:lstStyle/>
          <a:p>
            <a:endParaRPr lang="en-US" dirty="0" smtClean="0"/>
          </a:p>
          <a:p>
            <a:r>
              <a:rPr lang="en-US" dirty="0" smtClean="0"/>
              <a:t>Five Process Groups</a:t>
            </a:r>
          </a:p>
          <a:p>
            <a:r>
              <a:rPr lang="en-US" dirty="0" smtClean="0"/>
              <a:t>          Initiating</a:t>
            </a:r>
          </a:p>
          <a:p>
            <a:r>
              <a:rPr lang="en-US" dirty="0" smtClean="0"/>
              <a:t>	  Planning</a:t>
            </a:r>
          </a:p>
          <a:p>
            <a:r>
              <a:rPr lang="en-US" dirty="0" smtClean="0"/>
              <a:t>	 Executing </a:t>
            </a:r>
          </a:p>
          <a:p>
            <a:r>
              <a:rPr lang="en-US" dirty="0" smtClean="0"/>
              <a:t>          Monitoring and control</a:t>
            </a:r>
          </a:p>
          <a:p>
            <a:r>
              <a:rPr lang="en-US" dirty="0" smtClean="0"/>
              <a:t>          Closing</a:t>
            </a:r>
          </a:p>
          <a:p>
            <a:pPr>
              <a:buNone/>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9 Knowledge areas</a:t>
            </a:r>
            <a:endParaRPr lang="en-US" dirty="0"/>
          </a:p>
        </p:txBody>
      </p:sp>
      <p:sp>
        <p:nvSpPr>
          <p:cNvPr id="3" name="Content Placeholder 2"/>
          <p:cNvSpPr>
            <a:spLocks noGrp="1"/>
          </p:cNvSpPr>
          <p:nvPr>
            <p:ph sz="quarter" idx="1"/>
          </p:nvPr>
        </p:nvSpPr>
        <p:spPr>
          <a:xfrm>
            <a:off x="457200" y="1609416"/>
            <a:ext cx="7239000" cy="4334184"/>
          </a:xfrm>
        </p:spPr>
        <p:txBody>
          <a:bodyPr>
            <a:normAutofit/>
          </a:bodyPr>
          <a:lstStyle/>
          <a:p>
            <a:r>
              <a:rPr lang="en-US" dirty="0" smtClean="0"/>
              <a:t>Project Integration Management </a:t>
            </a:r>
          </a:p>
          <a:p>
            <a:r>
              <a:rPr lang="en-US" dirty="0" smtClean="0"/>
              <a:t>Project Scope Management </a:t>
            </a:r>
          </a:p>
          <a:p>
            <a:r>
              <a:rPr lang="en-US" dirty="0" smtClean="0"/>
              <a:t>Project Time Management </a:t>
            </a:r>
          </a:p>
          <a:p>
            <a:r>
              <a:rPr lang="en-US" dirty="0" smtClean="0"/>
              <a:t>Project Cost Management </a:t>
            </a:r>
          </a:p>
          <a:p>
            <a:r>
              <a:rPr lang="en-US" dirty="0" smtClean="0"/>
              <a:t>Project Quality Management </a:t>
            </a:r>
          </a:p>
          <a:p>
            <a:r>
              <a:rPr lang="en-US" dirty="0" smtClean="0"/>
              <a:t>Project Human Resource Management </a:t>
            </a:r>
          </a:p>
          <a:p>
            <a:r>
              <a:rPr lang="en-US" dirty="0" smtClean="0"/>
              <a:t>Project Communication Management </a:t>
            </a:r>
          </a:p>
          <a:p>
            <a:r>
              <a:rPr lang="en-US" dirty="0" smtClean="0"/>
              <a:t>Project Risk Management </a:t>
            </a:r>
          </a:p>
          <a:p>
            <a:r>
              <a:rPr lang="en-US" dirty="0" smtClean="0"/>
              <a:t>Project Procurement Management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igure 0302.jpg"/>
          <p:cNvPicPr>
            <a:picLocks noGrp="1" noChangeAspect="1"/>
          </p:cNvPicPr>
          <p:nvPr>
            <p:ph sz="quarter" idx="1"/>
          </p:nvPr>
        </p:nvPicPr>
        <p:blipFill>
          <a:blip r:embed="rId2"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2"/>
          <p:cNvPicPr>
            <a:picLocks noChangeAspect="1" noChangeArrowheads="1"/>
          </p:cNvPicPr>
          <p:nvPr/>
        </p:nvPicPr>
        <p:blipFill>
          <a:blip r:embed="rId2" cstate="print"/>
          <a:srcRect/>
          <a:stretch>
            <a:fillRect/>
          </a:stretch>
        </p:blipFill>
        <p:spPr bwMode="auto">
          <a:xfrm>
            <a:off x="304419" y="1295400"/>
            <a:ext cx="8402933" cy="4419600"/>
          </a:xfrm>
          <a:prstGeom prst="rect">
            <a:avLst/>
          </a:prstGeom>
          <a:noFill/>
          <a:ln w="9525">
            <a:noFill/>
            <a:miter lim="800000"/>
            <a:headEnd/>
            <a:tailEnd/>
          </a:ln>
        </p:spPr>
      </p:pic>
      <p:pic>
        <p:nvPicPr>
          <p:cNvPr id="5" name="Picture 2"/>
          <p:cNvPicPr>
            <a:picLocks noChangeAspect="1" noChangeArrowheads="1"/>
          </p:cNvPicPr>
          <p:nvPr/>
        </p:nvPicPr>
        <p:blipFill>
          <a:blip r:embed="rId3" cstate="print"/>
          <a:srcRect/>
          <a:stretch>
            <a:fillRect/>
          </a:stretch>
        </p:blipFill>
        <p:spPr bwMode="auto">
          <a:xfrm>
            <a:off x="304800" y="1319158"/>
            <a:ext cx="8382000" cy="2871842"/>
          </a:xfrm>
          <a:prstGeom prst="rect">
            <a:avLst/>
          </a:prstGeom>
          <a:noFill/>
          <a:ln w="9525">
            <a:noFill/>
            <a:miter lim="800000"/>
            <a:headEnd/>
            <a:tailEnd/>
          </a:ln>
        </p:spPr>
      </p:pic>
      <p:pic>
        <p:nvPicPr>
          <p:cNvPr id="6" name="Picture 3"/>
          <p:cNvPicPr>
            <a:picLocks noChangeAspect="1" noChangeArrowheads="1"/>
          </p:cNvPicPr>
          <p:nvPr/>
        </p:nvPicPr>
        <p:blipFill>
          <a:blip r:embed="rId4" cstate="print"/>
          <a:srcRect/>
          <a:stretch>
            <a:fillRect/>
          </a:stretch>
        </p:blipFill>
        <p:spPr bwMode="auto">
          <a:xfrm>
            <a:off x="304800" y="1275715"/>
            <a:ext cx="8382000" cy="5506085"/>
          </a:xfrm>
          <a:prstGeom prst="rect">
            <a:avLst/>
          </a:prstGeom>
          <a:noFill/>
          <a:ln w="9525">
            <a:noFill/>
            <a:miter lim="800000"/>
            <a:headEnd/>
            <a:tailEnd/>
          </a:ln>
        </p:spPr>
      </p:pic>
      <p:pic>
        <p:nvPicPr>
          <p:cNvPr id="7" name="Picture 2"/>
          <p:cNvPicPr>
            <a:picLocks noChangeAspect="1" noChangeArrowheads="1"/>
          </p:cNvPicPr>
          <p:nvPr/>
        </p:nvPicPr>
        <p:blipFill>
          <a:blip r:embed="rId5" cstate="print"/>
          <a:srcRect/>
          <a:stretch>
            <a:fillRect/>
          </a:stretch>
        </p:blipFill>
        <p:spPr bwMode="auto">
          <a:xfrm>
            <a:off x="304800" y="100388"/>
            <a:ext cx="8382000" cy="1195012"/>
          </a:xfrm>
          <a:prstGeom prst="rect">
            <a:avLst/>
          </a:prstGeom>
          <a:noFill/>
          <a:ln w="9525">
            <a:noFill/>
            <a:miter lim="800000"/>
            <a:headEnd/>
            <a:tailEnd/>
          </a:ln>
        </p:spPr>
      </p:pic>
      <p:pic>
        <p:nvPicPr>
          <p:cNvPr id="8" name="Picture 2"/>
          <p:cNvPicPr>
            <a:picLocks noChangeAspect="1" noChangeArrowheads="1"/>
          </p:cNvPicPr>
          <p:nvPr/>
        </p:nvPicPr>
        <p:blipFill>
          <a:blip r:embed="rId6" cstate="print"/>
          <a:srcRect/>
          <a:stretch>
            <a:fillRect/>
          </a:stretch>
        </p:blipFill>
        <p:spPr bwMode="auto">
          <a:xfrm>
            <a:off x="2830450" y="902884"/>
            <a:ext cx="3583272" cy="595511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0" fill="hold"/>
                                        <p:tgtEl>
                                          <p:spTgt spid="8"/>
                                        </p:tgtEl>
                                        <p:attrNameLst>
                                          <p:attrName>ppt_w</p:attrName>
                                        </p:attrNameLst>
                                      </p:cBhvr>
                                      <p:tavLst>
                                        <p:tav tm="0">
                                          <p:val>
                                            <p:fltVal val="0"/>
                                          </p:val>
                                        </p:tav>
                                        <p:tav tm="100000">
                                          <p:val>
                                            <p:strVal val="#ppt_w"/>
                                          </p:val>
                                        </p:tav>
                                      </p:tavLst>
                                    </p:anim>
                                    <p:anim calcmode="lin" valueType="num">
                                      <p:cBhvr>
                                        <p:cTn id="8" dur="2000" fill="hold"/>
                                        <p:tgtEl>
                                          <p:spTgt spid="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0" presetClass="exit" presetSubtype="0" accel="100000" fill="hold" nodeType="clickEffect">
                                  <p:stCondLst>
                                    <p:cond delay="0"/>
                                  </p:stCondLst>
                                  <p:childTnLst>
                                    <p:anim calcmode="lin" valueType="num">
                                      <p:cBhvr>
                                        <p:cTn id="12" dur="1000"/>
                                        <p:tgtEl>
                                          <p:spTgt spid="8"/>
                                        </p:tgtEl>
                                        <p:attrNameLst>
                                          <p:attrName>ppt_w</p:attrName>
                                        </p:attrNameLst>
                                      </p:cBhvr>
                                      <p:tavLst>
                                        <p:tav tm="0">
                                          <p:val>
                                            <p:strVal val="ppt_w"/>
                                          </p:val>
                                        </p:tav>
                                        <p:tav tm="100000">
                                          <p:val>
                                            <p:strVal val="ppt_w+.3"/>
                                          </p:val>
                                        </p:tav>
                                      </p:tavLst>
                                    </p:anim>
                                    <p:anim calcmode="lin" valueType="num">
                                      <p:cBhvr>
                                        <p:cTn id="13" dur="1000"/>
                                        <p:tgtEl>
                                          <p:spTgt spid="8"/>
                                        </p:tgtEl>
                                        <p:attrNameLst>
                                          <p:attrName>ppt_h</p:attrName>
                                        </p:attrNameLst>
                                      </p:cBhvr>
                                      <p:tavLst>
                                        <p:tav tm="0">
                                          <p:val>
                                            <p:strVal val="ppt_h"/>
                                          </p:val>
                                        </p:tav>
                                        <p:tav tm="100000">
                                          <p:val>
                                            <p:strVal val="ppt_h"/>
                                          </p:val>
                                        </p:tav>
                                      </p:tavLst>
                                    </p:anim>
                                    <p:animEffect transition="out" filter="fade">
                                      <p:cBhvr>
                                        <p:cTn id="14" dur="1000"/>
                                        <p:tgtEl>
                                          <p:spTgt spid="8"/>
                                        </p:tgtEl>
                                      </p:cBhvr>
                                    </p:animEffect>
                                    <p:set>
                                      <p:cBhvr>
                                        <p:cTn id="15" dur="1" fill="hold">
                                          <p:stCondLst>
                                            <p:cond delay="999"/>
                                          </p:stCondLst>
                                        </p:cTn>
                                        <p:tgtEl>
                                          <p:spTgt spid="8"/>
                                        </p:tgtEl>
                                        <p:attrNameLst>
                                          <p:attrName>style.visibility</p:attrName>
                                        </p:attrNameLst>
                                      </p:cBhvr>
                                      <p:to>
                                        <p:strVal val="hidden"/>
                                      </p:to>
                                    </p:set>
                                  </p:childTnLst>
                                </p:cTn>
                              </p:par>
                              <p:par>
                                <p:cTn id="16" presetID="2" presetClass="entr" presetSubtype="1"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1000" fill="hold"/>
                                        <p:tgtEl>
                                          <p:spTgt spid="7"/>
                                        </p:tgtEl>
                                        <p:attrNameLst>
                                          <p:attrName>ppt_x</p:attrName>
                                        </p:attrNameLst>
                                      </p:cBhvr>
                                      <p:tavLst>
                                        <p:tav tm="0">
                                          <p:val>
                                            <p:strVal val="#ppt_x"/>
                                          </p:val>
                                        </p:tav>
                                        <p:tav tm="100000">
                                          <p:val>
                                            <p:strVal val="#ppt_x"/>
                                          </p:val>
                                        </p:tav>
                                      </p:tavLst>
                                    </p:anim>
                                    <p:anim calcmode="lin" valueType="num">
                                      <p:cBhvr additive="base">
                                        <p:cTn id="19" dur="1000" fill="hold"/>
                                        <p:tgtEl>
                                          <p:spTgt spid="7"/>
                                        </p:tgtEl>
                                        <p:attrNameLst>
                                          <p:attrName>ppt_y</p:attrName>
                                        </p:attrNameLst>
                                      </p:cBhvr>
                                      <p:tavLst>
                                        <p:tav tm="0">
                                          <p:val>
                                            <p:strVal val="0-#ppt_h/2"/>
                                          </p:val>
                                        </p:tav>
                                        <p:tav tm="100000">
                                          <p:val>
                                            <p:strVal val="#ppt_y"/>
                                          </p:val>
                                        </p:tav>
                                      </p:tavLst>
                                    </p:anim>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000" fill="hold"/>
                                        <p:tgtEl>
                                          <p:spTgt spid="6"/>
                                        </p:tgtEl>
                                        <p:attrNameLst>
                                          <p:attrName>ppt_x</p:attrName>
                                        </p:attrNameLst>
                                      </p:cBhvr>
                                      <p:tavLst>
                                        <p:tav tm="0">
                                          <p:val>
                                            <p:strVal val="#ppt_x"/>
                                          </p:val>
                                        </p:tav>
                                        <p:tav tm="100000">
                                          <p:val>
                                            <p:strVal val="#ppt_x"/>
                                          </p:val>
                                        </p:tav>
                                      </p:tavLst>
                                    </p:anim>
                                    <p:anim calcmode="lin" valueType="num">
                                      <p:cBhvr additive="base">
                                        <p:cTn id="24"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xit" presetSubtype="1" fill="hold" nodeType="clickEffect">
                                  <p:stCondLst>
                                    <p:cond delay="0"/>
                                  </p:stCondLst>
                                  <p:childTnLst>
                                    <p:anim calcmode="lin" valueType="num">
                                      <p:cBhvr additive="base">
                                        <p:cTn id="28" dur="1000"/>
                                        <p:tgtEl>
                                          <p:spTgt spid="6"/>
                                        </p:tgtEl>
                                        <p:attrNameLst>
                                          <p:attrName>ppt_x</p:attrName>
                                        </p:attrNameLst>
                                      </p:cBhvr>
                                      <p:tavLst>
                                        <p:tav tm="0">
                                          <p:val>
                                            <p:strVal val="ppt_x"/>
                                          </p:val>
                                        </p:tav>
                                        <p:tav tm="100000">
                                          <p:val>
                                            <p:strVal val="ppt_x"/>
                                          </p:val>
                                        </p:tav>
                                      </p:tavLst>
                                    </p:anim>
                                    <p:anim calcmode="lin" valueType="num">
                                      <p:cBhvr additive="base">
                                        <p:cTn id="29" dur="1000"/>
                                        <p:tgtEl>
                                          <p:spTgt spid="6"/>
                                        </p:tgtEl>
                                        <p:attrNameLst>
                                          <p:attrName>ppt_y</p:attrName>
                                        </p:attrNameLst>
                                      </p:cBhvr>
                                      <p:tavLst>
                                        <p:tav tm="0">
                                          <p:val>
                                            <p:strVal val="ppt_y"/>
                                          </p:val>
                                        </p:tav>
                                        <p:tav tm="100000">
                                          <p:val>
                                            <p:strVal val="0-ppt_h/2"/>
                                          </p:val>
                                        </p:tav>
                                      </p:tavLst>
                                    </p:anim>
                                    <p:set>
                                      <p:cBhvr>
                                        <p:cTn id="30" dur="1" fill="hold">
                                          <p:stCondLst>
                                            <p:cond delay="999"/>
                                          </p:stCondLst>
                                        </p:cTn>
                                        <p:tgtEl>
                                          <p:spTgt spid="6"/>
                                        </p:tgtEl>
                                        <p:attrNameLst>
                                          <p:attrName>style.visibility</p:attrName>
                                        </p:attrNameLst>
                                      </p:cBhvr>
                                      <p:to>
                                        <p:strVal val="hidden"/>
                                      </p:to>
                                    </p:set>
                                  </p:childTnLst>
                                </p:cTn>
                              </p:par>
                              <p:par>
                                <p:cTn id="31" presetID="2" presetClass="entr" presetSubtype="4"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1000" fill="hold"/>
                                        <p:tgtEl>
                                          <p:spTgt spid="5"/>
                                        </p:tgtEl>
                                        <p:attrNameLst>
                                          <p:attrName>ppt_x</p:attrName>
                                        </p:attrNameLst>
                                      </p:cBhvr>
                                      <p:tavLst>
                                        <p:tav tm="0">
                                          <p:val>
                                            <p:strVal val="#ppt_x"/>
                                          </p:val>
                                        </p:tav>
                                        <p:tav tm="100000">
                                          <p:val>
                                            <p:strVal val="#ppt_x"/>
                                          </p:val>
                                        </p:tav>
                                      </p:tavLst>
                                    </p:anim>
                                    <p:anim calcmode="lin" valueType="num">
                                      <p:cBhvr additive="base">
                                        <p:cTn id="34"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xit" presetSubtype="1" fill="hold" nodeType="clickEffect">
                                  <p:stCondLst>
                                    <p:cond delay="0"/>
                                  </p:stCondLst>
                                  <p:childTnLst>
                                    <p:anim calcmode="lin" valueType="num">
                                      <p:cBhvr additive="base">
                                        <p:cTn id="38" dur="1000"/>
                                        <p:tgtEl>
                                          <p:spTgt spid="5"/>
                                        </p:tgtEl>
                                        <p:attrNameLst>
                                          <p:attrName>ppt_x</p:attrName>
                                        </p:attrNameLst>
                                      </p:cBhvr>
                                      <p:tavLst>
                                        <p:tav tm="0">
                                          <p:val>
                                            <p:strVal val="ppt_x"/>
                                          </p:val>
                                        </p:tav>
                                        <p:tav tm="100000">
                                          <p:val>
                                            <p:strVal val="ppt_x"/>
                                          </p:val>
                                        </p:tav>
                                      </p:tavLst>
                                    </p:anim>
                                    <p:anim calcmode="lin" valueType="num">
                                      <p:cBhvr additive="base">
                                        <p:cTn id="39" dur="1000"/>
                                        <p:tgtEl>
                                          <p:spTgt spid="5"/>
                                        </p:tgtEl>
                                        <p:attrNameLst>
                                          <p:attrName>ppt_y</p:attrName>
                                        </p:attrNameLst>
                                      </p:cBhvr>
                                      <p:tavLst>
                                        <p:tav tm="0">
                                          <p:val>
                                            <p:strVal val="ppt_y"/>
                                          </p:val>
                                        </p:tav>
                                        <p:tav tm="100000">
                                          <p:val>
                                            <p:strVal val="0-ppt_h/2"/>
                                          </p:val>
                                        </p:tav>
                                      </p:tavLst>
                                    </p:anim>
                                    <p:set>
                                      <p:cBhvr>
                                        <p:cTn id="40" dur="1" fill="hold">
                                          <p:stCondLst>
                                            <p:cond delay="999"/>
                                          </p:stCondLst>
                                        </p:cTn>
                                        <p:tgtEl>
                                          <p:spTgt spid="5"/>
                                        </p:tgtEl>
                                        <p:attrNameLst>
                                          <p:attrName>style.visibility</p:attrName>
                                        </p:attrNameLst>
                                      </p:cBhvr>
                                      <p:to>
                                        <p:strVal val="hidden"/>
                                      </p:to>
                                    </p:set>
                                  </p:childTnLst>
                                </p:cTn>
                              </p:par>
                              <p:par>
                                <p:cTn id="41" presetID="2" presetClass="entr" presetSubtype="4"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1000" fill="hold"/>
                                        <p:tgtEl>
                                          <p:spTgt spid="4"/>
                                        </p:tgtEl>
                                        <p:attrNameLst>
                                          <p:attrName>ppt_x</p:attrName>
                                        </p:attrNameLst>
                                      </p:cBhvr>
                                      <p:tavLst>
                                        <p:tav tm="0">
                                          <p:val>
                                            <p:strVal val="#ppt_x"/>
                                          </p:val>
                                        </p:tav>
                                        <p:tav tm="100000">
                                          <p:val>
                                            <p:strVal val="#ppt_x"/>
                                          </p:val>
                                        </p:tav>
                                      </p:tavLst>
                                    </p:anim>
                                    <p:anim calcmode="lin" valueType="num">
                                      <p:cBhvr additive="base">
                                        <p:cTn id="44"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Box 12"/>
          <p:cNvSpPr txBox="1">
            <a:spLocks noChangeArrowheads="1"/>
          </p:cNvSpPr>
          <p:nvPr/>
        </p:nvSpPr>
        <p:spPr bwMode="auto">
          <a:xfrm>
            <a:off x="-533400" y="1095881"/>
            <a:ext cx="9677400" cy="6447919"/>
          </a:xfrm>
          <a:prstGeom prst="rect">
            <a:avLst/>
          </a:prstGeom>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sz="41300" b="1" dirty="0" smtClean="0">
                <a:solidFill>
                  <a:schemeClr val="tx2">
                    <a:lumMod val="75000"/>
                  </a:schemeClr>
                </a:solidFill>
              </a:rPr>
              <a:t>5.1</a:t>
            </a:r>
            <a:endParaRPr lang="en-US" sz="41300" b="1" dirty="0">
              <a:solidFill>
                <a:schemeClr val="tx2">
                  <a:lumMod val="75000"/>
                </a:schemeClr>
              </a:solidFill>
            </a:endParaRPr>
          </a:p>
        </p:txBody>
      </p:sp>
      <p:sp>
        <p:nvSpPr>
          <p:cNvPr id="25" name=" 3"/>
          <p:cNvSpPr/>
          <p:nvPr/>
        </p:nvSpPr>
        <p:spPr>
          <a:xfrm>
            <a:off x="0" y="2438400"/>
            <a:ext cx="9144000" cy="3848100"/>
          </a:xfrm>
          <a:prstGeom prst="swooshArrow">
            <a:avLst>
              <a:gd name="adj1" fmla="val 25000"/>
              <a:gd name="adj2" fmla="val 25000"/>
            </a:avLst>
          </a:prstGeom>
          <a:gradFill flip="none" rotWithShape="1">
            <a:gsLst>
              <a:gs pos="0">
                <a:schemeClr val="tx1">
                  <a:lumMod val="60000"/>
                  <a:lumOff val="40000"/>
                </a:schemeClr>
              </a:gs>
              <a:gs pos="80000">
                <a:schemeClr val="accent3">
                  <a:tint val="40000"/>
                  <a:hueOff val="0"/>
                  <a:satOff val="0"/>
                  <a:lumOff val="0"/>
                  <a:alphaOff val="0"/>
                  <a:shade val="93000"/>
                  <a:satMod val="130000"/>
                </a:schemeClr>
              </a:gs>
              <a:gs pos="100000">
                <a:schemeClr val="accent3">
                  <a:tint val="40000"/>
                  <a:hueOff val="0"/>
                  <a:satOff val="0"/>
                  <a:lumOff val="0"/>
                  <a:alphaOff val="0"/>
                  <a:shade val="94000"/>
                  <a:satMod val="135000"/>
                </a:schemeClr>
              </a:gs>
            </a:gsLst>
            <a:path path="circle">
              <a:fillToRect l="100000" t="100000"/>
            </a:path>
            <a:tileRect r="-100000" b="-100000"/>
          </a:gradFill>
          <a:scene3d>
            <a:camera prst="orthographicFront"/>
            <a:lightRig rig="flat" dir="t"/>
          </a:scene3d>
          <a:sp3d z="-190500" extrusionH="12700" prstMaterial="plastic">
            <a:bevelT w="50800" h="50800"/>
          </a:sp3d>
        </p:spPr>
        <p:style>
          <a:lnRef idx="0">
            <a:schemeClr val="dk1">
              <a:hueOff val="0"/>
              <a:satOff val="0"/>
              <a:lumOff val="0"/>
              <a:alphaOff val="0"/>
            </a:schemeClr>
          </a:lnRef>
          <a:fillRef idx="3">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14" name="Rectangle 13"/>
          <p:cNvSpPr/>
          <p:nvPr/>
        </p:nvSpPr>
        <p:spPr>
          <a:xfrm>
            <a:off x="6096000" y="2438400"/>
            <a:ext cx="2667000" cy="4419600"/>
          </a:xfrm>
          <a:prstGeom prst="rect">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400" tIns="91440"/>
          <a:lstStyle/>
          <a:p>
            <a:pPr marL="114300" indent="-114300">
              <a:spcAft>
                <a:spcPts val="1200"/>
              </a:spcAft>
              <a:buFont typeface="Arial" pitchFamily="34" charset="0"/>
              <a:buChar char="•"/>
              <a:defRPr/>
            </a:pPr>
            <a:r>
              <a:rPr lang="en-US" sz="2000" dirty="0" smtClean="0">
                <a:solidFill>
                  <a:srgbClr val="020202"/>
                </a:solidFill>
                <a:latin typeface="Gill Sans MT Condensed" pitchFamily="34" charset="0"/>
              </a:rPr>
              <a:t>Requirements Documentation</a:t>
            </a:r>
          </a:p>
          <a:p>
            <a:pPr marL="114300" indent="-114300">
              <a:spcAft>
                <a:spcPts val="1200"/>
              </a:spcAft>
              <a:buFont typeface="Arial" pitchFamily="34" charset="0"/>
              <a:buChar char="•"/>
              <a:defRPr/>
            </a:pPr>
            <a:r>
              <a:rPr lang="en-US" sz="2000" dirty="0" smtClean="0">
                <a:solidFill>
                  <a:srgbClr val="020202"/>
                </a:solidFill>
                <a:latin typeface="Gill Sans MT Condensed" pitchFamily="34" charset="0"/>
              </a:rPr>
              <a:t>Requirements Management Plan</a:t>
            </a:r>
          </a:p>
          <a:p>
            <a:pPr marL="114300" indent="-114300">
              <a:spcAft>
                <a:spcPts val="1200"/>
              </a:spcAft>
              <a:buFont typeface="Arial" pitchFamily="34" charset="0"/>
              <a:buChar char="•"/>
              <a:defRPr/>
            </a:pPr>
            <a:r>
              <a:rPr lang="en-US" sz="2000" dirty="0" smtClean="0">
                <a:solidFill>
                  <a:srgbClr val="020202"/>
                </a:solidFill>
                <a:latin typeface="Gill Sans MT Condensed" pitchFamily="34" charset="0"/>
              </a:rPr>
              <a:t>Requirements </a:t>
            </a:r>
            <a:r>
              <a:rPr lang="en-US" sz="2000" dirty="0" smtClean="0">
                <a:solidFill>
                  <a:srgbClr val="020202"/>
                </a:solidFill>
                <a:latin typeface="Gill Sans MT Condensed" pitchFamily="34" charset="0"/>
              </a:rPr>
              <a:t>Traceability </a:t>
            </a:r>
            <a:r>
              <a:rPr lang="en-US" sz="2000" dirty="0" smtClean="0">
                <a:solidFill>
                  <a:srgbClr val="020202"/>
                </a:solidFill>
                <a:latin typeface="Gill Sans MT Condensed" pitchFamily="34" charset="0"/>
              </a:rPr>
              <a:t>Matrix</a:t>
            </a:r>
            <a:endParaRPr lang="en-US" sz="2000" dirty="0">
              <a:solidFill>
                <a:srgbClr val="020202"/>
              </a:solidFill>
              <a:latin typeface="Gill Sans MT Condensed" pitchFamily="34" charset="0"/>
            </a:endParaRPr>
          </a:p>
          <a:p>
            <a:pPr>
              <a:spcAft>
                <a:spcPts val="1200"/>
              </a:spcAft>
              <a:defRPr/>
            </a:pPr>
            <a:r>
              <a:rPr lang="en-US" sz="2000" dirty="0" smtClean="0">
                <a:solidFill>
                  <a:srgbClr val="020202"/>
                </a:solidFill>
                <a:latin typeface="Gill Sans MT Condensed" pitchFamily="34" charset="0"/>
              </a:rPr>
              <a:t>____________</a:t>
            </a:r>
            <a:endParaRPr lang="en-US" sz="2000" dirty="0">
              <a:solidFill>
                <a:srgbClr val="020202"/>
              </a:solidFill>
              <a:latin typeface="Gill Sans MT Condensed" pitchFamily="34" charset="0"/>
            </a:endParaRPr>
          </a:p>
          <a:p>
            <a:pPr marL="114300" indent="-114300">
              <a:spcAft>
                <a:spcPts val="1200"/>
              </a:spcAft>
              <a:buFont typeface="Arial" pitchFamily="34" charset="0"/>
              <a:buChar char="•"/>
              <a:defRPr/>
            </a:pPr>
            <a:endParaRPr lang="en-US" sz="2000" dirty="0">
              <a:solidFill>
                <a:srgbClr val="020202"/>
              </a:solidFill>
              <a:latin typeface="Gill Sans MT Condensed" pitchFamily="34" charset="0"/>
            </a:endParaRPr>
          </a:p>
        </p:txBody>
      </p:sp>
      <p:sp>
        <p:nvSpPr>
          <p:cNvPr id="18" name="Rectangle 17"/>
          <p:cNvSpPr/>
          <p:nvPr/>
        </p:nvSpPr>
        <p:spPr>
          <a:xfrm>
            <a:off x="3276600" y="2438400"/>
            <a:ext cx="2701925" cy="4419600"/>
          </a:xfrm>
          <a:prstGeom prst="rect">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400" tIns="91440"/>
          <a:lstStyle/>
          <a:p>
            <a:pPr marL="114300" indent="-114300">
              <a:buFont typeface="Arial" pitchFamily="34" charset="0"/>
              <a:buChar char="•"/>
              <a:defRPr/>
            </a:pPr>
            <a:r>
              <a:rPr lang="en-US" sz="2000" dirty="0">
                <a:solidFill>
                  <a:srgbClr val="020202"/>
                </a:solidFill>
                <a:latin typeface="Gill Sans MT Condensed" pitchFamily="34" charset="0"/>
              </a:rPr>
              <a:t>Interviews</a:t>
            </a:r>
          </a:p>
          <a:p>
            <a:pPr marL="114300" indent="-114300">
              <a:buFont typeface="Arial" pitchFamily="34" charset="0"/>
              <a:buChar char="•"/>
              <a:defRPr/>
            </a:pPr>
            <a:r>
              <a:rPr lang="en-US" sz="2000" dirty="0">
                <a:solidFill>
                  <a:srgbClr val="020202"/>
                </a:solidFill>
                <a:latin typeface="Gill Sans MT Condensed" pitchFamily="34" charset="0"/>
              </a:rPr>
              <a:t>Focus Groups</a:t>
            </a:r>
          </a:p>
          <a:p>
            <a:pPr marL="114300" indent="-114300">
              <a:buFont typeface="Arial" pitchFamily="34" charset="0"/>
              <a:buChar char="•"/>
              <a:defRPr/>
            </a:pPr>
            <a:r>
              <a:rPr lang="en-US" sz="2000" dirty="0">
                <a:solidFill>
                  <a:srgbClr val="020202"/>
                </a:solidFill>
                <a:latin typeface="Gill Sans MT Condensed" pitchFamily="34" charset="0"/>
              </a:rPr>
              <a:t>Facilitated Workshops</a:t>
            </a:r>
          </a:p>
          <a:p>
            <a:pPr marL="114300" indent="-114300">
              <a:buFont typeface="Arial" pitchFamily="34" charset="0"/>
              <a:buChar char="•"/>
              <a:defRPr/>
            </a:pPr>
            <a:r>
              <a:rPr lang="en-US" sz="2000" dirty="0" smtClean="0">
                <a:solidFill>
                  <a:srgbClr val="020202"/>
                </a:solidFill>
                <a:latin typeface="Gill Sans MT Condensed" pitchFamily="34" charset="0"/>
              </a:rPr>
              <a:t>Group Creativity Techniques</a:t>
            </a:r>
          </a:p>
          <a:p>
            <a:pPr marL="114300" indent="-114300">
              <a:buFont typeface="Arial" pitchFamily="34" charset="0"/>
              <a:buChar char="•"/>
              <a:defRPr/>
            </a:pPr>
            <a:r>
              <a:rPr lang="en-US" sz="2000" dirty="0" smtClean="0">
                <a:solidFill>
                  <a:srgbClr val="020202"/>
                </a:solidFill>
                <a:latin typeface="Gill Sans MT Condensed" pitchFamily="34" charset="0"/>
              </a:rPr>
              <a:t>Group Decision Making Techniques</a:t>
            </a:r>
          </a:p>
          <a:p>
            <a:pPr marL="114300" indent="-114300">
              <a:buFont typeface="Arial" pitchFamily="34" charset="0"/>
              <a:buChar char="•"/>
              <a:defRPr/>
            </a:pPr>
            <a:r>
              <a:rPr lang="en-US" sz="2000" dirty="0" smtClean="0">
                <a:solidFill>
                  <a:srgbClr val="020202"/>
                </a:solidFill>
                <a:latin typeface="Gill Sans MT Condensed" pitchFamily="34" charset="0"/>
              </a:rPr>
              <a:t>Questionnaires and Surveys</a:t>
            </a:r>
          </a:p>
          <a:p>
            <a:pPr marL="114300" indent="-114300">
              <a:buFont typeface="Arial" pitchFamily="34" charset="0"/>
              <a:buChar char="•"/>
              <a:defRPr/>
            </a:pPr>
            <a:r>
              <a:rPr lang="en-US" sz="2000" dirty="0" smtClean="0">
                <a:solidFill>
                  <a:srgbClr val="020202"/>
                </a:solidFill>
                <a:latin typeface="Gill Sans MT Condensed" pitchFamily="34" charset="0"/>
              </a:rPr>
              <a:t>Observations</a:t>
            </a:r>
          </a:p>
          <a:p>
            <a:pPr marL="114300" indent="-114300">
              <a:buFont typeface="Arial" pitchFamily="34" charset="0"/>
              <a:buChar char="•"/>
              <a:defRPr/>
            </a:pPr>
            <a:r>
              <a:rPr lang="en-US" sz="2000" dirty="0" smtClean="0">
                <a:solidFill>
                  <a:srgbClr val="020202"/>
                </a:solidFill>
                <a:latin typeface="Gill Sans MT Condensed" pitchFamily="34" charset="0"/>
              </a:rPr>
              <a:t>Prototypes</a:t>
            </a:r>
            <a:endParaRPr lang="en-US" sz="2000" dirty="0">
              <a:solidFill>
                <a:srgbClr val="020202"/>
              </a:solidFill>
              <a:latin typeface="Gill Sans MT Condensed" pitchFamily="34" charset="0"/>
            </a:endParaRPr>
          </a:p>
          <a:p>
            <a:pPr>
              <a:defRPr/>
            </a:pPr>
            <a:r>
              <a:rPr lang="en-US" sz="2000" dirty="0" smtClean="0">
                <a:solidFill>
                  <a:srgbClr val="020202"/>
                </a:solidFill>
                <a:latin typeface="Gill Sans MT Condensed" pitchFamily="34" charset="0"/>
              </a:rPr>
              <a:t>____________</a:t>
            </a:r>
            <a:endParaRPr lang="en-US" sz="2000" dirty="0">
              <a:solidFill>
                <a:srgbClr val="020202"/>
              </a:solidFill>
              <a:latin typeface="Gill Sans MT Condensed" pitchFamily="34" charset="0"/>
            </a:endParaRPr>
          </a:p>
          <a:p>
            <a:pPr marL="114300" indent="-114300">
              <a:buFont typeface="Arial" pitchFamily="34" charset="0"/>
              <a:buChar char="•"/>
              <a:defRPr/>
            </a:pPr>
            <a:endParaRPr lang="en-US" sz="2000" dirty="0">
              <a:solidFill>
                <a:srgbClr val="020202"/>
              </a:solidFill>
              <a:latin typeface="Gill Sans MT Condensed" pitchFamily="34" charset="0"/>
            </a:endParaRPr>
          </a:p>
        </p:txBody>
      </p:sp>
      <p:sp>
        <p:nvSpPr>
          <p:cNvPr id="20" name="Rectangle 19"/>
          <p:cNvSpPr/>
          <p:nvPr/>
        </p:nvSpPr>
        <p:spPr>
          <a:xfrm>
            <a:off x="381000" y="2438400"/>
            <a:ext cx="2667000" cy="4419600"/>
          </a:xfrm>
          <a:prstGeom prst="rect">
            <a:avLst/>
          </a:prstGeom>
          <a:solidFill>
            <a:schemeClr val="bg1"/>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914400" tIns="91440"/>
          <a:lstStyle/>
          <a:p>
            <a:pPr marL="114300" indent="-114300">
              <a:spcAft>
                <a:spcPts val="1200"/>
              </a:spcAft>
              <a:buFont typeface="Arial" pitchFamily="34" charset="0"/>
              <a:buChar char="•"/>
              <a:defRPr/>
            </a:pPr>
            <a:r>
              <a:rPr lang="en-US" sz="2000" dirty="0">
                <a:solidFill>
                  <a:srgbClr val="020202"/>
                </a:solidFill>
                <a:latin typeface="Gill Sans MT Condensed" pitchFamily="34" charset="0"/>
              </a:rPr>
              <a:t>Project </a:t>
            </a:r>
            <a:r>
              <a:rPr lang="en-US" sz="2000" dirty="0" smtClean="0">
                <a:solidFill>
                  <a:srgbClr val="020202"/>
                </a:solidFill>
                <a:latin typeface="Gill Sans MT Condensed" pitchFamily="34" charset="0"/>
              </a:rPr>
              <a:t>Charter</a:t>
            </a:r>
            <a:endParaRPr lang="en-US" sz="2000" dirty="0">
              <a:solidFill>
                <a:srgbClr val="020202"/>
              </a:solidFill>
              <a:latin typeface="Gill Sans MT Condensed" pitchFamily="34" charset="0"/>
            </a:endParaRPr>
          </a:p>
          <a:p>
            <a:pPr marL="114300" indent="-114300">
              <a:spcAft>
                <a:spcPts val="1200"/>
              </a:spcAft>
              <a:buFont typeface="Arial" pitchFamily="34" charset="0"/>
              <a:buChar char="•"/>
              <a:defRPr/>
            </a:pPr>
            <a:r>
              <a:rPr lang="en-US" sz="2000" dirty="0" smtClean="0">
                <a:solidFill>
                  <a:srgbClr val="020202"/>
                </a:solidFill>
                <a:latin typeface="Gill Sans MT Condensed" pitchFamily="34" charset="0"/>
              </a:rPr>
              <a:t>Stakeholder Register</a:t>
            </a:r>
            <a:endParaRPr lang="en-US" sz="2000" dirty="0">
              <a:solidFill>
                <a:srgbClr val="020202"/>
              </a:solidFill>
              <a:latin typeface="Gill Sans MT Condensed" pitchFamily="34" charset="0"/>
            </a:endParaRPr>
          </a:p>
          <a:p>
            <a:pPr>
              <a:spcAft>
                <a:spcPts val="1200"/>
              </a:spcAft>
              <a:defRPr/>
            </a:pPr>
            <a:r>
              <a:rPr lang="en-US" sz="2000" dirty="0" smtClean="0">
                <a:solidFill>
                  <a:srgbClr val="020202"/>
                </a:solidFill>
                <a:latin typeface="Gill Sans MT Condensed" pitchFamily="34" charset="0"/>
              </a:rPr>
              <a:t>____________</a:t>
            </a:r>
            <a:endParaRPr lang="en-US" sz="2000" dirty="0">
              <a:solidFill>
                <a:srgbClr val="020202"/>
              </a:solidFill>
              <a:latin typeface="Gill Sans MT Condensed" pitchFamily="34" charset="0"/>
            </a:endParaRPr>
          </a:p>
          <a:p>
            <a:pPr marL="114300" indent="-114300">
              <a:buFont typeface="Arial" pitchFamily="34" charset="0"/>
              <a:buChar char="•"/>
              <a:defRPr/>
            </a:pPr>
            <a:endParaRPr lang="en-US" sz="1400" dirty="0">
              <a:solidFill>
                <a:schemeClr val="tx1">
                  <a:lumMod val="75000"/>
                </a:schemeClr>
              </a:solidFill>
              <a:latin typeface="Gill Sans MT" pitchFamily="34" charset="0"/>
            </a:endParaRPr>
          </a:p>
        </p:txBody>
      </p:sp>
      <p:sp>
        <p:nvSpPr>
          <p:cNvPr id="6" name="Rectangle 5"/>
          <p:cNvSpPr/>
          <p:nvPr/>
        </p:nvSpPr>
        <p:spPr>
          <a:xfrm>
            <a:off x="381000" y="1524000"/>
            <a:ext cx="2667000" cy="914400"/>
          </a:xfrm>
          <a:prstGeom prst="rect">
            <a:avLst/>
          </a:prstGeom>
          <a:gradFill flip="none" rotWithShape="1">
            <a:gsLst>
              <a:gs pos="32000">
                <a:schemeClr val="bg2"/>
              </a:gs>
              <a:gs pos="100000">
                <a:schemeClr val="bg2">
                  <a:lumMod val="75000"/>
                </a:schemeClr>
              </a:gs>
            </a:gsLst>
            <a:lin ang="5400000" scaled="1"/>
            <a:tileRect/>
          </a:gradFill>
          <a:ln w="12700">
            <a:gradFill flip="none" rotWithShape="1">
              <a:gsLst>
                <a:gs pos="0">
                  <a:schemeClr val="bg1"/>
                </a:gs>
                <a:gs pos="100000">
                  <a:schemeClr val="bg1">
                    <a:lumMod val="75000"/>
                  </a:schemeClr>
                </a:gs>
              </a:gsLst>
              <a:lin ang="16200000" scaled="1"/>
              <a:tileRect/>
            </a:gradFill>
          </a:ln>
          <a:effectLst>
            <a:glow rad="63500">
              <a:schemeClr val="bg1">
                <a:lumMod val="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914400" anchor="ctr"/>
          <a:lstStyle/>
          <a:p>
            <a:pPr>
              <a:defRPr/>
            </a:pPr>
            <a:r>
              <a:rPr lang="en-US" sz="2400" dirty="0">
                <a:solidFill>
                  <a:srgbClr val="EEECE1">
                    <a:lumMod val="25000"/>
                  </a:srgbClr>
                </a:solidFill>
                <a:latin typeface="Gill Sans MT" pitchFamily="34" charset="0"/>
              </a:rPr>
              <a:t>Inputs	</a:t>
            </a:r>
          </a:p>
        </p:txBody>
      </p:sp>
      <p:sp>
        <p:nvSpPr>
          <p:cNvPr id="8" name="TextBox 7"/>
          <p:cNvSpPr txBox="1"/>
          <p:nvPr/>
        </p:nvSpPr>
        <p:spPr>
          <a:xfrm>
            <a:off x="381000" y="1524000"/>
            <a:ext cx="685800" cy="862013"/>
          </a:xfrm>
          <a:prstGeom prst="rect">
            <a:avLst/>
          </a:prstGeom>
          <a:noFill/>
        </p:spPr>
        <p:txBody>
          <a:bodyPr>
            <a:spAutoFit/>
          </a:bodyPr>
          <a:lstStyle/>
          <a:p>
            <a:pPr algn="ctr">
              <a:defRPr/>
            </a:pPr>
            <a:r>
              <a:rPr lang="en-US" sz="5000" dirty="0">
                <a:solidFill>
                  <a:schemeClr val="accent6">
                    <a:lumMod val="75000"/>
                  </a:schemeClr>
                </a:solidFill>
                <a:latin typeface="Calisto MT" pitchFamily="18" charset="0"/>
              </a:rPr>
              <a:t>1</a:t>
            </a:r>
          </a:p>
        </p:txBody>
      </p:sp>
      <p:cxnSp>
        <p:nvCxnSpPr>
          <p:cNvPr id="10" name="Straight Connector 9"/>
          <p:cNvCxnSpPr/>
          <p:nvPr/>
        </p:nvCxnSpPr>
        <p:spPr>
          <a:xfrm rot="5400000">
            <a:off x="724694" y="1980406"/>
            <a:ext cx="685800" cy="1588"/>
          </a:xfrm>
          <a:prstGeom prst="line">
            <a:avLst/>
          </a:prstGeom>
          <a:ln w="31750">
            <a:solidFill>
              <a:srgbClr val="FFFFFF"/>
            </a:solidFill>
            <a:prstDash val="sysDot"/>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3235036" y="1524000"/>
            <a:ext cx="2667000" cy="914400"/>
          </a:xfrm>
          <a:prstGeom prst="rect">
            <a:avLst/>
          </a:prstGeom>
          <a:gradFill flip="none" rotWithShape="1">
            <a:gsLst>
              <a:gs pos="32000">
                <a:schemeClr val="bg2"/>
              </a:gs>
              <a:gs pos="100000">
                <a:schemeClr val="bg2">
                  <a:lumMod val="75000"/>
                </a:schemeClr>
              </a:gs>
            </a:gsLst>
            <a:lin ang="5400000" scaled="1"/>
            <a:tileRect/>
          </a:gradFill>
          <a:ln w="12700">
            <a:gradFill flip="none" rotWithShape="1">
              <a:gsLst>
                <a:gs pos="0">
                  <a:schemeClr val="bg1"/>
                </a:gs>
                <a:gs pos="100000">
                  <a:schemeClr val="bg1">
                    <a:lumMod val="75000"/>
                  </a:schemeClr>
                </a:gs>
              </a:gsLst>
              <a:lin ang="16200000" scaled="1"/>
              <a:tileRect/>
            </a:gradFill>
          </a:ln>
          <a:effectLst>
            <a:glow rad="63500">
              <a:schemeClr val="bg1">
                <a:lumMod val="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914400" anchor="ctr"/>
          <a:lstStyle/>
          <a:p>
            <a:pPr>
              <a:defRPr/>
            </a:pPr>
            <a:r>
              <a:rPr lang="en-US" sz="2400" dirty="0">
                <a:solidFill>
                  <a:srgbClr val="EEECE1">
                    <a:lumMod val="25000"/>
                  </a:srgbClr>
                </a:solidFill>
                <a:latin typeface="Gill Sans MT" pitchFamily="34" charset="0"/>
              </a:rPr>
              <a:t>Tools and Techniques</a:t>
            </a:r>
          </a:p>
        </p:txBody>
      </p:sp>
      <p:sp>
        <p:nvSpPr>
          <p:cNvPr id="12" name="TextBox 11"/>
          <p:cNvSpPr txBox="1"/>
          <p:nvPr/>
        </p:nvSpPr>
        <p:spPr>
          <a:xfrm>
            <a:off x="3235325" y="1524000"/>
            <a:ext cx="685800" cy="862013"/>
          </a:xfrm>
          <a:prstGeom prst="rect">
            <a:avLst/>
          </a:prstGeom>
          <a:noFill/>
        </p:spPr>
        <p:txBody>
          <a:bodyPr>
            <a:spAutoFit/>
          </a:bodyPr>
          <a:lstStyle/>
          <a:p>
            <a:pPr algn="ctr">
              <a:defRPr/>
            </a:pPr>
            <a:r>
              <a:rPr lang="en-US" sz="5000" dirty="0">
                <a:solidFill>
                  <a:schemeClr val="accent6">
                    <a:lumMod val="75000"/>
                  </a:schemeClr>
                </a:solidFill>
                <a:latin typeface="Calisto MT" pitchFamily="18" charset="0"/>
              </a:rPr>
              <a:t>2</a:t>
            </a:r>
          </a:p>
        </p:txBody>
      </p:sp>
      <p:cxnSp>
        <p:nvCxnSpPr>
          <p:cNvPr id="13" name="Straight Connector 12"/>
          <p:cNvCxnSpPr/>
          <p:nvPr/>
        </p:nvCxnSpPr>
        <p:spPr>
          <a:xfrm rot="5400000">
            <a:off x="3579019" y="1980406"/>
            <a:ext cx="685800" cy="1588"/>
          </a:xfrm>
          <a:prstGeom prst="line">
            <a:avLst/>
          </a:prstGeom>
          <a:ln w="31750">
            <a:solidFill>
              <a:srgbClr val="FFFFFF"/>
            </a:solidFill>
            <a:prstDash val="sysDot"/>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6096000" y="1524000"/>
            <a:ext cx="2667000" cy="914400"/>
          </a:xfrm>
          <a:prstGeom prst="rect">
            <a:avLst/>
          </a:prstGeom>
          <a:gradFill flip="none" rotWithShape="1">
            <a:gsLst>
              <a:gs pos="32000">
                <a:schemeClr val="bg2"/>
              </a:gs>
              <a:gs pos="100000">
                <a:schemeClr val="bg2">
                  <a:lumMod val="75000"/>
                </a:schemeClr>
              </a:gs>
            </a:gsLst>
            <a:lin ang="5400000" scaled="1"/>
            <a:tileRect/>
          </a:gradFill>
          <a:ln w="12700">
            <a:gradFill flip="none" rotWithShape="1">
              <a:gsLst>
                <a:gs pos="0">
                  <a:schemeClr val="bg1"/>
                </a:gs>
                <a:gs pos="100000">
                  <a:schemeClr val="bg1">
                    <a:lumMod val="75000"/>
                  </a:schemeClr>
                </a:gs>
              </a:gsLst>
              <a:lin ang="16200000" scaled="1"/>
              <a:tileRect/>
            </a:gradFill>
          </a:ln>
          <a:effectLst>
            <a:glow rad="63500">
              <a:schemeClr val="bg1">
                <a:lumMod val="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914400" anchor="ctr"/>
          <a:lstStyle/>
          <a:p>
            <a:pPr>
              <a:defRPr/>
            </a:pPr>
            <a:r>
              <a:rPr lang="en-US" sz="2400" dirty="0">
                <a:solidFill>
                  <a:srgbClr val="EEECE1">
                    <a:lumMod val="25000"/>
                  </a:srgbClr>
                </a:solidFill>
                <a:latin typeface="Gill Sans MT" pitchFamily="34" charset="0"/>
              </a:rPr>
              <a:t>Outputs</a:t>
            </a:r>
          </a:p>
        </p:txBody>
      </p:sp>
      <p:sp>
        <p:nvSpPr>
          <p:cNvPr id="16" name="TextBox 15"/>
          <p:cNvSpPr txBox="1"/>
          <p:nvPr/>
        </p:nvSpPr>
        <p:spPr>
          <a:xfrm>
            <a:off x="6096000" y="1524000"/>
            <a:ext cx="685800" cy="862013"/>
          </a:xfrm>
          <a:prstGeom prst="rect">
            <a:avLst/>
          </a:prstGeom>
          <a:noFill/>
        </p:spPr>
        <p:txBody>
          <a:bodyPr>
            <a:spAutoFit/>
          </a:bodyPr>
          <a:lstStyle/>
          <a:p>
            <a:pPr algn="ctr">
              <a:defRPr/>
            </a:pPr>
            <a:r>
              <a:rPr lang="en-US" sz="5000" dirty="0">
                <a:solidFill>
                  <a:schemeClr val="accent6">
                    <a:lumMod val="75000"/>
                  </a:schemeClr>
                </a:solidFill>
                <a:latin typeface="Calisto MT" pitchFamily="18" charset="0"/>
              </a:rPr>
              <a:t>3</a:t>
            </a:r>
          </a:p>
        </p:txBody>
      </p:sp>
      <p:cxnSp>
        <p:nvCxnSpPr>
          <p:cNvPr id="17" name="Straight Connector 16"/>
          <p:cNvCxnSpPr/>
          <p:nvPr/>
        </p:nvCxnSpPr>
        <p:spPr>
          <a:xfrm rot="5400000">
            <a:off x="6439694" y="1980406"/>
            <a:ext cx="685800" cy="1588"/>
          </a:xfrm>
          <a:prstGeom prst="line">
            <a:avLst/>
          </a:prstGeom>
          <a:ln w="31750">
            <a:solidFill>
              <a:srgbClr val="FFFFFF"/>
            </a:solidFill>
            <a:prstDash val="sysDot"/>
          </a:ln>
        </p:spPr>
        <p:style>
          <a:lnRef idx="1">
            <a:schemeClr val="accent1"/>
          </a:lnRef>
          <a:fillRef idx="0">
            <a:schemeClr val="accent1"/>
          </a:fillRef>
          <a:effectRef idx="0">
            <a:schemeClr val="accent1"/>
          </a:effectRef>
          <a:fontRef idx="minor">
            <a:schemeClr val="tx1"/>
          </a:fontRef>
        </p:style>
      </p:cxnSp>
      <p:sp>
        <p:nvSpPr>
          <p:cNvPr id="28695" name="TextBox 12"/>
          <p:cNvSpPr txBox="1">
            <a:spLocks noChangeArrowheads="1"/>
          </p:cNvSpPr>
          <p:nvPr/>
        </p:nvSpPr>
        <p:spPr bwMode="auto">
          <a:xfrm>
            <a:off x="76200" y="914400"/>
            <a:ext cx="1524000" cy="369332"/>
          </a:xfrm>
          <a:prstGeom prst="rect">
            <a:avLst/>
          </a:prstGeom>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b="1" dirty="0" smtClean="0">
                <a:solidFill>
                  <a:schemeClr val="bg1"/>
                </a:solidFill>
              </a:rPr>
              <a:t>Process 5.1</a:t>
            </a:r>
            <a:endParaRPr lang="en-US" b="1" dirty="0">
              <a:solidFill>
                <a:schemeClr val="bg1"/>
              </a:solidFill>
            </a:endParaRPr>
          </a:p>
        </p:txBody>
      </p:sp>
      <p:sp>
        <p:nvSpPr>
          <p:cNvPr id="24" name="TextBox 23"/>
          <p:cNvSpPr txBox="1"/>
          <p:nvPr/>
        </p:nvSpPr>
        <p:spPr>
          <a:xfrm>
            <a:off x="1447800" y="182687"/>
            <a:ext cx="7696200" cy="769441"/>
          </a:xfrm>
          <a:prstGeom prst="rect">
            <a:avLst/>
          </a:prstGeom>
          <a:noFill/>
        </p:spPr>
        <p:txBody>
          <a:bodyPr wrap="square">
            <a:spAutoFit/>
            <a:scene3d>
              <a:camera prst="orthographicFront"/>
              <a:lightRig rig="threePt" dir="t"/>
            </a:scene3d>
            <a:sp3d extrusionH="57150">
              <a:bevelT w="38100" h="38100" prst="angle"/>
            </a:sp3d>
          </a:bodyPr>
          <a:lstStyle>
            <a:lvl1pPr algn="ctr">
              <a:defRPr sz="4400">
                <a:gradFill flip="none" rotWithShape="1">
                  <a:gsLst>
                    <a:gs pos="0">
                      <a:srgbClr val="03D4A8"/>
                    </a:gs>
                    <a:gs pos="25000">
                      <a:srgbClr val="21D6E0"/>
                    </a:gs>
                    <a:gs pos="75000">
                      <a:srgbClr val="0087E6"/>
                    </a:gs>
                    <a:gs pos="100000">
                      <a:srgbClr val="005CBF"/>
                    </a:gs>
                  </a:gsLst>
                  <a:lin ang="16200000" scaled="1"/>
                  <a:tileRect/>
                </a:gradFill>
                <a:effectLst>
                  <a:reflection blurRad="6350" stA="55000" endA="300" endPos="45500" dir="5400000" sy="-100000" algn="bl" rotWithShape="0"/>
                </a:effectLst>
                <a:latin typeface="Franklin Gothic Heavy" pitchFamily="34" charset="0"/>
              </a:defRPr>
            </a:lvl1pPr>
          </a:lstStyle>
          <a:p>
            <a:r>
              <a:rPr lang="en-US" dirty="0"/>
              <a:t>Collect Requirements</a:t>
            </a:r>
          </a:p>
        </p:txBody>
      </p:sp>
      <p:grpSp>
        <p:nvGrpSpPr>
          <p:cNvPr id="2" name="Group 1"/>
          <p:cNvGrpSpPr/>
          <p:nvPr/>
        </p:nvGrpSpPr>
        <p:grpSpPr>
          <a:xfrm>
            <a:off x="0" y="-76200"/>
            <a:ext cx="1066800" cy="1107996"/>
            <a:chOff x="0" y="-76200"/>
            <a:chExt cx="1066800" cy="1107996"/>
          </a:xfrm>
        </p:grpSpPr>
        <p:grpSp>
          <p:nvGrpSpPr>
            <p:cNvPr id="3" name="Group 24"/>
            <p:cNvGrpSpPr>
              <a:grpSpLocks/>
            </p:cNvGrpSpPr>
            <p:nvPr/>
          </p:nvGrpSpPr>
          <p:grpSpPr bwMode="auto">
            <a:xfrm>
              <a:off x="0" y="0"/>
              <a:ext cx="1066800" cy="990600"/>
              <a:chOff x="2200" y="1570"/>
              <a:chExt cx="1496" cy="1496"/>
            </a:xfrm>
          </p:grpSpPr>
          <p:sp>
            <p:nvSpPr>
              <p:cNvPr id="36" name="Oval 25"/>
              <p:cNvSpPr>
                <a:spLocks noChangeArrowheads="1"/>
              </p:cNvSpPr>
              <p:nvPr/>
            </p:nvSpPr>
            <p:spPr bwMode="gray">
              <a:xfrm>
                <a:off x="2200" y="1570"/>
                <a:ext cx="1496" cy="1496"/>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defRPr/>
                </a:pPr>
                <a:endParaRPr lang="en-US">
                  <a:latin typeface="Arial" charset="0"/>
                  <a:cs typeface="+mn-cs"/>
                </a:endParaRPr>
              </a:p>
            </p:txBody>
          </p:sp>
          <p:sp>
            <p:nvSpPr>
              <p:cNvPr id="37" name="Oval 26"/>
              <p:cNvSpPr>
                <a:spLocks noChangeArrowheads="1"/>
              </p:cNvSpPr>
              <p:nvPr/>
            </p:nvSpPr>
            <p:spPr bwMode="gray">
              <a:xfrm>
                <a:off x="2200" y="1570"/>
                <a:ext cx="1496" cy="1496"/>
              </a:xfrm>
              <a:prstGeom prst="ellipse">
                <a:avLst/>
              </a:prstGeom>
              <a:gradFill rotWithShape="1">
                <a:gsLst>
                  <a:gs pos="0">
                    <a:schemeClr val="hlink">
                      <a:gamma/>
                      <a:tint val="69804"/>
                      <a:invGamma/>
                    </a:schemeClr>
                  </a:gs>
                  <a:gs pos="100000">
                    <a:schemeClr val="hlink"/>
                  </a:gs>
                </a:gsLst>
                <a:lin ang="2700000" scaled="1"/>
              </a:gradFill>
              <a:ln w="38100" algn="ctr">
                <a:noFill/>
                <a:round/>
                <a:headEnd/>
                <a:tailEnd/>
              </a:ln>
              <a:effectLst/>
            </p:spPr>
            <p:txBody>
              <a:bodyPr wrap="none" anchor="ctr">
                <a:spAutoFit/>
              </a:bodyPr>
              <a:lstStyle/>
              <a:p>
                <a:pPr>
                  <a:defRPr/>
                </a:pPr>
                <a:endParaRPr lang="en-US">
                  <a:latin typeface="Arial" charset="0"/>
                  <a:cs typeface="+mn-cs"/>
                </a:endParaRPr>
              </a:p>
            </p:txBody>
          </p:sp>
          <p:sp>
            <p:nvSpPr>
              <p:cNvPr id="38" name="Oval 27"/>
              <p:cNvSpPr>
                <a:spLocks noChangeArrowheads="1"/>
              </p:cNvSpPr>
              <p:nvPr/>
            </p:nvSpPr>
            <p:spPr bwMode="gray">
              <a:xfrm>
                <a:off x="2297" y="1667"/>
                <a:ext cx="1301" cy="1301"/>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39" name="Oval 28"/>
              <p:cNvSpPr>
                <a:spLocks noChangeArrowheads="1"/>
              </p:cNvSpPr>
              <p:nvPr/>
            </p:nvSpPr>
            <p:spPr bwMode="gray">
              <a:xfrm>
                <a:off x="2297" y="1667"/>
                <a:ext cx="1301" cy="1301"/>
              </a:xfrm>
              <a:prstGeom prst="ellipse">
                <a:avLst/>
              </a:prstGeom>
              <a:gradFill rotWithShape="1">
                <a:gsLst>
                  <a:gs pos="0">
                    <a:schemeClr val="hlink"/>
                  </a:gs>
                  <a:gs pos="100000">
                    <a:schemeClr val="hlink">
                      <a:gamma/>
                      <a:shade val="48627"/>
                      <a:invGamma/>
                    </a:schemeClr>
                  </a:gs>
                </a:gsLst>
                <a:lin ang="27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40" name="Oval 29"/>
              <p:cNvSpPr>
                <a:spLocks noChangeArrowheads="1"/>
              </p:cNvSpPr>
              <p:nvPr/>
            </p:nvSpPr>
            <p:spPr bwMode="gray">
              <a:xfrm>
                <a:off x="2363" y="1733"/>
                <a:ext cx="1169" cy="1169"/>
              </a:xfrm>
              <a:prstGeom prst="ellipse">
                <a:avLst/>
              </a:prstGeom>
              <a:gradFill rotWithShape="1">
                <a:gsLst>
                  <a:gs pos="0">
                    <a:schemeClr val="hlink">
                      <a:gamma/>
                      <a:shade val="46275"/>
                      <a:invGamma/>
                    </a:schemeClr>
                  </a:gs>
                  <a:gs pos="100000">
                    <a:schemeClr val="hlink"/>
                  </a:gs>
                </a:gsLst>
                <a:lin ang="5400000" scaled="1"/>
              </a:gradFill>
              <a:ln w="38100" algn="ctr">
                <a:noFill/>
                <a:round/>
                <a:headEnd/>
                <a:tailEnd/>
              </a:ln>
              <a:effectLst/>
            </p:spPr>
            <p:txBody>
              <a:bodyPr anchor="ctr">
                <a:spAutoFit/>
              </a:bodyPr>
              <a:lstStyle/>
              <a:p>
                <a:pPr>
                  <a:defRPr/>
                </a:pPr>
                <a:endParaRPr lang="en-US">
                  <a:latin typeface="Arial" charset="0"/>
                  <a:cs typeface="+mn-cs"/>
                </a:endParaRPr>
              </a:p>
            </p:txBody>
          </p:sp>
        </p:grpSp>
        <p:sp>
          <p:nvSpPr>
            <p:cNvPr id="32" name="TextBox 12"/>
            <p:cNvSpPr txBox="1">
              <a:spLocks noChangeArrowheads="1"/>
            </p:cNvSpPr>
            <p:nvPr/>
          </p:nvSpPr>
          <p:spPr bwMode="auto">
            <a:xfrm>
              <a:off x="181428" y="-76200"/>
              <a:ext cx="609600" cy="1107996"/>
            </a:xfrm>
            <a:prstGeom prst="rect">
              <a:avLst/>
            </a:prstGeom>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6600" b="1" dirty="0">
                  <a:solidFill>
                    <a:schemeClr val="accent1">
                      <a:lumMod val="60000"/>
                      <a:lumOff val="40000"/>
                    </a:schemeClr>
                  </a:solidFill>
                </a:rPr>
                <a:t>2</a:t>
              </a:r>
            </a:p>
          </p:txBody>
        </p:sp>
        <p:sp>
          <p:nvSpPr>
            <p:cNvPr id="30" name="Text Box 21"/>
            <p:cNvSpPr txBox="1">
              <a:spLocks noChangeArrowheads="1"/>
            </p:cNvSpPr>
            <p:nvPr/>
          </p:nvSpPr>
          <p:spPr bwMode="gray">
            <a:xfrm>
              <a:off x="149447" y="304800"/>
              <a:ext cx="764953" cy="338554"/>
            </a:xfrm>
            <a:prstGeom prst="rect">
              <a:avLst/>
            </a:prstGeom>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1600" dirty="0" smtClean="0">
                  <a:solidFill>
                    <a:schemeClr val="accent6">
                      <a:lumMod val="20000"/>
                      <a:lumOff val="80000"/>
                    </a:schemeClr>
                  </a:solidFill>
                </a:rPr>
                <a:t>Scope</a:t>
              </a:r>
              <a:endParaRPr lang="en-US" sz="1600" dirty="0">
                <a:solidFill>
                  <a:schemeClr val="accent6">
                    <a:lumMod val="20000"/>
                    <a:lumOff val="80000"/>
                  </a:schemeClr>
                </a:solidFill>
              </a:endParaRPr>
            </a:p>
          </p:txBody>
        </p:sp>
      </p:grpSp>
      <p:sp>
        <p:nvSpPr>
          <p:cNvPr id="31" name="AutoShape 8"/>
          <p:cNvSpPr>
            <a:spLocks noChangeArrowheads="1"/>
          </p:cNvSpPr>
          <p:nvPr/>
        </p:nvSpPr>
        <p:spPr bwMode="gray">
          <a:xfrm>
            <a:off x="4267200" y="6283325"/>
            <a:ext cx="4876800" cy="574675"/>
          </a:xfrm>
          <a:prstGeom prst="roundRect">
            <a:avLst>
              <a:gd name="adj" fmla="val 50000"/>
            </a:avLst>
          </a:prstGeom>
          <a:gradFill flip="none" rotWithShape="1">
            <a:gsLst>
              <a:gs pos="0">
                <a:schemeClr val="bg1">
                  <a:lumMod val="75000"/>
                </a:schemeClr>
              </a:gs>
              <a:gs pos="100000">
                <a:schemeClr val="accent1">
                  <a:gamma/>
                  <a:shade val="46275"/>
                  <a:invGamma/>
                </a:schemeClr>
              </a:gs>
            </a:gsLst>
            <a:lin ang="16200000" scaled="0"/>
            <a:tileRect/>
          </a:gradFill>
          <a:ln w="38100" algn="ctr">
            <a:solidFill>
              <a:srgbClr val="FFFFFF"/>
            </a:solidFill>
            <a:round/>
            <a:headEnd/>
            <a:tailEnd/>
          </a:ln>
          <a:effectLst>
            <a:outerShdw dist="63500" dir="3187806" algn="ctr" rotWithShape="0">
              <a:schemeClr val="bg2"/>
            </a:outerShdw>
          </a:effectLst>
        </p:spPr>
        <p:txBody>
          <a:bodyPr wrap="none" anchor="ctr"/>
          <a:lstStyle/>
          <a:p>
            <a:pPr algn="ctr" eaLnBrk="0" hangingPunct="0">
              <a:defRPr/>
            </a:pPr>
            <a:r>
              <a:rPr lang="en-US" sz="2000" b="1" dirty="0" smtClean="0">
                <a:solidFill>
                  <a:schemeClr val="bg1"/>
                </a:solidFill>
                <a:latin typeface="Arial" charset="0"/>
                <a:cs typeface="+mn-cs"/>
              </a:rPr>
              <a:t>Reference: Figure 5.2.</a:t>
            </a:r>
          </a:p>
          <a:p>
            <a:pPr algn="ctr" eaLnBrk="0" hangingPunct="0">
              <a:defRPr/>
            </a:pPr>
            <a:r>
              <a:rPr lang="en-US" sz="2000" b="1" dirty="0" smtClean="0">
                <a:solidFill>
                  <a:schemeClr val="bg1"/>
                </a:solidFill>
                <a:latin typeface="Arial" charset="0"/>
                <a:cs typeface="+mn-cs"/>
              </a:rPr>
              <a:t>PMBOK® Guide, 4</a:t>
            </a:r>
            <a:r>
              <a:rPr lang="en-US" sz="2000" b="1" baseline="30000" dirty="0" smtClean="0">
                <a:solidFill>
                  <a:schemeClr val="bg1"/>
                </a:solidFill>
                <a:latin typeface="Arial" charset="0"/>
                <a:cs typeface="+mn-cs"/>
              </a:rPr>
              <a:t>th</a:t>
            </a:r>
            <a:r>
              <a:rPr lang="en-US" sz="2000" b="1" dirty="0" smtClean="0">
                <a:solidFill>
                  <a:schemeClr val="bg1"/>
                </a:solidFill>
                <a:latin typeface="Arial" charset="0"/>
                <a:cs typeface="+mn-cs"/>
              </a:rPr>
              <a:t> Ed</a:t>
            </a:r>
            <a:endParaRPr lang="en-US" sz="2000" b="1" dirty="0">
              <a:solidFill>
                <a:schemeClr val="bg1"/>
              </a:solidFill>
              <a:latin typeface="Arial" charset="0"/>
              <a:cs typeface="+mn-cs"/>
            </a:endParaRPr>
          </a:p>
        </p:txBody>
      </p:sp>
      <p:grpSp>
        <p:nvGrpSpPr>
          <p:cNvPr id="4" name="Group 48"/>
          <p:cNvGrpSpPr/>
          <p:nvPr/>
        </p:nvGrpSpPr>
        <p:grpSpPr>
          <a:xfrm>
            <a:off x="1066800" y="-76200"/>
            <a:ext cx="1008145" cy="1107996"/>
            <a:chOff x="1066800" y="-76200"/>
            <a:chExt cx="1008145" cy="1107996"/>
          </a:xfrm>
        </p:grpSpPr>
        <p:sp>
          <p:nvSpPr>
            <p:cNvPr id="50" name="Oval 7"/>
            <p:cNvSpPr>
              <a:spLocks noChangeArrowheads="1"/>
            </p:cNvSpPr>
            <p:nvPr/>
          </p:nvSpPr>
          <p:spPr bwMode="gray">
            <a:xfrm>
              <a:off x="1066800" y="1"/>
              <a:ext cx="990600" cy="990600"/>
            </a:xfrm>
            <a:prstGeom prst="ellipse">
              <a:avLst/>
            </a:prstGeom>
            <a:gradFill rotWithShape="1">
              <a:gsLst>
                <a:gs pos="0">
                  <a:schemeClr val="tx1"/>
                </a:gs>
                <a:gs pos="100000">
                  <a:schemeClr val="tx1">
                    <a:gamma/>
                    <a:shade val="34510"/>
                    <a:invGamma/>
                  </a:schemeClr>
                </a:gs>
              </a:gsLst>
              <a:path path="shape">
                <a:fillToRect l="50000" t="50000" r="50000" b="50000"/>
              </a:path>
            </a:gradFill>
            <a:ln w="9525">
              <a:noFill/>
              <a:round/>
              <a:headEnd/>
              <a:tailEnd/>
            </a:ln>
            <a:effectLst>
              <a:prstShdw prst="shdw12" dist="76200" dir="10800000">
                <a:schemeClr val="bg2">
                  <a:alpha val="50000"/>
                </a:schemeClr>
              </a:prstShdw>
            </a:effectLst>
          </p:spPr>
          <p:txBody>
            <a:bodyPr wrap="none" anchor="ctr"/>
            <a:lstStyle/>
            <a:p>
              <a:pPr algn="ctr">
                <a:defRPr/>
              </a:pPr>
              <a:endParaRPr lang="en-US">
                <a:solidFill>
                  <a:schemeClr val="bg1"/>
                </a:solidFill>
                <a:latin typeface="Arial" charset="0"/>
                <a:cs typeface="+mn-cs"/>
              </a:endParaRPr>
            </a:p>
          </p:txBody>
        </p:sp>
        <p:sp>
          <p:nvSpPr>
            <p:cNvPr id="51" name="TextBox 12"/>
            <p:cNvSpPr txBox="1">
              <a:spLocks noChangeArrowheads="1"/>
            </p:cNvSpPr>
            <p:nvPr/>
          </p:nvSpPr>
          <p:spPr bwMode="auto">
            <a:xfrm>
              <a:off x="1262742" y="-76200"/>
              <a:ext cx="609600" cy="1107996"/>
            </a:xfrm>
            <a:prstGeom prst="rect">
              <a:avLst/>
            </a:prstGeom>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6600" b="1" dirty="0" smtClean="0">
                  <a:solidFill>
                    <a:schemeClr val="tx1">
                      <a:lumMod val="60000"/>
                      <a:lumOff val="40000"/>
                    </a:schemeClr>
                  </a:solidFill>
                </a:rPr>
                <a:t>2</a:t>
              </a:r>
              <a:endParaRPr lang="en-US" sz="6600" b="1" dirty="0">
                <a:solidFill>
                  <a:schemeClr val="tx1">
                    <a:lumMod val="60000"/>
                    <a:lumOff val="40000"/>
                  </a:schemeClr>
                </a:solidFill>
              </a:endParaRPr>
            </a:p>
          </p:txBody>
        </p:sp>
        <p:sp>
          <p:nvSpPr>
            <p:cNvPr id="52" name="Text Box 21"/>
            <p:cNvSpPr txBox="1">
              <a:spLocks noChangeArrowheads="1"/>
            </p:cNvSpPr>
            <p:nvPr/>
          </p:nvSpPr>
          <p:spPr bwMode="gray">
            <a:xfrm>
              <a:off x="1095190" y="304799"/>
              <a:ext cx="979755" cy="338554"/>
            </a:xfrm>
            <a:prstGeom prst="rect">
              <a:avLst/>
            </a:prstGeom>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1600" dirty="0" smtClean="0">
                  <a:solidFill>
                    <a:schemeClr val="bg1"/>
                  </a:solidFill>
                </a:rPr>
                <a:t>Planning</a:t>
              </a:r>
              <a:endParaRPr lang="en-US" sz="1600" dirty="0">
                <a:solidFill>
                  <a:schemeClr val="bg1"/>
                </a:solidFill>
              </a:endParaRPr>
            </a:p>
          </p:txBody>
        </p:sp>
      </p:grpSp>
      <p:sp>
        <p:nvSpPr>
          <p:cNvPr id="33" name="Rectangle 32"/>
          <p:cNvSpPr/>
          <p:nvPr/>
        </p:nvSpPr>
        <p:spPr>
          <a:xfrm>
            <a:off x="1600200" y="972979"/>
            <a:ext cx="7620000" cy="430887"/>
          </a:xfrm>
          <a:prstGeom prst="rect">
            <a:avLst/>
          </a:prstGeom>
          <a:noFill/>
        </p:spPr>
        <p:txBody>
          <a:bodyPr wrap="square" lIns="91440" tIns="45720" rIns="91440" bIns="45720">
            <a:spAutoFit/>
          </a:bodyPr>
          <a:lstStyle/>
          <a:p>
            <a:pPr algn="ctr"/>
            <a:r>
              <a:rPr lang="en-US" sz="1100" b="1" cap="all" dirty="0" smtClean="0">
                <a:ln w="9000" cmpd="sng">
                  <a:solidFill>
                    <a:schemeClr val="accent4">
                      <a:shade val="50000"/>
                      <a:satMod val="120000"/>
                    </a:schemeClr>
                  </a:solidFill>
                  <a:prstDash val="solid"/>
                </a:ln>
                <a:solidFill>
                  <a:schemeClr val="accent1">
                    <a:lumMod val="50000"/>
                  </a:schemeClr>
                </a:solidFill>
                <a:effectLst>
                  <a:reflection blurRad="12700" stA="28000" endPos="45000" dist="1000" dir="5400000" sy="-100000" algn="bl" rotWithShape="0"/>
                </a:effectLst>
              </a:rPr>
              <a:t>Process of defining and documenting stakeholders’ needs to meet the project objectives.</a:t>
            </a:r>
            <a:endParaRPr lang="en-US" sz="1100" b="1" cap="all" spc="0" dirty="0">
              <a:ln w="9000" cmpd="sng">
                <a:solidFill>
                  <a:schemeClr val="accent4">
                    <a:shade val="50000"/>
                    <a:satMod val="120000"/>
                  </a:schemeClr>
                </a:solidFill>
                <a:prstDash val="solid"/>
              </a:ln>
              <a:solidFill>
                <a:schemeClr val="accent1">
                  <a:lumMod val="50000"/>
                </a:schemeClr>
              </a:solidFill>
              <a:effectLst>
                <a:reflection blurRad="12700" stA="28000" endPos="45000" dist="1000" dir="5400000" sy="-100000" algn="bl" rotWithShape="0"/>
              </a:effectLst>
            </a:endParaRPr>
          </a:p>
        </p:txBody>
      </p:sp>
    </p:spTree>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style.rotation</p:attrName>
                                        </p:attrNameLst>
                                      </p:cBhvr>
                                      <p:tavLst>
                                        <p:tav tm="0">
                                          <p:val>
                                            <p:fltVal val="720"/>
                                          </p:val>
                                        </p:tav>
                                        <p:tav tm="100000">
                                          <p:val>
                                            <p:fltVal val="0"/>
                                          </p:val>
                                        </p:tav>
                                      </p:tavLst>
                                    </p:anim>
                                    <p:anim calcmode="lin" valueType="num">
                                      <p:cBhvr>
                                        <p:cTn id="9" dur="500" fill="hold"/>
                                        <p:tgtEl>
                                          <p:spTgt spid="8"/>
                                        </p:tgtEl>
                                        <p:attrNameLst>
                                          <p:attrName>ppt_h</p:attrName>
                                        </p:attrNameLst>
                                      </p:cBhvr>
                                      <p:tavLst>
                                        <p:tav tm="0">
                                          <p:val>
                                            <p:fltVal val="0"/>
                                          </p:val>
                                        </p:tav>
                                        <p:tav tm="100000">
                                          <p:val>
                                            <p:strVal val="#ppt_h"/>
                                          </p:val>
                                        </p:tav>
                                      </p:tavLst>
                                    </p:anim>
                                    <p:anim calcmode="lin" valueType="num">
                                      <p:cBhvr>
                                        <p:cTn id="10" dur="500" fill="hold"/>
                                        <p:tgtEl>
                                          <p:spTgt spid="8"/>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anim calcmode="lin" valueType="num">
                                      <p:cBhvr>
                                        <p:cTn id="14" dur="500" fill="hold"/>
                                        <p:tgtEl>
                                          <p:spTgt spid="12"/>
                                        </p:tgtEl>
                                        <p:attrNameLst>
                                          <p:attrName>style.rotation</p:attrName>
                                        </p:attrNameLst>
                                      </p:cBhvr>
                                      <p:tavLst>
                                        <p:tav tm="0">
                                          <p:val>
                                            <p:fltVal val="720"/>
                                          </p:val>
                                        </p:tav>
                                        <p:tav tm="100000">
                                          <p:val>
                                            <p:fltVal val="0"/>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 calcmode="lin" valueType="num">
                                      <p:cBhvr>
                                        <p:cTn id="16" dur="500" fill="hold"/>
                                        <p:tgtEl>
                                          <p:spTgt spid="12"/>
                                        </p:tgtEl>
                                        <p:attrNameLst>
                                          <p:attrName>ppt_w</p:attrName>
                                        </p:attrNameLst>
                                      </p:cBhvr>
                                      <p:tavLst>
                                        <p:tav tm="0">
                                          <p:val>
                                            <p:fltVal val="0"/>
                                          </p:val>
                                        </p:tav>
                                        <p:tav tm="100000">
                                          <p:val>
                                            <p:strVal val="#ppt_w"/>
                                          </p:val>
                                        </p:tav>
                                      </p:tavLst>
                                    </p:anim>
                                  </p:childTnLst>
                                </p:cTn>
                              </p:par>
                              <p:par>
                                <p:cTn id="17" presetID="35"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anim calcmode="lin" valueType="num">
                                      <p:cBhvr>
                                        <p:cTn id="20" dur="500" fill="hold"/>
                                        <p:tgtEl>
                                          <p:spTgt spid="16"/>
                                        </p:tgtEl>
                                        <p:attrNameLst>
                                          <p:attrName>style.rotation</p:attrName>
                                        </p:attrNameLst>
                                      </p:cBhvr>
                                      <p:tavLst>
                                        <p:tav tm="0">
                                          <p:val>
                                            <p:fltVal val="720"/>
                                          </p:val>
                                        </p:tav>
                                        <p:tav tm="100000">
                                          <p:val>
                                            <p:fltVal val="0"/>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 calcmode="lin" valueType="num">
                                      <p:cBhvr>
                                        <p:cTn id="22" dur="500" fill="hold"/>
                                        <p:tgtEl>
                                          <p:spTgt spid="16"/>
                                        </p:tgtEl>
                                        <p:attrNameLst>
                                          <p:attrName>ppt_w</p:attrName>
                                        </p:attrNameLst>
                                      </p:cBhvr>
                                      <p:tavLst>
                                        <p:tav tm="0">
                                          <p:val>
                                            <p:fltVal val="0"/>
                                          </p:val>
                                        </p:tav>
                                        <p:tav tm="100000">
                                          <p:val>
                                            <p:strVal val="#ppt_w"/>
                                          </p:val>
                                        </p:tav>
                                      </p:tavLst>
                                    </p:anim>
                                  </p:childTnLst>
                                </p:cTn>
                              </p:par>
                            </p:childTnLst>
                          </p:cTn>
                        </p:par>
                        <p:par>
                          <p:cTn id="23" fill="hold" nodeType="afterGroup">
                            <p:stCondLst>
                              <p:cond delay="500"/>
                            </p:stCondLst>
                            <p:childTnLst>
                              <p:par>
                                <p:cTn id="24" presetID="22" presetClass="entr" presetSubtype="8"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nodeType="afterGroup">
                            <p:stCondLst>
                              <p:cond delay="1000"/>
                            </p:stCondLst>
                            <p:childTnLst>
                              <p:par>
                                <p:cTn id="28" presetID="22" presetClass="entr" presetSubtype="8"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par>
                          <p:cTn id="31" fill="hold" nodeType="afterGroup">
                            <p:stCondLst>
                              <p:cond delay="1500"/>
                            </p:stCondLst>
                            <p:childTnLst>
                              <p:par>
                                <p:cTn id="32" presetID="22" presetClass="entr" presetSubtype="8"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500"/>
                                        <p:tgtEl>
                                          <p:spTgt spid="15"/>
                                        </p:tgtEl>
                                      </p:cBhvr>
                                    </p:animEffect>
                                  </p:childTnLst>
                                </p:cTn>
                              </p:par>
                            </p:childTnLst>
                          </p:cTn>
                        </p:par>
                        <p:par>
                          <p:cTn id="35" fill="hold" nodeType="afterGroup">
                            <p:stCondLst>
                              <p:cond delay="2000"/>
                            </p:stCondLst>
                            <p:childTnLst>
                              <p:par>
                                <p:cTn id="36" presetID="53" presetClass="entr" presetSubtype="0" fill="hold" grpId="0" nodeType="afterEffect">
                                  <p:stCondLst>
                                    <p:cond delay="0"/>
                                  </p:stCondLst>
                                  <p:childTnLst>
                                    <p:set>
                                      <p:cBhvr>
                                        <p:cTn id="37" dur="1" fill="hold">
                                          <p:stCondLst>
                                            <p:cond delay="0"/>
                                          </p:stCondLst>
                                        </p:cTn>
                                        <p:tgtEl>
                                          <p:spTgt spid="53"/>
                                        </p:tgtEl>
                                        <p:attrNameLst>
                                          <p:attrName>style.visibility</p:attrName>
                                        </p:attrNameLst>
                                      </p:cBhvr>
                                      <p:to>
                                        <p:strVal val="visible"/>
                                      </p:to>
                                    </p:set>
                                    <p:anim calcmode="lin" valueType="num">
                                      <p:cBhvr>
                                        <p:cTn id="38" dur="500" fill="hold"/>
                                        <p:tgtEl>
                                          <p:spTgt spid="53"/>
                                        </p:tgtEl>
                                        <p:attrNameLst>
                                          <p:attrName>ppt_w</p:attrName>
                                        </p:attrNameLst>
                                      </p:cBhvr>
                                      <p:tavLst>
                                        <p:tav tm="0">
                                          <p:val>
                                            <p:fltVal val="0"/>
                                          </p:val>
                                        </p:tav>
                                        <p:tav tm="100000">
                                          <p:val>
                                            <p:strVal val="#ppt_w"/>
                                          </p:val>
                                        </p:tav>
                                      </p:tavLst>
                                    </p:anim>
                                    <p:anim calcmode="lin" valueType="num">
                                      <p:cBhvr>
                                        <p:cTn id="39" dur="500" fill="hold"/>
                                        <p:tgtEl>
                                          <p:spTgt spid="53"/>
                                        </p:tgtEl>
                                        <p:attrNameLst>
                                          <p:attrName>ppt_h</p:attrName>
                                        </p:attrNameLst>
                                      </p:cBhvr>
                                      <p:tavLst>
                                        <p:tav tm="0">
                                          <p:val>
                                            <p:fltVal val="0"/>
                                          </p:val>
                                        </p:tav>
                                        <p:tav tm="100000">
                                          <p:val>
                                            <p:strVal val="#ppt_h"/>
                                          </p:val>
                                        </p:tav>
                                      </p:tavLst>
                                    </p:anim>
                                    <p:animEffect transition="in" filter="fade">
                                      <p:cBhvr>
                                        <p:cTn id="40" dur="500"/>
                                        <p:tgtEl>
                                          <p:spTgt spid="53"/>
                                        </p:tgtEl>
                                      </p:cBhvr>
                                    </p:animEffect>
                                  </p:childTnLst>
                                </p:cTn>
                              </p:par>
                            </p:childTnLst>
                          </p:cTn>
                        </p:par>
                        <p:par>
                          <p:cTn id="41" fill="hold">
                            <p:stCondLst>
                              <p:cond delay="2500"/>
                            </p:stCondLst>
                            <p:childTnLst>
                              <p:par>
                                <p:cTn id="42" presetID="31" presetClass="entr" presetSubtype="0" fill="hold" nodeType="afterEffect">
                                  <p:stCondLst>
                                    <p:cond delay="0"/>
                                  </p:stCondLst>
                                  <p:iterate type="lt">
                                    <p:tmPct val="5000"/>
                                  </p:iterate>
                                  <p:childTnLst>
                                    <p:set>
                                      <p:cBhvr>
                                        <p:cTn id="43" dur="1" fill="hold">
                                          <p:stCondLst>
                                            <p:cond delay="0"/>
                                          </p:stCondLst>
                                        </p:cTn>
                                        <p:tgtEl>
                                          <p:spTgt spid="25"/>
                                        </p:tgtEl>
                                        <p:attrNameLst>
                                          <p:attrName>style.visibility</p:attrName>
                                        </p:attrNameLst>
                                      </p:cBhvr>
                                      <p:to>
                                        <p:strVal val="visible"/>
                                      </p:to>
                                    </p:set>
                                    <p:anim calcmode="lin" valueType="num">
                                      <p:cBhvr>
                                        <p:cTn id="44" dur="1000" fill="hold"/>
                                        <p:tgtEl>
                                          <p:spTgt spid="25"/>
                                        </p:tgtEl>
                                        <p:attrNameLst>
                                          <p:attrName>ppt_w</p:attrName>
                                        </p:attrNameLst>
                                      </p:cBhvr>
                                      <p:tavLst>
                                        <p:tav tm="0">
                                          <p:val>
                                            <p:fltVal val="0"/>
                                          </p:val>
                                        </p:tav>
                                        <p:tav tm="100000">
                                          <p:val>
                                            <p:strVal val="#ppt_w"/>
                                          </p:val>
                                        </p:tav>
                                      </p:tavLst>
                                    </p:anim>
                                    <p:anim calcmode="lin" valueType="num">
                                      <p:cBhvr>
                                        <p:cTn id="45" dur="1000" fill="hold"/>
                                        <p:tgtEl>
                                          <p:spTgt spid="25"/>
                                        </p:tgtEl>
                                        <p:attrNameLst>
                                          <p:attrName>ppt_h</p:attrName>
                                        </p:attrNameLst>
                                      </p:cBhvr>
                                      <p:tavLst>
                                        <p:tav tm="0">
                                          <p:val>
                                            <p:fltVal val="0"/>
                                          </p:val>
                                        </p:tav>
                                        <p:tav tm="100000">
                                          <p:val>
                                            <p:strVal val="#ppt_h"/>
                                          </p:val>
                                        </p:tav>
                                      </p:tavLst>
                                    </p:anim>
                                    <p:anim calcmode="lin" valueType="num">
                                      <p:cBhvr>
                                        <p:cTn id="46" dur="1000" fill="hold"/>
                                        <p:tgtEl>
                                          <p:spTgt spid="25"/>
                                        </p:tgtEl>
                                        <p:attrNameLst>
                                          <p:attrName>style.rotation</p:attrName>
                                        </p:attrNameLst>
                                      </p:cBhvr>
                                      <p:tavLst>
                                        <p:tav tm="0">
                                          <p:val>
                                            <p:fltVal val="90"/>
                                          </p:val>
                                        </p:tav>
                                        <p:tav tm="100000">
                                          <p:val>
                                            <p:fltVal val="0"/>
                                          </p:val>
                                        </p:tav>
                                      </p:tavLst>
                                    </p:anim>
                                    <p:animEffect transition="in" filter="fade">
                                      <p:cBhvr>
                                        <p:cTn id="47" dur="1000"/>
                                        <p:tgtEl>
                                          <p:spTgt spid="25"/>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20">
                                            <p:bg/>
                                          </p:spTgt>
                                        </p:tgtEl>
                                        <p:attrNameLst>
                                          <p:attrName>style.visibility</p:attrName>
                                        </p:attrNameLst>
                                      </p:cBhvr>
                                      <p:to>
                                        <p:strVal val="visible"/>
                                      </p:to>
                                    </p:set>
                                    <p:anim calcmode="lin" valueType="num">
                                      <p:cBhvr additive="base">
                                        <p:cTn id="52" dur="500" fill="hold"/>
                                        <p:tgtEl>
                                          <p:spTgt spid="20">
                                            <p:bg/>
                                          </p:spTgt>
                                        </p:tgtEl>
                                        <p:attrNameLst>
                                          <p:attrName>ppt_x</p:attrName>
                                        </p:attrNameLst>
                                      </p:cBhvr>
                                      <p:tavLst>
                                        <p:tav tm="0">
                                          <p:val>
                                            <p:strVal val="#ppt_x"/>
                                          </p:val>
                                        </p:tav>
                                        <p:tav tm="100000">
                                          <p:val>
                                            <p:strVal val="#ppt_x"/>
                                          </p:val>
                                        </p:tav>
                                      </p:tavLst>
                                    </p:anim>
                                    <p:anim calcmode="lin" valueType="num">
                                      <p:cBhvr additive="base">
                                        <p:cTn id="53" dur="500" fill="hold"/>
                                        <p:tgtEl>
                                          <p:spTgt spid="20">
                                            <p:bg/>
                                          </p:spTgt>
                                        </p:tgtEl>
                                        <p:attrNameLst>
                                          <p:attrName>ppt_y</p:attrName>
                                        </p:attrNameLst>
                                      </p:cBhvr>
                                      <p:tavLst>
                                        <p:tav tm="0">
                                          <p:val>
                                            <p:strVal val="1+#ppt_h/2"/>
                                          </p:val>
                                        </p:tav>
                                        <p:tav tm="100000">
                                          <p:val>
                                            <p:strVal val="#ppt_y"/>
                                          </p:val>
                                        </p:tav>
                                      </p:tavLst>
                                    </p:anim>
                                  </p:childTnLst>
                                </p:cTn>
                              </p:par>
                            </p:childTnLst>
                          </p:cTn>
                        </p:par>
                        <p:par>
                          <p:cTn id="54" fill="hold" nodeType="withGroup">
                            <p:stCondLst>
                              <p:cond delay="500"/>
                            </p:stCondLst>
                            <p:childTnLst>
                              <p:par>
                                <p:cTn id="55" presetID="42" presetClass="entr" presetSubtype="0" fill="hold" grpId="0" nodeType="afterEffect">
                                  <p:stCondLst>
                                    <p:cond delay="0"/>
                                  </p:stCondLst>
                                  <p:childTnLst>
                                    <p:set>
                                      <p:cBhvr>
                                        <p:cTn id="56" dur="1" fill="hold">
                                          <p:stCondLst>
                                            <p:cond delay="0"/>
                                          </p:stCondLst>
                                        </p:cTn>
                                        <p:tgtEl>
                                          <p:spTgt spid="20">
                                            <p:txEl>
                                              <p:pRg st="0" end="0"/>
                                            </p:txEl>
                                          </p:spTgt>
                                        </p:tgtEl>
                                        <p:attrNameLst>
                                          <p:attrName>style.visibility</p:attrName>
                                        </p:attrNameLst>
                                      </p:cBhvr>
                                      <p:to>
                                        <p:strVal val="visible"/>
                                      </p:to>
                                    </p:set>
                                    <p:animEffect transition="in" filter="fade">
                                      <p:cBhvr>
                                        <p:cTn id="57" dur="1000"/>
                                        <p:tgtEl>
                                          <p:spTgt spid="20">
                                            <p:txEl>
                                              <p:pRg st="0" end="0"/>
                                            </p:txEl>
                                          </p:spTgt>
                                        </p:tgtEl>
                                      </p:cBhvr>
                                    </p:animEffect>
                                    <p:anim calcmode="lin" valueType="num">
                                      <p:cBhvr>
                                        <p:cTn id="58"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59" dur="1000" fill="hold"/>
                                        <p:tgtEl>
                                          <p:spTgt spid="20">
                                            <p:txEl>
                                              <p:pRg st="0" end="0"/>
                                            </p:txEl>
                                          </p:spTgt>
                                        </p:tgtEl>
                                        <p:attrNameLst>
                                          <p:attrName>ppt_y</p:attrName>
                                        </p:attrNameLst>
                                      </p:cBhvr>
                                      <p:tavLst>
                                        <p:tav tm="0">
                                          <p:val>
                                            <p:strVal val="#ppt_y+.1"/>
                                          </p:val>
                                        </p:tav>
                                        <p:tav tm="100000">
                                          <p:val>
                                            <p:strVal val="#ppt_y"/>
                                          </p:val>
                                        </p:tav>
                                      </p:tavLst>
                                    </p:anim>
                                  </p:childTnLst>
                                </p:cTn>
                              </p:par>
                            </p:childTnLst>
                          </p:cTn>
                        </p:par>
                        <p:par>
                          <p:cTn id="60" fill="hold" nodeType="withGroup">
                            <p:stCondLst>
                              <p:cond delay="1500"/>
                            </p:stCondLst>
                            <p:childTnLst>
                              <p:par>
                                <p:cTn id="61" presetID="42" presetClass="entr" presetSubtype="0" fill="hold" grpId="0" nodeType="afterEffect">
                                  <p:stCondLst>
                                    <p:cond delay="0"/>
                                  </p:stCondLst>
                                  <p:childTnLst>
                                    <p:set>
                                      <p:cBhvr>
                                        <p:cTn id="62" dur="1" fill="hold">
                                          <p:stCondLst>
                                            <p:cond delay="0"/>
                                          </p:stCondLst>
                                        </p:cTn>
                                        <p:tgtEl>
                                          <p:spTgt spid="20">
                                            <p:txEl>
                                              <p:pRg st="1" end="1"/>
                                            </p:txEl>
                                          </p:spTgt>
                                        </p:tgtEl>
                                        <p:attrNameLst>
                                          <p:attrName>style.visibility</p:attrName>
                                        </p:attrNameLst>
                                      </p:cBhvr>
                                      <p:to>
                                        <p:strVal val="visible"/>
                                      </p:to>
                                    </p:set>
                                    <p:animEffect transition="in" filter="fade">
                                      <p:cBhvr>
                                        <p:cTn id="63" dur="1000"/>
                                        <p:tgtEl>
                                          <p:spTgt spid="20">
                                            <p:txEl>
                                              <p:pRg st="1" end="1"/>
                                            </p:txEl>
                                          </p:spTgt>
                                        </p:tgtEl>
                                      </p:cBhvr>
                                    </p:animEffect>
                                    <p:anim calcmode="lin" valueType="num">
                                      <p:cBhvr>
                                        <p:cTn id="64" dur="10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65" dur="1000" fill="hold"/>
                                        <p:tgtEl>
                                          <p:spTgt spid="20">
                                            <p:txEl>
                                              <p:pRg st="1" end="1"/>
                                            </p:txEl>
                                          </p:spTgt>
                                        </p:tgtEl>
                                        <p:attrNameLst>
                                          <p:attrName>ppt_y</p:attrName>
                                        </p:attrNameLst>
                                      </p:cBhvr>
                                      <p:tavLst>
                                        <p:tav tm="0">
                                          <p:val>
                                            <p:strVal val="#ppt_y+.1"/>
                                          </p:val>
                                        </p:tav>
                                        <p:tav tm="100000">
                                          <p:val>
                                            <p:strVal val="#ppt_y"/>
                                          </p:val>
                                        </p:tav>
                                      </p:tavLst>
                                    </p:anim>
                                  </p:childTnLst>
                                </p:cTn>
                              </p:par>
                            </p:childTnLst>
                          </p:cTn>
                        </p:par>
                        <p:par>
                          <p:cTn id="66" fill="hold">
                            <p:stCondLst>
                              <p:cond delay="2500"/>
                            </p:stCondLst>
                            <p:childTnLst>
                              <p:par>
                                <p:cTn id="67" presetID="42" presetClass="entr" presetSubtype="0" fill="hold" grpId="0" nodeType="afterEffect">
                                  <p:stCondLst>
                                    <p:cond delay="0"/>
                                  </p:stCondLst>
                                  <p:childTnLst>
                                    <p:set>
                                      <p:cBhvr>
                                        <p:cTn id="68" dur="1" fill="hold">
                                          <p:stCondLst>
                                            <p:cond delay="0"/>
                                          </p:stCondLst>
                                        </p:cTn>
                                        <p:tgtEl>
                                          <p:spTgt spid="20">
                                            <p:txEl>
                                              <p:pRg st="2" end="2"/>
                                            </p:txEl>
                                          </p:spTgt>
                                        </p:tgtEl>
                                        <p:attrNameLst>
                                          <p:attrName>style.visibility</p:attrName>
                                        </p:attrNameLst>
                                      </p:cBhvr>
                                      <p:to>
                                        <p:strVal val="visible"/>
                                      </p:to>
                                    </p:set>
                                    <p:animEffect transition="in" filter="fade">
                                      <p:cBhvr>
                                        <p:cTn id="69" dur="1000"/>
                                        <p:tgtEl>
                                          <p:spTgt spid="20">
                                            <p:txEl>
                                              <p:pRg st="2" end="2"/>
                                            </p:txEl>
                                          </p:spTgt>
                                        </p:tgtEl>
                                      </p:cBhvr>
                                    </p:animEffect>
                                    <p:anim calcmode="lin" valueType="num">
                                      <p:cBhvr>
                                        <p:cTn id="70" dur="10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71" dur="1000" fill="hold"/>
                                        <p:tgtEl>
                                          <p:spTgt spid="2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72" fill="hold" nodeType="clickPar">
                      <p:stCondLst>
                        <p:cond delay="indefinite"/>
                      </p:stCondLst>
                      <p:childTnLst>
                        <p:par>
                          <p:cTn id="73" fill="hold" nodeType="withGroup">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18">
                                            <p:bg/>
                                          </p:spTgt>
                                        </p:tgtEl>
                                        <p:attrNameLst>
                                          <p:attrName>style.visibility</p:attrName>
                                        </p:attrNameLst>
                                      </p:cBhvr>
                                      <p:to>
                                        <p:strVal val="visible"/>
                                      </p:to>
                                    </p:set>
                                    <p:anim calcmode="lin" valueType="num">
                                      <p:cBhvr additive="base">
                                        <p:cTn id="76" dur="500" fill="hold"/>
                                        <p:tgtEl>
                                          <p:spTgt spid="18">
                                            <p:bg/>
                                          </p:spTgt>
                                        </p:tgtEl>
                                        <p:attrNameLst>
                                          <p:attrName>ppt_x</p:attrName>
                                        </p:attrNameLst>
                                      </p:cBhvr>
                                      <p:tavLst>
                                        <p:tav tm="0">
                                          <p:val>
                                            <p:strVal val="#ppt_x"/>
                                          </p:val>
                                        </p:tav>
                                        <p:tav tm="100000">
                                          <p:val>
                                            <p:strVal val="#ppt_x"/>
                                          </p:val>
                                        </p:tav>
                                      </p:tavLst>
                                    </p:anim>
                                    <p:anim calcmode="lin" valueType="num">
                                      <p:cBhvr additive="base">
                                        <p:cTn id="77" dur="500" fill="hold"/>
                                        <p:tgtEl>
                                          <p:spTgt spid="18">
                                            <p:bg/>
                                          </p:spTgt>
                                        </p:tgtEl>
                                        <p:attrNameLst>
                                          <p:attrName>ppt_y</p:attrName>
                                        </p:attrNameLst>
                                      </p:cBhvr>
                                      <p:tavLst>
                                        <p:tav tm="0">
                                          <p:val>
                                            <p:strVal val="1+#ppt_h/2"/>
                                          </p:val>
                                        </p:tav>
                                        <p:tav tm="100000">
                                          <p:val>
                                            <p:strVal val="#ppt_y"/>
                                          </p:val>
                                        </p:tav>
                                      </p:tavLst>
                                    </p:anim>
                                  </p:childTnLst>
                                </p:cTn>
                              </p:par>
                            </p:childTnLst>
                          </p:cTn>
                        </p:par>
                        <p:par>
                          <p:cTn id="78" fill="hold">
                            <p:stCondLst>
                              <p:cond delay="500"/>
                            </p:stCondLst>
                            <p:childTnLst>
                              <p:par>
                                <p:cTn id="79" presetID="2" presetClass="entr" presetSubtype="4" fill="hold" grpId="0" nodeType="afterEffect">
                                  <p:stCondLst>
                                    <p:cond delay="0"/>
                                  </p:stCondLst>
                                  <p:childTnLst>
                                    <p:set>
                                      <p:cBhvr>
                                        <p:cTn id="80" dur="1" fill="hold">
                                          <p:stCondLst>
                                            <p:cond delay="0"/>
                                          </p:stCondLst>
                                        </p:cTn>
                                        <p:tgtEl>
                                          <p:spTgt spid="18">
                                            <p:txEl>
                                              <p:pRg st="0" end="0"/>
                                            </p:txEl>
                                          </p:spTgt>
                                        </p:tgtEl>
                                        <p:attrNameLst>
                                          <p:attrName>style.visibility</p:attrName>
                                        </p:attrNameLst>
                                      </p:cBhvr>
                                      <p:to>
                                        <p:strVal val="visible"/>
                                      </p:to>
                                    </p:set>
                                    <p:anim calcmode="lin" valueType="num">
                                      <p:cBhvr additive="base">
                                        <p:cTn id="81"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18">
                                            <p:txEl>
                                              <p:pRg st="0" end="0"/>
                                            </p:txEl>
                                          </p:spTgt>
                                        </p:tgtEl>
                                        <p:attrNameLst>
                                          <p:attrName>ppt_y</p:attrName>
                                        </p:attrNameLst>
                                      </p:cBhvr>
                                      <p:tavLst>
                                        <p:tav tm="0">
                                          <p:val>
                                            <p:strVal val="1+#ppt_h/2"/>
                                          </p:val>
                                        </p:tav>
                                        <p:tav tm="100000">
                                          <p:val>
                                            <p:strVal val="#ppt_y"/>
                                          </p:val>
                                        </p:tav>
                                      </p:tavLst>
                                    </p:anim>
                                  </p:childTnLst>
                                </p:cTn>
                              </p:par>
                            </p:childTnLst>
                          </p:cTn>
                        </p:par>
                        <p:par>
                          <p:cTn id="83" fill="hold">
                            <p:stCondLst>
                              <p:cond delay="1000"/>
                            </p:stCondLst>
                            <p:childTnLst>
                              <p:par>
                                <p:cTn id="84" presetID="2" presetClass="entr" presetSubtype="4" fill="hold" grpId="0" nodeType="afterEffect">
                                  <p:stCondLst>
                                    <p:cond delay="0"/>
                                  </p:stCondLst>
                                  <p:childTnLst>
                                    <p:set>
                                      <p:cBhvr>
                                        <p:cTn id="85" dur="1" fill="hold">
                                          <p:stCondLst>
                                            <p:cond delay="0"/>
                                          </p:stCondLst>
                                        </p:cTn>
                                        <p:tgtEl>
                                          <p:spTgt spid="18">
                                            <p:txEl>
                                              <p:pRg st="1" end="1"/>
                                            </p:txEl>
                                          </p:spTgt>
                                        </p:tgtEl>
                                        <p:attrNameLst>
                                          <p:attrName>style.visibility</p:attrName>
                                        </p:attrNameLst>
                                      </p:cBhvr>
                                      <p:to>
                                        <p:strVal val="visible"/>
                                      </p:to>
                                    </p:set>
                                    <p:anim calcmode="lin" valueType="num">
                                      <p:cBhvr additive="base">
                                        <p:cTn id="86" dur="500" fill="hold"/>
                                        <p:tgtEl>
                                          <p:spTgt spid="18">
                                            <p:txEl>
                                              <p:pRg st="1" end="1"/>
                                            </p:txEl>
                                          </p:spTgt>
                                        </p:tgtEl>
                                        <p:attrNameLst>
                                          <p:attrName>ppt_x</p:attrName>
                                        </p:attrNameLst>
                                      </p:cBhvr>
                                      <p:tavLst>
                                        <p:tav tm="0">
                                          <p:val>
                                            <p:strVal val="#ppt_x"/>
                                          </p:val>
                                        </p:tav>
                                        <p:tav tm="100000">
                                          <p:val>
                                            <p:strVal val="#ppt_x"/>
                                          </p:val>
                                        </p:tav>
                                      </p:tavLst>
                                    </p:anim>
                                    <p:anim calcmode="lin" valueType="num">
                                      <p:cBhvr additive="base">
                                        <p:cTn id="87" dur="500" fill="hold"/>
                                        <p:tgtEl>
                                          <p:spTgt spid="18">
                                            <p:txEl>
                                              <p:pRg st="1" end="1"/>
                                            </p:txEl>
                                          </p:spTgt>
                                        </p:tgtEl>
                                        <p:attrNameLst>
                                          <p:attrName>ppt_y</p:attrName>
                                        </p:attrNameLst>
                                      </p:cBhvr>
                                      <p:tavLst>
                                        <p:tav tm="0">
                                          <p:val>
                                            <p:strVal val="1+#ppt_h/2"/>
                                          </p:val>
                                        </p:tav>
                                        <p:tav tm="100000">
                                          <p:val>
                                            <p:strVal val="#ppt_y"/>
                                          </p:val>
                                        </p:tav>
                                      </p:tavLst>
                                    </p:anim>
                                  </p:childTnLst>
                                </p:cTn>
                              </p:par>
                            </p:childTnLst>
                          </p:cTn>
                        </p:par>
                        <p:par>
                          <p:cTn id="88" fill="hold">
                            <p:stCondLst>
                              <p:cond delay="1500"/>
                            </p:stCondLst>
                            <p:childTnLst>
                              <p:par>
                                <p:cTn id="89" presetID="2" presetClass="entr" presetSubtype="4" fill="hold" grpId="0" nodeType="afterEffect">
                                  <p:stCondLst>
                                    <p:cond delay="0"/>
                                  </p:stCondLst>
                                  <p:childTnLst>
                                    <p:set>
                                      <p:cBhvr>
                                        <p:cTn id="90" dur="1" fill="hold">
                                          <p:stCondLst>
                                            <p:cond delay="0"/>
                                          </p:stCondLst>
                                        </p:cTn>
                                        <p:tgtEl>
                                          <p:spTgt spid="18">
                                            <p:txEl>
                                              <p:pRg st="2" end="2"/>
                                            </p:txEl>
                                          </p:spTgt>
                                        </p:tgtEl>
                                        <p:attrNameLst>
                                          <p:attrName>style.visibility</p:attrName>
                                        </p:attrNameLst>
                                      </p:cBhvr>
                                      <p:to>
                                        <p:strVal val="visible"/>
                                      </p:to>
                                    </p:set>
                                    <p:anim calcmode="lin" valueType="num">
                                      <p:cBhvr additive="base">
                                        <p:cTn id="91" dur="500" fill="hold"/>
                                        <p:tgtEl>
                                          <p:spTgt spid="18">
                                            <p:txEl>
                                              <p:pRg st="2" end="2"/>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18">
                                            <p:txEl>
                                              <p:pRg st="2" end="2"/>
                                            </p:txEl>
                                          </p:spTgt>
                                        </p:tgtEl>
                                        <p:attrNameLst>
                                          <p:attrName>ppt_y</p:attrName>
                                        </p:attrNameLst>
                                      </p:cBhvr>
                                      <p:tavLst>
                                        <p:tav tm="0">
                                          <p:val>
                                            <p:strVal val="1+#ppt_h/2"/>
                                          </p:val>
                                        </p:tav>
                                        <p:tav tm="100000">
                                          <p:val>
                                            <p:strVal val="#ppt_y"/>
                                          </p:val>
                                        </p:tav>
                                      </p:tavLst>
                                    </p:anim>
                                  </p:childTnLst>
                                </p:cTn>
                              </p:par>
                            </p:childTnLst>
                          </p:cTn>
                        </p:par>
                        <p:par>
                          <p:cTn id="93" fill="hold">
                            <p:stCondLst>
                              <p:cond delay="2000"/>
                            </p:stCondLst>
                            <p:childTnLst>
                              <p:par>
                                <p:cTn id="94" presetID="2" presetClass="entr" presetSubtype="4" fill="hold" grpId="0" nodeType="afterEffect">
                                  <p:stCondLst>
                                    <p:cond delay="0"/>
                                  </p:stCondLst>
                                  <p:childTnLst>
                                    <p:set>
                                      <p:cBhvr>
                                        <p:cTn id="95" dur="1" fill="hold">
                                          <p:stCondLst>
                                            <p:cond delay="0"/>
                                          </p:stCondLst>
                                        </p:cTn>
                                        <p:tgtEl>
                                          <p:spTgt spid="18">
                                            <p:txEl>
                                              <p:pRg st="3" end="3"/>
                                            </p:txEl>
                                          </p:spTgt>
                                        </p:tgtEl>
                                        <p:attrNameLst>
                                          <p:attrName>style.visibility</p:attrName>
                                        </p:attrNameLst>
                                      </p:cBhvr>
                                      <p:to>
                                        <p:strVal val="visible"/>
                                      </p:to>
                                    </p:set>
                                    <p:anim calcmode="lin" valueType="num">
                                      <p:cBhvr additive="base">
                                        <p:cTn id="96" dur="500" fill="hold"/>
                                        <p:tgtEl>
                                          <p:spTgt spid="18">
                                            <p:txEl>
                                              <p:pRg st="3" end="3"/>
                                            </p:txEl>
                                          </p:spTgt>
                                        </p:tgtEl>
                                        <p:attrNameLst>
                                          <p:attrName>ppt_x</p:attrName>
                                        </p:attrNameLst>
                                      </p:cBhvr>
                                      <p:tavLst>
                                        <p:tav tm="0">
                                          <p:val>
                                            <p:strVal val="#ppt_x"/>
                                          </p:val>
                                        </p:tav>
                                        <p:tav tm="100000">
                                          <p:val>
                                            <p:strVal val="#ppt_x"/>
                                          </p:val>
                                        </p:tav>
                                      </p:tavLst>
                                    </p:anim>
                                    <p:anim calcmode="lin" valueType="num">
                                      <p:cBhvr additive="base">
                                        <p:cTn id="97" dur="500" fill="hold"/>
                                        <p:tgtEl>
                                          <p:spTgt spid="18">
                                            <p:txEl>
                                              <p:pRg st="3" end="3"/>
                                            </p:txEl>
                                          </p:spTgt>
                                        </p:tgtEl>
                                        <p:attrNameLst>
                                          <p:attrName>ppt_y</p:attrName>
                                        </p:attrNameLst>
                                      </p:cBhvr>
                                      <p:tavLst>
                                        <p:tav tm="0">
                                          <p:val>
                                            <p:strVal val="1+#ppt_h/2"/>
                                          </p:val>
                                        </p:tav>
                                        <p:tav tm="100000">
                                          <p:val>
                                            <p:strVal val="#ppt_y"/>
                                          </p:val>
                                        </p:tav>
                                      </p:tavLst>
                                    </p:anim>
                                  </p:childTnLst>
                                </p:cTn>
                              </p:par>
                            </p:childTnLst>
                          </p:cTn>
                        </p:par>
                        <p:par>
                          <p:cTn id="98" fill="hold">
                            <p:stCondLst>
                              <p:cond delay="2500"/>
                            </p:stCondLst>
                            <p:childTnLst>
                              <p:par>
                                <p:cTn id="99" presetID="2" presetClass="entr" presetSubtype="4" fill="hold" grpId="0" nodeType="afterEffect">
                                  <p:stCondLst>
                                    <p:cond delay="0"/>
                                  </p:stCondLst>
                                  <p:childTnLst>
                                    <p:set>
                                      <p:cBhvr>
                                        <p:cTn id="100" dur="1" fill="hold">
                                          <p:stCondLst>
                                            <p:cond delay="0"/>
                                          </p:stCondLst>
                                        </p:cTn>
                                        <p:tgtEl>
                                          <p:spTgt spid="18">
                                            <p:txEl>
                                              <p:pRg st="4" end="4"/>
                                            </p:txEl>
                                          </p:spTgt>
                                        </p:tgtEl>
                                        <p:attrNameLst>
                                          <p:attrName>style.visibility</p:attrName>
                                        </p:attrNameLst>
                                      </p:cBhvr>
                                      <p:to>
                                        <p:strVal val="visible"/>
                                      </p:to>
                                    </p:set>
                                    <p:anim calcmode="lin" valueType="num">
                                      <p:cBhvr additive="base">
                                        <p:cTn id="101" dur="500" fill="hold"/>
                                        <p:tgtEl>
                                          <p:spTgt spid="18">
                                            <p:txEl>
                                              <p:pRg st="4" end="4"/>
                                            </p:txEl>
                                          </p:spTgt>
                                        </p:tgtEl>
                                        <p:attrNameLst>
                                          <p:attrName>ppt_x</p:attrName>
                                        </p:attrNameLst>
                                      </p:cBhvr>
                                      <p:tavLst>
                                        <p:tav tm="0">
                                          <p:val>
                                            <p:strVal val="#ppt_x"/>
                                          </p:val>
                                        </p:tav>
                                        <p:tav tm="100000">
                                          <p:val>
                                            <p:strVal val="#ppt_x"/>
                                          </p:val>
                                        </p:tav>
                                      </p:tavLst>
                                    </p:anim>
                                    <p:anim calcmode="lin" valueType="num">
                                      <p:cBhvr additive="base">
                                        <p:cTn id="102" dur="500" fill="hold"/>
                                        <p:tgtEl>
                                          <p:spTgt spid="18">
                                            <p:txEl>
                                              <p:pRg st="4" end="4"/>
                                            </p:txEl>
                                          </p:spTgt>
                                        </p:tgtEl>
                                        <p:attrNameLst>
                                          <p:attrName>ppt_y</p:attrName>
                                        </p:attrNameLst>
                                      </p:cBhvr>
                                      <p:tavLst>
                                        <p:tav tm="0">
                                          <p:val>
                                            <p:strVal val="1+#ppt_h/2"/>
                                          </p:val>
                                        </p:tav>
                                        <p:tav tm="100000">
                                          <p:val>
                                            <p:strVal val="#ppt_y"/>
                                          </p:val>
                                        </p:tav>
                                      </p:tavLst>
                                    </p:anim>
                                  </p:childTnLst>
                                </p:cTn>
                              </p:par>
                            </p:childTnLst>
                          </p:cTn>
                        </p:par>
                        <p:par>
                          <p:cTn id="103" fill="hold">
                            <p:stCondLst>
                              <p:cond delay="3000"/>
                            </p:stCondLst>
                            <p:childTnLst>
                              <p:par>
                                <p:cTn id="104" presetID="2" presetClass="entr" presetSubtype="4" fill="hold" grpId="0" nodeType="afterEffect">
                                  <p:stCondLst>
                                    <p:cond delay="0"/>
                                  </p:stCondLst>
                                  <p:childTnLst>
                                    <p:set>
                                      <p:cBhvr>
                                        <p:cTn id="105" dur="1" fill="hold">
                                          <p:stCondLst>
                                            <p:cond delay="0"/>
                                          </p:stCondLst>
                                        </p:cTn>
                                        <p:tgtEl>
                                          <p:spTgt spid="18">
                                            <p:txEl>
                                              <p:pRg st="5" end="5"/>
                                            </p:txEl>
                                          </p:spTgt>
                                        </p:tgtEl>
                                        <p:attrNameLst>
                                          <p:attrName>style.visibility</p:attrName>
                                        </p:attrNameLst>
                                      </p:cBhvr>
                                      <p:to>
                                        <p:strVal val="visible"/>
                                      </p:to>
                                    </p:set>
                                    <p:anim calcmode="lin" valueType="num">
                                      <p:cBhvr additive="base">
                                        <p:cTn id="106" dur="500" fill="hold"/>
                                        <p:tgtEl>
                                          <p:spTgt spid="18">
                                            <p:txEl>
                                              <p:pRg st="5" end="5"/>
                                            </p:txEl>
                                          </p:spTgt>
                                        </p:tgtEl>
                                        <p:attrNameLst>
                                          <p:attrName>ppt_x</p:attrName>
                                        </p:attrNameLst>
                                      </p:cBhvr>
                                      <p:tavLst>
                                        <p:tav tm="0">
                                          <p:val>
                                            <p:strVal val="#ppt_x"/>
                                          </p:val>
                                        </p:tav>
                                        <p:tav tm="100000">
                                          <p:val>
                                            <p:strVal val="#ppt_x"/>
                                          </p:val>
                                        </p:tav>
                                      </p:tavLst>
                                    </p:anim>
                                    <p:anim calcmode="lin" valueType="num">
                                      <p:cBhvr additive="base">
                                        <p:cTn id="107" dur="500" fill="hold"/>
                                        <p:tgtEl>
                                          <p:spTgt spid="18">
                                            <p:txEl>
                                              <p:pRg st="5" end="5"/>
                                            </p:txEl>
                                          </p:spTgt>
                                        </p:tgtEl>
                                        <p:attrNameLst>
                                          <p:attrName>ppt_y</p:attrName>
                                        </p:attrNameLst>
                                      </p:cBhvr>
                                      <p:tavLst>
                                        <p:tav tm="0">
                                          <p:val>
                                            <p:strVal val="1+#ppt_h/2"/>
                                          </p:val>
                                        </p:tav>
                                        <p:tav tm="100000">
                                          <p:val>
                                            <p:strVal val="#ppt_y"/>
                                          </p:val>
                                        </p:tav>
                                      </p:tavLst>
                                    </p:anim>
                                  </p:childTnLst>
                                </p:cTn>
                              </p:par>
                            </p:childTnLst>
                          </p:cTn>
                        </p:par>
                        <p:par>
                          <p:cTn id="108" fill="hold">
                            <p:stCondLst>
                              <p:cond delay="3500"/>
                            </p:stCondLst>
                            <p:childTnLst>
                              <p:par>
                                <p:cTn id="109" presetID="2" presetClass="entr" presetSubtype="4" fill="hold" grpId="0" nodeType="afterEffect">
                                  <p:stCondLst>
                                    <p:cond delay="0"/>
                                  </p:stCondLst>
                                  <p:childTnLst>
                                    <p:set>
                                      <p:cBhvr>
                                        <p:cTn id="110" dur="1" fill="hold">
                                          <p:stCondLst>
                                            <p:cond delay="0"/>
                                          </p:stCondLst>
                                        </p:cTn>
                                        <p:tgtEl>
                                          <p:spTgt spid="18">
                                            <p:txEl>
                                              <p:pRg st="6" end="6"/>
                                            </p:txEl>
                                          </p:spTgt>
                                        </p:tgtEl>
                                        <p:attrNameLst>
                                          <p:attrName>style.visibility</p:attrName>
                                        </p:attrNameLst>
                                      </p:cBhvr>
                                      <p:to>
                                        <p:strVal val="visible"/>
                                      </p:to>
                                    </p:set>
                                    <p:anim calcmode="lin" valueType="num">
                                      <p:cBhvr additive="base">
                                        <p:cTn id="111" dur="500" fill="hold"/>
                                        <p:tgtEl>
                                          <p:spTgt spid="18">
                                            <p:txEl>
                                              <p:pRg st="6" end="6"/>
                                            </p:txEl>
                                          </p:spTgt>
                                        </p:tgtEl>
                                        <p:attrNameLst>
                                          <p:attrName>ppt_x</p:attrName>
                                        </p:attrNameLst>
                                      </p:cBhvr>
                                      <p:tavLst>
                                        <p:tav tm="0">
                                          <p:val>
                                            <p:strVal val="#ppt_x"/>
                                          </p:val>
                                        </p:tav>
                                        <p:tav tm="100000">
                                          <p:val>
                                            <p:strVal val="#ppt_x"/>
                                          </p:val>
                                        </p:tav>
                                      </p:tavLst>
                                    </p:anim>
                                    <p:anim calcmode="lin" valueType="num">
                                      <p:cBhvr additive="base">
                                        <p:cTn id="112" dur="500" fill="hold"/>
                                        <p:tgtEl>
                                          <p:spTgt spid="18">
                                            <p:txEl>
                                              <p:pRg st="6" end="6"/>
                                            </p:txEl>
                                          </p:spTgt>
                                        </p:tgtEl>
                                        <p:attrNameLst>
                                          <p:attrName>ppt_y</p:attrName>
                                        </p:attrNameLst>
                                      </p:cBhvr>
                                      <p:tavLst>
                                        <p:tav tm="0">
                                          <p:val>
                                            <p:strVal val="1+#ppt_h/2"/>
                                          </p:val>
                                        </p:tav>
                                        <p:tav tm="100000">
                                          <p:val>
                                            <p:strVal val="#ppt_y"/>
                                          </p:val>
                                        </p:tav>
                                      </p:tavLst>
                                    </p:anim>
                                  </p:childTnLst>
                                </p:cTn>
                              </p:par>
                            </p:childTnLst>
                          </p:cTn>
                        </p:par>
                        <p:par>
                          <p:cTn id="113" fill="hold">
                            <p:stCondLst>
                              <p:cond delay="4000"/>
                            </p:stCondLst>
                            <p:childTnLst>
                              <p:par>
                                <p:cTn id="114" presetID="2" presetClass="entr" presetSubtype="4" fill="hold" grpId="0" nodeType="afterEffect">
                                  <p:stCondLst>
                                    <p:cond delay="0"/>
                                  </p:stCondLst>
                                  <p:childTnLst>
                                    <p:set>
                                      <p:cBhvr>
                                        <p:cTn id="115" dur="1" fill="hold">
                                          <p:stCondLst>
                                            <p:cond delay="0"/>
                                          </p:stCondLst>
                                        </p:cTn>
                                        <p:tgtEl>
                                          <p:spTgt spid="18">
                                            <p:txEl>
                                              <p:pRg st="7" end="7"/>
                                            </p:txEl>
                                          </p:spTgt>
                                        </p:tgtEl>
                                        <p:attrNameLst>
                                          <p:attrName>style.visibility</p:attrName>
                                        </p:attrNameLst>
                                      </p:cBhvr>
                                      <p:to>
                                        <p:strVal val="visible"/>
                                      </p:to>
                                    </p:set>
                                    <p:anim calcmode="lin" valueType="num">
                                      <p:cBhvr additive="base">
                                        <p:cTn id="116" dur="500" fill="hold"/>
                                        <p:tgtEl>
                                          <p:spTgt spid="18">
                                            <p:txEl>
                                              <p:pRg st="7" end="7"/>
                                            </p:txEl>
                                          </p:spTgt>
                                        </p:tgtEl>
                                        <p:attrNameLst>
                                          <p:attrName>ppt_x</p:attrName>
                                        </p:attrNameLst>
                                      </p:cBhvr>
                                      <p:tavLst>
                                        <p:tav tm="0">
                                          <p:val>
                                            <p:strVal val="#ppt_x"/>
                                          </p:val>
                                        </p:tav>
                                        <p:tav tm="100000">
                                          <p:val>
                                            <p:strVal val="#ppt_x"/>
                                          </p:val>
                                        </p:tav>
                                      </p:tavLst>
                                    </p:anim>
                                    <p:anim calcmode="lin" valueType="num">
                                      <p:cBhvr additive="base">
                                        <p:cTn id="117" dur="500" fill="hold"/>
                                        <p:tgtEl>
                                          <p:spTgt spid="18">
                                            <p:txEl>
                                              <p:pRg st="7" end="7"/>
                                            </p:txEl>
                                          </p:spTgt>
                                        </p:tgtEl>
                                        <p:attrNameLst>
                                          <p:attrName>ppt_y</p:attrName>
                                        </p:attrNameLst>
                                      </p:cBhvr>
                                      <p:tavLst>
                                        <p:tav tm="0">
                                          <p:val>
                                            <p:strVal val="1+#ppt_h/2"/>
                                          </p:val>
                                        </p:tav>
                                        <p:tav tm="100000">
                                          <p:val>
                                            <p:strVal val="#ppt_y"/>
                                          </p:val>
                                        </p:tav>
                                      </p:tavLst>
                                    </p:anim>
                                  </p:childTnLst>
                                </p:cTn>
                              </p:par>
                            </p:childTnLst>
                          </p:cTn>
                        </p:par>
                        <p:par>
                          <p:cTn id="118" fill="hold">
                            <p:stCondLst>
                              <p:cond delay="4500"/>
                            </p:stCondLst>
                            <p:childTnLst>
                              <p:par>
                                <p:cTn id="119" presetID="2" presetClass="entr" presetSubtype="4" fill="hold" grpId="0" nodeType="afterEffect">
                                  <p:stCondLst>
                                    <p:cond delay="0"/>
                                  </p:stCondLst>
                                  <p:childTnLst>
                                    <p:set>
                                      <p:cBhvr>
                                        <p:cTn id="120" dur="1" fill="hold">
                                          <p:stCondLst>
                                            <p:cond delay="0"/>
                                          </p:stCondLst>
                                        </p:cTn>
                                        <p:tgtEl>
                                          <p:spTgt spid="18">
                                            <p:txEl>
                                              <p:pRg st="8" end="8"/>
                                            </p:txEl>
                                          </p:spTgt>
                                        </p:tgtEl>
                                        <p:attrNameLst>
                                          <p:attrName>style.visibility</p:attrName>
                                        </p:attrNameLst>
                                      </p:cBhvr>
                                      <p:to>
                                        <p:strVal val="visible"/>
                                      </p:to>
                                    </p:set>
                                    <p:anim calcmode="lin" valueType="num">
                                      <p:cBhvr additive="base">
                                        <p:cTn id="121" dur="500" fill="hold"/>
                                        <p:tgtEl>
                                          <p:spTgt spid="18">
                                            <p:txEl>
                                              <p:pRg st="8" end="8"/>
                                            </p:txEl>
                                          </p:spTgt>
                                        </p:tgtEl>
                                        <p:attrNameLst>
                                          <p:attrName>ppt_x</p:attrName>
                                        </p:attrNameLst>
                                      </p:cBhvr>
                                      <p:tavLst>
                                        <p:tav tm="0">
                                          <p:val>
                                            <p:strVal val="#ppt_x"/>
                                          </p:val>
                                        </p:tav>
                                        <p:tav tm="100000">
                                          <p:val>
                                            <p:strVal val="#ppt_x"/>
                                          </p:val>
                                        </p:tav>
                                      </p:tavLst>
                                    </p:anim>
                                    <p:anim calcmode="lin" valueType="num">
                                      <p:cBhvr additive="base">
                                        <p:cTn id="122" dur="500" fill="hold"/>
                                        <p:tgtEl>
                                          <p:spTgt spid="18">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123" fill="hold" nodeType="clickPar">
                      <p:stCondLst>
                        <p:cond delay="indefinite"/>
                      </p:stCondLst>
                      <p:childTnLst>
                        <p:par>
                          <p:cTn id="124" fill="hold" nodeType="withGroup">
                            <p:stCondLst>
                              <p:cond delay="0"/>
                            </p:stCondLst>
                            <p:childTnLst>
                              <p:par>
                                <p:cTn id="125" presetID="2" presetClass="entr" presetSubtype="4" fill="hold" grpId="0" nodeType="clickEffect">
                                  <p:stCondLst>
                                    <p:cond delay="0"/>
                                  </p:stCondLst>
                                  <p:childTnLst>
                                    <p:set>
                                      <p:cBhvr>
                                        <p:cTn id="126" dur="1" fill="hold">
                                          <p:stCondLst>
                                            <p:cond delay="0"/>
                                          </p:stCondLst>
                                        </p:cTn>
                                        <p:tgtEl>
                                          <p:spTgt spid="14">
                                            <p:bg/>
                                          </p:spTgt>
                                        </p:tgtEl>
                                        <p:attrNameLst>
                                          <p:attrName>style.visibility</p:attrName>
                                        </p:attrNameLst>
                                      </p:cBhvr>
                                      <p:to>
                                        <p:strVal val="visible"/>
                                      </p:to>
                                    </p:set>
                                    <p:anim calcmode="lin" valueType="num">
                                      <p:cBhvr additive="base">
                                        <p:cTn id="127" dur="500" fill="hold"/>
                                        <p:tgtEl>
                                          <p:spTgt spid="14">
                                            <p:bg/>
                                          </p:spTgt>
                                        </p:tgtEl>
                                        <p:attrNameLst>
                                          <p:attrName>ppt_x</p:attrName>
                                        </p:attrNameLst>
                                      </p:cBhvr>
                                      <p:tavLst>
                                        <p:tav tm="0">
                                          <p:val>
                                            <p:strVal val="#ppt_x"/>
                                          </p:val>
                                        </p:tav>
                                        <p:tav tm="100000">
                                          <p:val>
                                            <p:strVal val="#ppt_x"/>
                                          </p:val>
                                        </p:tav>
                                      </p:tavLst>
                                    </p:anim>
                                    <p:anim calcmode="lin" valueType="num">
                                      <p:cBhvr additive="base">
                                        <p:cTn id="128" dur="500" fill="hold"/>
                                        <p:tgtEl>
                                          <p:spTgt spid="14">
                                            <p:bg/>
                                          </p:spTgt>
                                        </p:tgtEl>
                                        <p:attrNameLst>
                                          <p:attrName>ppt_y</p:attrName>
                                        </p:attrNameLst>
                                      </p:cBhvr>
                                      <p:tavLst>
                                        <p:tav tm="0">
                                          <p:val>
                                            <p:strVal val="1+#ppt_h/2"/>
                                          </p:val>
                                        </p:tav>
                                        <p:tav tm="100000">
                                          <p:val>
                                            <p:strVal val="#ppt_y"/>
                                          </p:val>
                                        </p:tav>
                                      </p:tavLst>
                                    </p:anim>
                                  </p:childTnLst>
                                </p:cTn>
                              </p:par>
                            </p:childTnLst>
                          </p:cTn>
                        </p:par>
                        <p:par>
                          <p:cTn id="129" fill="hold">
                            <p:stCondLst>
                              <p:cond delay="500"/>
                            </p:stCondLst>
                            <p:childTnLst>
                              <p:par>
                                <p:cTn id="130" presetID="2" presetClass="entr" presetSubtype="4" fill="hold" grpId="0" nodeType="afterEffect">
                                  <p:stCondLst>
                                    <p:cond delay="0"/>
                                  </p:stCondLst>
                                  <p:childTnLst>
                                    <p:set>
                                      <p:cBhvr>
                                        <p:cTn id="131" dur="1" fill="hold">
                                          <p:stCondLst>
                                            <p:cond delay="0"/>
                                          </p:stCondLst>
                                        </p:cTn>
                                        <p:tgtEl>
                                          <p:spTgt spid="14">
                                            <p:txEl>
                                              <p:pRg st="0" end="0"/>
                                            </p:txEl>
                                          </p:spTgt>
                                        </p:tgtEl>
                                        <p:attrNameLst>
                                          <p:attrName>style.visibility</p:attrName>
                                        </p:attrNameLst>
                                      </p:cBhvr>
                                      <p:to>
                                        <p:strVal val="visible"/>
                                      </p:to>
                                    </p:set>
                                    <p:anim calcmode="lin" valueType="num">
                                      <p:cBhvr additive="base">
                                        <p:cTn id="132"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133"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par>
                          <p:cTn id="134" fill="hold">
                            <p:stCondLst>
                              <p:cond delay="1000"/>
                            </p:stCondLst>
                            <p:childTnLst>
                              <p:par>
                                <p:cTn id="135" presetID="2" presetClass="entr" presetSubtype="4" fill="hold" grpId="0" nodeType="afterEffect">
                                  <p:stCondLst>
                                    <p:cond delay="0"/>
                                  </p:stCondLst>
                                  <p:childTnLst>
                                    <p:set>
                                      <p:cBhvr>
                                        <p:cTn id="136" dur="1" fill="hold">
                                          <p:stCondLst>
                                            <p:cond delay="0"/>
                                          </p:stCondLst>
                                        </p:cTn>
                                        <p:tgtEl>
                                          <p:spTgt spid="14">
                                            <p:txEl>
                                              <p:pRg st="1" end="1"/>
                                            </p:txEl>
                                          </p:spTgt>
                                        </p:tgtEl>
                                        <p:attrNameLst>
                                          <p:attrName>style.visibility</p:attrName>
                                        </p:attrNameLst>
                                      </p:cBhvr>
                                      <p:to>
                                        <p:strVal val="visible"/>
                                      </p:to>
                                    </p:set>
                                    <p:anim calcmode="lin" valueType="num">
                                      <p:cBhvr additive="base">
                                        <p:cTn id="137"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38"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par>
                          <p:cTn id="139" fill="hold">
                            <p:stCondLst>
                              <p:cond delay="1500"/>
                            </p:stCondLst>
                            <p:childTnLst>
                              <p:par>
                                <p:cTn id="140" presetID="2" presetClass="entr" presetSubtype="4" fill="hold" grpId="0" nodeType="afterEffect">
                                  <p:stCondLst>
                                    <p:cond delay="0"/>
                                  </p:stCondLst>
                                  <p:childTnLst>
                                    <p:set>
                                      <p:cBhvr>
                                        <p:cTn id="141" dur="1" fill="hold">
                                          <p:stCondLst>
                                            <p:cond delay="0"/>
                                          </p:stCondLst>
                                        </p:cTn>
                                        <p:tgtEl>
                                          <p:spTgt spid="14">
                                            <p:txEl>
                                              <p:pRg st="2" end="2"/>
                                            </p:txEl>
                                          </p:spTgt>
                                        </p:tgtEl>
                                        <p:attrNameLst>
                                          <p:attrName>style.visibility</p:attrName>
                                        </p:attrNameLst>
                                      </p:cBhvr>
                                      <p:to>
                                        <p:strVal val="visible"/>
                                      </p:to>
                                    </p:set>
                                    <p:anim calcmode="lin" valueType="num">
                                      <p:cBhvr additive="base">
                                        <p:cTn id="142"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143"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par>
                          <p:cTn id="144" fill="hold">
                            <p:stCondLst>
                              <p:cond delay="2000"/>
                            </p:stCondLst>
                            <p:childTnLst>
                              <p:par>
                                <p:cTn id="145" presetID="2" presetClass="entr" presetSubtype="4" fill="hold" grpId="0" nodeType="afterEffect">
                                  <p:stCondLst>
                                    <p:cond delay="0"/>
                                  </p:stCondLst>
                                  <p:childTnLst>
                                    <p:set>
                                      <p:cBhvr>
                                        <p:cTn id="146" dur="1" fill="hold">
                                          <p:stCondLst>
                                            <p:cond delay="0"/>
                                          </p:stCondLst>
                                        </p:cTn>
                                        <p:tgtEl>
                                          <p:spTgt spid="14">
                                            <p:txEl>
                                              <p:pRg st="3" end="3"/>
                                            </p:txEl>
                                          </p:spTgt>
                                        </p:tgtEl>
                                        <p:attrNameLst>
                                          <p:attrName>style.visibility</p:attrName>
                                        </p:attrNameLst>
                                      </p:cBhvr>
                                      <p:to>
                                        <p:strVal val="visible"/>
                                      </p:to>
                                    </p:set>
                                    <p:anim calcmode="lin" valueType="num">
                                      <p:cBhvr additive="base">
                                        <p:cTn id="147"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148"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14" grpId="0" build="p" animBg="1"/>
      <p:bldP spid="18" grpId="0" build="p" animBg="1"/>
      <p:bldP spid="20" grpId="0" build="p" animBg="1"/>
      <p:bldP spid="8" grpId="0"/>
      <p:bldP spid="12" grpId="0"/>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12"/>
          <p:cNvSpPr txBox="1">
            <a:spLocks noChangeArrowheads="1"/>
          </p:cNvSpPr>
          <p:nvPr/>
        </p:nvSpPr>
        <p:spPr bwMode="auto">
          <a:xfrm>
            <a:off x="-533400" y="1095881"/>
            <a:ext cx="9677400" cy="6447919"/>
          </a:xfrm>
          <a:prstGeom prst="rect">
            <a:avLst/>
          </a:prstGeom>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sz="41300" b="1" dirty="0" smtClean="0">
                <a:solidFill>
                  <a:schemeClr val="tx2">
                    <a:lumMod val="75000"/>
                  </a:schemeClr>
                </a:solidFill>
              </a:rPr>
              <a:t>5.2</a:t>
            </a:r>
            <a:endParaRPr lang="en-US" sz="41300" b="1" dirty="0">
              <a:solidFill>
                <a:schemeClr val="tx2">
                  <a:lumMod val="75000"/>
                </a:schemeClr>
              </a:solidFill>
            </a:endParaRPr>
          </a:p>
        </p:txBody>
      </p:sp>
      <p:sp>
        <p:nvSpPr>
          <p:cNvPr id="25" name=" 3"/>
          <p:cNvSpPr/>
          <p:nvPr/>
        </p:nvSpPr>
        <p:spPr>
          <a:xfrm>
            <a:off x="0" y="2438400"/>
            <a:ext cx="9144000" cy="3848100"/>
          </a:xfrm>
          <a:prstGeom prst="swooshArrow">
            <a:avLst>
              <a:gd name="adj1" fmla="val 25000"/>
              <a:gd name="adj2" fmla="val 25000"/>
            </a:avLst>
          </a:prstGeom>
          <a:gradFill flip="none" rotWithShape="1">
            <a:gsLst>
              <a:gs pos="0">
                <a:schemeClr val="tx1">
                  <a:lumMod val="60000"/>
                  <a:lumOff val="40000"/>
                </a:schemeClr>
              </a:gs>
              <a:gs pos="80000">
                <a:schemeClr val="accent3">
                  <a:tint val="40000"/>
                  <a:hueOff val="0"/>
                  <a:satOff val="0"/>
                  <a:lumOff val="0"/>
                  <a:alphaOff val="0"/>
                  <a:shade val="93000"/>
                  <a:satMod val="130000"/>
                </a:schemeClr>
              </a:gs>
              <a:gs pos="100000">
                <a:schemeClr val="accent3">
                  <a:tint val="40000"/>
                  <a:hueOff val="0"/>
                  <a:satOff val="0"/>
                  <a:lumOff val="0"/>
                  <a:alphaOff val="0"/>
                  <a:shade val="94000"/>
                  <a:satMod val="135000"/>
                </a:schemeClr>
              </a:gs>
            </a:gsLst>
            <a:path path="circle">
              <a:fillToRect l="100000" t="100000"/>
            </a:path>
            <a:tileRect r="-100000" b="-100000"/>
          </a:gradFill>
          <a:scene3d>
            <a:camera prst="orthographicFront"/>
            <a:lightRig rig="flat" dir="t"/>
          </a:scene3d>
          <a:sp3d z="-190500" extrusionH="12700" prstMaterial="plastic">
            <a:bevelT w="50800" h="50800"/>
          </a:sp3d>
        </p:spPr>
        <p:style>
          <a:lnRef idx="0">
            <a:schemeClr val="dk1">
              <a:hueOff val="0"/>
              <a:satOff val="0"/>
              <a:lumOff val="0"/>
              <a:alphaOff val="0"/>
            </a:schemeClr>
          </a:lnRef>
          <a:fillRef idx="3">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14" name="Rectangle 13"/>
          <p:cNvSpPr/>
          <p:nvPr/>
        </p:nvSpPr>
        <p:spPr>
          <a:xfrm>
            <a:off x="6096000" y="2438400"/>
            <a:ext cx="2667000" cy="4419600"/>
          </a:xfrm>
          <a:prstGeom prst="rect">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400" tIns="91440"/>
          <a:lstStyle/>
          <a:p>
            <a:pPr marL="114300" indent="-114300">
              <a:spcBef>
                <a:spcPts val="1200"/>
              </a:spcBef>
              <a:buFont typeface="Arial" pitchFamily="34" charset="0"/>
              <a:buChar char="•"/>
              <a:defRPr/>
            </a:pPr>
            <a:r>
              <a:rPr lang="en-US" sz="2000" dirty="0" smtClean="0">
                <a:solidFill>
                  <a:srgbClr val="020202"/>
                </a:solidFill>
                <a:latin typeface="Gill Sans MT Condensed" pitchFamily="34" charset="0"/>
              </a:rPr>
              <a:t>Project Scope Statement</a:t>
            </a:r>
          </a:p>
          <a:p>
            <a:pPr marL="114300" indent="-114300">
              <a:spcBef>
                <a:spcPts val="1200"/>
              </a:spcBef>
              <a:buFont typeface="Arial" pitchFamily="34" charset="0"/>
              <a:buChar char="•"/>
              <a:defRPr/>
            </a:pPr>
            <a:r>
              <a:rPr lang="en-US" sz="2000" dirty="0" smtClean="0">
                <a:solidFill>
                  <a:srgbClr val="020202"/>
                </a:solidFill>
                <a:latin typeface="Gill Sans MT Condensed" pitchFamily="34" charset="0"/>
              </a:rPr>
              <a:t>Project Document Updates</a:t>
            </a:r>
            <a:endParaRPr lang="en-US" sz="2000" dirty="0">
              <a:solidFill>
                <a:srgbClr val="020202"/>
              </a:solidFill>
              <a:latin typeface="Gill Sans MT Condensed" pitchFamily="34" charset="0"/>
            </a:endParaRPr>
          </a:p>
          <a:p>
            <a:pPr>
              <a:spcBef>
                <a:spcPts val="1200"/>
              </a:spcBef>
              <a:defRPr/>
            </a:pPr>
            <a:r>
              <a:rPr lang="en-US" sz="2000" dirty="0" smtClean="0">
                <a:solidFill>
                  <a:srgbClr val="020202"/>
                </a:solidFill>
                <a:latin typeface="Gill Sans MT Condensed" pitchFamily="34" charset="0"/>
              </a:rPr>
              <a:t>____________</a:t>
            </a:r>
            <a:endParaRPr lang="en-US" sz="2000" dirty="0">
              <a:solidFill>
                <a:srgbClr val="020202"/>
              </a:solidFill>
              <a:latin typeface="Gill Sans MT Condensed" pitchFamily="34" charset="0"/>
            </a:endParaRPr>
          </a:p>
          <a:p>
            <a:pPr marL="114300" indent="-114300">
              <a:spcBef>
                <a:spcPts val="1200"/>
              </a:spcBef>
              <a:buFont typeface="Arial" pitchFamily="34" charset="0"/>
              <a:buChar char="•"/>
              <a:defRPr/>
            </a:pPr>
            <a:endParaRPr lang="en-US" sz="2000" dirty="0">
              <a:solidFill>
                <a:srgbClr val="020202"/>
              </a:solidFill>
              <a:latin typeface="Gill Sans MT Condensed" pitchFamily="34" charset="0"/>
            </a:endParaRPr>
          </a:p>
        </p:txBody>
      </p:sp>
      <p:sp>
        <p:nvSpPr>
          <p:cNvPr id="18" name="Rectangle 17"/>
          <p:cNvSpPr/>
          <p:nvPr/>
        </p:nvSpPr>
        <p:spPr>
          <a:xfrm>
            <a:off x="3200400" y="2438400"/>
            <a:ext cx="2701925" cy="4419600"/>
          </a:xfrm>
          <a:prstGeom prst="rect">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400" tIns="91440"/>
          <a:lstStyle/>
          <a:p>
            <a:pPr marL="114300" indent="-114300">
              <a:spcAft>
                <a:spcPts val="1200"/>
              </a:spcAft>
              <a:buFont typeface="Arial" pitchFamily="34" charset="0"/>
              <a:buChar char="•"/>
              <a:defRPr/>
            </a:pPr>
            <a:r>
              <a:rPr lang="en-US" sz="2000" dirty="0">
                <a:solidFill>
                  <a:srgbClr val="020202"/>
                </a:solidFill>
                <a:latin typeface="Gill Sans MT Condensed" pitchFamily="34" charset="0"/>
              </a:rPr>
              <a:t>Expert </a:t>
            </a:r>
            <a:r>
              <a:rPr lang="en-US" sz="2000" dirty="0" smtClean="0">
                <a:solidFill>
                  <a:srgbClr val="020202"/>
                </a:solidFill>
                <a:latin typeface="Gill Sans MT Condensed" pitchFamily="34" charset="0"/>
              </a:rPr>
              <a:t>Judgment</a:t>
            </a:r>
            <a:endParaRPr lang="en-US" sz="2000" dirty="0">
              <a:solidFill>
                <a:srgbClr val="020202"/>
              </a:solidFill>
              <a:latin typeface="Gill Sans MT Condensed" pitchFamily="34" charset="0"/>
            </a:endParaRPr>
          </a:p>
          <a:p>
            <a:pPr marL="114300" indent="-114300">
              <a:spcAft>
                <a:spcPts val="1200"/>
              </a:spcAft>
              <a:buFont typeface="Arial" pitchFamily="34" charset="0"/>
              <a:buChar char="•"/>
              <a:defRPr/>
            </a:pPr>
            <a:r>
              <a:rPr lang="en-US" sz="2000" dirty="0">
                <a:solidFill>
                  <a:srgbClr val="020202"/>
                </a:solidFill>
                <a:latin typeface="Gill Sans MT Condensed" pitchFamily="34" charset="0"/>
              </a:rPr>
              <a:t>Product Analysis</a:t>
            </a:r>
          </a:p>
          <a:p>
            <a:pPr marL="114300" indent="-114300">
              <a:spcAft>
                <a:spcPts val="1200"/>
              </a:spcAft>
              <a:buFont typeface="Arial" pitchFamily="34" charset="0"/>
              <a:buChar char="•"/>
              <a:defRPr/>
            </a:pPr>
            <a:r>
              <a:rPr lang="en-US" sz="2000" dirty="0">
                <a:solidFill>
                  <a:srgbClr val="020202"/>
                </a:solidFill>
                <a:latin typeface="Gill Sans MT Condensed" pitchFamily="34" charset="0"/>
              </a:rPr>
              <a:t>Alternatives Identification</a:t>
            </a:r>
          </a:p>
          <a:p>
            <a:pPr marL="114300" indent="-114300">
              <a:spcAft>
                <a:spcPts val="1200"/>
              </a:spcAft>
              <a:buFont typeface="Arial" pitchFamily="34" charset="0"/>
              <a:buChar char="•"/>
              <a:defRPr/>
            </a:pPr>
            <a:r>
              <a:rPr lang="en-US" sz="2000" dirty="0">
                <a:solidFill>
                  <a:srgbClr val="020202"/>
                </a:solidFill>
                <a:latin typeface="Gill Sans MT Condensed" pitchFamily="34" charset="0"/>
              </a:rPr>
              <a:t>Facilitated Workshops</a:t>
            </a:r>
          </a:p>
          <a:p>
            <a:pPr>
              <a:spcAft>
                <a:spcPts val="1200"/>
              </a:spcAft>
              <a:defRPr/>
            </a:pPr>
            <a:r>
              <a:rPr lang="en-US" sz="2000" dirty="0">
                <a:solidFill>
                  <a:srgbClr val="020202"/>
                </a:solidFill>
                <a:latin typeface="Gill Sans MT Condensed" pitchFamily="34" charset="0"/>
              </a:rPr>
              <a:t>____________</a:t>
            </a:r>
          </a:p>
          <a:p>
            <a:pPr marL="114300" indent="-114300">
              <a:spcAft>
                <a:spcPts val="1200"/>
              </a:spcAft>
              <a:buFont typeface="Arial" pitchFamily="34" charset="0"/>
              <a:buChar char="•"/>
              <a:defRPr/>
            </a:pPr>
            <a:endParaRPr lang="en-US" sz="2000" dirty="0">
              <a:solidFill>
                <a:srgbClr val="020202"/>
              </a:solidFill>
              <a:latin typeface="Gill Sans MT Condensed" pitchFamily="34" charset="0"/>
            </a:endParaRPr>
          </a:p>
        </p:txBody>
      </p:sp>
      <p:sp>
        <p:nvSpPr>
          <p:cNvPr id="20" name="Rectangle 19"/>
          <p:cNvSpPr/>
          <p:nvPr/>
        </p:nvSpPr>
        <p:spPr>
          <a:xfrm>
            <a:off x="381000" y="2438400"/>
            <a:ext cx="2667000" cy="4419600"/>
          </a:xfrm>
          <a:prstGeom prst="rect">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400" tIns="91440"/>
          <a:lstStyle/>
          <a:p>
            <a:pPr marL="114300" indent="-114300">
              <a:spcAft>
                <a:spcPts val="1200"/>
              </a:spcAft>
              <a:buFont typeface="Arial" pitchFamily="34" charset="0"/>
              <a:buChar char="•"/>
              <a:defRPr/>
            </a:pPr>
            <a:r>
              <a:rPr lang="en-US" sz="2000" dirty="0">
                <a:solidFill>
                  <a:srgbClr val="020202"/>
                </a:solidFill>
                <a:latin typeface="Gill Sans MT Condensed" pitchFamily="34" charset="0"/>
              </a:rPr>
              <a:t>Project </a:t>
            </a:r>
            <a:r>
              <a:rPr lang="en-US" sz="2000" dirty="0" smtClean="0">
                <a:solidFill>
                  <a:srgbClr val="020202"/>
                </a:solidFill>
                <a:latin typeface="Gill Sans MT Condensed" pitchFamily="34" charset="0"/>
              </a:rPr>
              <a:t>Charter</a:t>
            </a:r>
            <a:endParaRPr lang="en-US" sz="2000" dirty="0">
              <a:solidFill>
                <a:srgbClr val="020202"/>
              </a:solidFill>
              <a:latin typeface="Gill Sans MT Condensed" pitchFamily="34" charset="0"/>
            </a:endParaRPr>
          </a:p>
          <a:p>
            <a:pPr marL="114300" indent="-114300">
              <a:spcAft>
                <a:spcPts val="1200"/>
              </a:spcAft>
              <a:buFont typeface="Arial" pitchFamily="34" charset="0"/>
              <a:buChar char="•"/>
              <a:defRPr/>
            </a:pPr>
            <a:r>
              <a:rPr lang="en-US" sz="2000" dirty="0" smtClean="0">
                <a:solidFill>
                  <a:srgbClr val="020202"/>
                </a:solidFill>
                <a:latin typeface="Gill Sans MT Condensed" pitchFamily="34" charset="0"/>
              </a:rPr>
              <a:t>Requirements Documentation</a:t>
            </a:r>
          </a:p>
          <a:p>
            <a:pPr marL="114300" indent="-114300">
              <a:spcAft>
                <a:spcPts val="1200"/>
              </a:spcAft>
              <a:buFont typeface="Arial" pitchFamily="34" charset="0"/>
              <a:buChar char="•"/>
              <a:defRPr/>
            </a:pPr>
            <a:r>
              <a:rPr lang="en-US" sz="2000" dirty="0" smtClean="0">
                <a:solidFill>
                  <a:srgbClr val="020202"/>
                </a:solidFill>
                <a:latin typeface="Gill Sans MT Condensed" pitchFamily="34" charset="0"/>
              </a:rPr>
              <a:t>Organizational Process Assets</a:t>
            </a:r>
            <a:endParaRPr lang="en-US" sz="2000" dirty="0">
              <a:solidFill>
                <a:srgbClr val="020202"/>
              </a:solidFill>
              <a:latin typeface="Gill Sans MT Condensed" pitchFamily="34" charset="0"/>
            </a:endParaRPr>
          </a:p>
          <a:p>
            <a:pPr>
              <a:spcAft>
                <a:spcPts val="1200"/>
              </a:spcAft>
              <a:defRPr/>
            </a:pPr>
            <a:r>
              <a:rPr lang="en-US" sz="2000" dirty="0" smtClean="0">
                <a:solidFill>
                  <a:srgbClr val="020202"/>
                </a:solidFill>
                <a:latin typeface="Gill Sans MT Condensed" pitchFamily="34" charset="0"/>
              </a:rPr>
              <a:t>____________</a:t>
            </a:r>
            <a:endParaRPr lang="en-US" sz="2000" dirty="0">
              <a:solidFill>
                <a:srgbClr val="020202"/>
              </a:solidFill>
              <a:latin typeface="Gill Sans MT Condensed" pitchFamily="34" charset="0"/>
            </a:endParaRPr>
          </a:p>
          <a:p>
            <a:pPr marL="114300" indent="-114300">
              <a:buFont typeface="Arial" pitchFamily="34" charset="0"/>
              <a:buChar char="•"/>
              <a:defRPr/>
            </a:pPr>
            <a:endParaRPr lang="en-US" sz="1400" dirty="0">
              <a:solidFill>
                <a:schemeClr val="tx1">
                  <a:lumMod val="75000"/>
                </a:schemeClr>
              </a:solidFill>
              <a:latin typeface="Gill Sans MT" pitchFamily="34" charset="0"/>
            </a:endParaRPr>
          </a:p>
        </p:txBody>
      </p:sp>
      <p:sp>
        <p:nvSpPr>
          <p:cNvPr id="6" name="Rectangle 5"/>
          <p:cNvSpPr/>
          <p:nvPr/>
        </p:nvSpPr>
        <p:spPr>
          <a:xfrm>
            <a:off x="381000" y="1524000"/>
            <a:ext cx="2667000" cy="914400"/>
          </a:xfrm>
          <a:prstGeom prst="rect">
            <a:avLst/>
          </a:prstGeom>
          <a:gradFill flip="none" rotWithShape="1">
            <a:gsLst>
              <a:gs pos="32000">
                <a:schemeClr val="bg2"/>
              </a:gs>
              <a:gs pos="100000">
                <a:schemeClr val="bg2">
                  <a:lumMod val="75000"/>
                </a:schemeClr>
              </a:gs>
            </a:gsLst>
            <a:lin ang="5400000" scaled="1"/>
            <a:tileRect/>
          </a:gradFill>
          <a:ln w="12700">
            <a:gradFill flip="none" rotWithShape="1">
              <a:gsLst>
                <a:gs pos="0">
                  <a:schemeClr val="bg1"/>
                </a:gs>
                <a:gs pos="100000">
                  <a:schemeClr val="bg1">
                    <a:lumMod val="75000"/>
                  </a:schemeClr>
                </a:gs>
              </a:gsLst>
              <a:lin ang="16200000" scaled="1"/>
              <a:tileRect/>
            </a:gradFill>
          </a:ln>
          <a:effectLst>
            <a:glow rad="63500">
              <a:schemeClr val="bg1">
                <a:lumMod val="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914400" anchor="ctr"/>
          <a:lstStyle/>
          <a:p>
            <a:pPr>
              <a:defRPr/>
            </a:pPr>
            <a:r>
              <a:rPr lang="en-US" sz="2400" dirty="0">
                <a:solidFill>
                  <a:srgbClr val="EEECE1">
                    <a:lumMod val="25000"/>
                  </a:srgbClr>
                </a:solidFill>
                <a:latin typeface="Gill Sans MT" pitchFamily="34" charset="0"/>
              </a:rPr>
              <a:t>Inputs	</a:t>
            </a:r>
          </a:p>
        </p:txBody>
      </p:sp>
      <p:sp>
        <p:nvSpPr>
          <p:cNvPr id="8" name="TextBox 7"/>
          <p:cNvSpPr txBox="1"/>
          <p:nvPr/>
        </p:nvSpPr>
        <p:spPr>
          <a:xfrm>
            <a:off x="381000" y="1524000"/>
            <a:ext cx="685800" cy="862013"/>
          </a:xfrm>
          <a:prstGeom prst="rect">
            <a:avLst/>
          </a:prstGeom>
          <a:noFill/>
        </p:spPr>
        <p:txBody>
          <a:bodyPr>
            <a:spAutoFit/>
          </a:bodyPr>
          <a:lstStyle/>
          <a:p>
            <a:pPr algn="ctr">
              <a:defRPr/>
            </a:pPr>
            <a:r>
              <a:rPr lang="en-US" sz="5000" dirty="0">
                <a:solidFill>
                  <a:schemeClr val="accent6">
                    <a:lumMod val="75000"/>
                  </a:schemeClr>
                </a:solidFill>
                <a:latin typeface="Calisto MT" pitchFamily="18" charset="0"/>
              </a:rPr>
              <a:t>1</a:t>
            </a:r>
          </a:p>
        </p:txBody>
      </p:sp>
      <p:cxnSp>
        <p:nvCxnSpPr>
          <p:cNvPr id="10" name="Straight Connector 9"/>
          <p:cNvCxnSpPr/>
          <p:nvPr/>
        </p:nvCxnSpPr>
        <p:spPr>
          <a:xfrm rot="5400000">
            <a:off x="724694" y="1980406"/>
            <a:ext cx="685800" cy="1588"/>
          </a:xfrm>
          <a:prstGeom prst="line">
            <a:avLst/>
          </a:prstGeom>
          <a:ln w="31750">
            <a:solidFill>
              <a:srgbClr val="FFFFFF"/>
            </a:solidFill>
            <a:prstDash val="sysDot"/>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3235036" y="1524000"/>
            <a:ext cx="2667000" cy="914400"/>
          </a:xfrm>
          <a:prstGeom prst="rect">
            <a:avLst/>
          </a:prstGeom>
          <a:gradFill flip="none" rotWithShape="1">
            <a:gsLst>
              <a:gs pos="32000">
                <a:schemeClr val="bg2"/>
              </a:gs>
              <a:gs pos="100000">
                <a:schemeClr val="bg2">
                  <a:lumMod val="75000"/>
                </a:schemeClr>
              </a:gs>
            </a:gsLst>
            <a:lin ang="5400000" scaled="1"/>
            <a:tileRect/>
          </a:gradFill>
          <a:ln w="12700">
            <a:gradFill flip="none" rotWithShape="1">
              <a:gsLst>
                <a:gs pos="0">
                  <a:schemeClr val="bg1"/>
                </a:gs>
                <a:gs pos="100000">
                  <a:schemeClr val="bg1">
                    <a:lumMod val="75000"/>
                  </a:schemeClr>
                </a:gs>
              </a:gsLst>
              <a:lin ang="16200000" scaled="1"/>
              <a:tileRect/>
            </a:gradFill>
          </a:ln>
          <a:effectLst>
            <a:glow rad="63500">
              <a:schemeClr val="bg1">
                <a:lumMod val="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914400" anchor="ctr"/>
          <a:lstStyle/>
          <a:p>
            <a:pPr>
              <a:defRPr/>
            </a:pPr>
            <a:r>
              <a:rPr lang="en-US" sz="2400" dirty="0">
                <a:solidFill>
                  <a:srgbClr val="EEECE1">
                    <a:lumMod val="25000"/>
                  </a:srgbClr>
                </a:solidFill>
                <a:latin typeface="Gill Sans MT" pitchFamily="34" charset="0"/>
              </a:rPr>
              <a:t>Tools and Techniques</a:t>
            </a:r>
          </a:p>
        </p:txBody>
      </p:sp>
      <p:sp>
        <p:nvSpPr>
          <p:cNvPr id="12" name="TextBox 11"/>
          <p:cNvSpPr txBox="1"/>
          <p:nvPr/>
        </p:nvSpPr>
        <p:spPr>
          <a:xfrm>
            <a:off x="3235325" y="1524000"/>
            <a:ext cx="685800" cy="862013"/>
          </a:xfrm>
          <a:prstGeom prst="rect">
            <a:avLst/>
          </a:prstGeom>
          <a:noFill/>
        </p:spPr>
        <p:txBody>
          <a:bodyPr>
            <a:spAutoFit/>
          </a:bodyPr>
          <a:lstStyle/>
          <a:p>
            <a:pPr algn="ctr">
              <a:defRPr/>
            </a:pPr>
            <a:r>
              <a:rPr lang="en-US" sz="5000" dirty="0">
                <a:solidFill>
                  <a:schemeClr val="accent6">
                    <a:lumMod val="75000"/>
                  </a:schemeClr>
                </a:solidFill>
                <a:latin typeface="Calisto MT" pitchFamily="18" charset="0"/>
              </a:rPr>
              <a:t>2</a:t>
            </a:r>
          </a:p>
        </p:txBody>
      </p:sp>
      <p:cxnSp>
        <p:nvCxnSpPr>
          <p:cNvPr id="13" name="Straight Connector 12"/>
          <p:cNvCxnSpPr/>
          <p:nvPr/>
        </p:nvCxnSpPr>
        <p:spPr>
          <a:xfrm rot="5400000">
            <a:off x="3579019" y="1980406"/>
            <a:ext cx="685800" cy="1588"/>
          </a:xfrm>
          <a:prstGeom prst="line">
            <a:avLst/>
          </a:prstGeom>
          <a:ln w="31750">
            <a:solidFill>
              <a:srgbClr val="FFFFFF"/>
            </a:solidFill>
            <a:prstDash val="sysDot"/>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6096000" y="1524000"/>
            <a:ext cx="2667000" cy="914400"/>
          </a:xfrm>
          <a:prstGeom prst="rect">
            <a:avLst/>
          </a:prstGeom>
          <a:gradFill flip="none" rotWithShape="1">
            <a:gsLst>
              <a:gs pos="32000">
                <a:schemeClr val="bg2"/>
              </a:gs>
              <a:gs pos="100000">
                <a:schemeClr val="bg2">
                  <a:lumMod val="75000"/>
                </a:schemeClr>
              </a:gs>
            </a:gsLst>
            <a:lin ang="5400000" scaled="1"/>
            <a:tileRect/>
          </a:gradFill>
          <a:ln w="12700">
            <a:gradFill flip="none" rotWithShape="1">
              <a:gsLst>
                <a:gs pos="0">
                  <a:schemeClr val="bg1"/>
                </a:gs>
                <a:gs pos="100000">
                  <a:schemeClr val="bg1">
                    <a:lumMod val="75000"/>
                  </a:schemeClr>
                </a:gs>
              </a:gsLst>
              <a:lin ang="16200000" scaled="1"/>
              <a:tileRect/>
            </a:gradFill>
          </a:ln>
          <a:effectLst>
            <a:glow rad="63500">
              <a:schemeClr val="bg1">
                <a:lumMod val="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914400" anchor="ctr"/>
          <a:lstStyle/>
          <a:p>
            <a:pPr>
              <a:defRPr/>
            </a:pPr>
            <a:r>
              <a:rPr lang="en-US" sz="2400" dirty="0">
                <a:solidFill>
                  <a:srgbClr val="EEECE1">
                    <a:lumMod val="25000"/>
                  </a:srgbClr>
                </a:solidFill>
                <a:latin typeface="Gill Sans MT" pitchFamily="34" charset="0"/>
              </a:rPr>
              <a:t>Outputs</a:t>
            </a:r>
          </a:p>
        </p:txBody>
      </p:sp>
      <p:sp>
        <p:nvSpPr>
          <p:cNvPr id="16" name="TextBox 15"/>
          <p:cNvSpPr txBox="1"/>
          <p:nvPr/>
        </p:nvSpPr>
        <p:spPr>
          <a:xfrm>
            <a:off x="6096000" y="1524000"/>
            <a:ext cx="685800" cy="862013"/>
          </a:xfrm>
          <a:prstGeom prst="rect">
            <a:avLst/>
          </a:prstGeom>
          <a:noFill/>
        </p:spPr>
        <p:txBody>
          <a:bodyPr>
            <a:spAutoFit/>
          </a:bodyPr>
          <a:lstStyle/>
          <a:p>
            <a:pPr algn="ctr">
              <a:defRPr/>
            </a:pPr>
            <a:r>
              <a:rPr lang="en-US" sz="5000" dirty="0">
                <a:solidFill>
                  <a:schemeClr val="accent6">
                    <a:lumMod val="75000"/>
                  </a:schemeClr>
                </a:solidFill>
                <a:latin typeface="Calisto MT" pitchFamily="18" charset="0"/>
              </a:rPr>
              <a:t>3</a:t>
            </a:r>
          </a:p>
        </p:txBody>
      </p:sp>
      <p:cxnSp>
        <p:nvCxnSpPr>
          <p:cNvPr id="17" name="Straight Connector 16"/>
          <p:cNvCxnSpPr/>
          <p:nvPr/>
        </p:nvCxnSpPr>
        <p:spPr>
          <a:xfrm rot="5400000">
            <a:off x="6439694" y="1980406"/>
            <a:ext cx="685800" cy="1588"/>
          </a:xfrm>
          <a:prstGeom prst="line">
            <a:avLst/>
          </a:prstGeom>
          <a:ln w="31750">
            <a:solidFill>
              <a:srgbClr val="FFFFFF"/>
            </a:solidFill>
            <a:prstDash val="sysDot"/>
          </a:ln>
        </p:spPr>
        <p:style>
          <a:lnRef idx="1">
            <a:schemeClr val="accent1"/>
          </a:lnRef>
          <a:fillRef idx="0">
            <a:schemeClr val="accent1"/>
          </a:fillRef>
          <a:effectRef idx="0">
            <a:schemeClr val="accent1"/>
          </a:effectRef>
          <a:fontRef idx="minor">
            <a:schemeClr val="tx1"/>
          </a:fontRef>
        </p:style>
      </p:cxnSp>
      <p:sp>
        <p:nvSpPr>
          <p:cNvPr id="28695" name="TextBox 12"/>
          <p:cNvSpPr txBox="1">
            <a:spLocks noChangeArrowheads="1"/>
          </p:cNvSpPr>
          <p:nvPr/>
        </p:nvSpPr>
        <p:spPr bwMode="auto">
          <a:xfrm>
            <a:off x="76200" y="914400"/>
            <a:ext cx="1524000" cy="369332"/>
          </a:xfrm>
          <a:prstGeom prst="rect">
            <a:avLst/>
          </a:prstGeom>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b="1" dirty="0" smtClean="0">
                <a:solidFill>
                  <a:schemeClr val="bg1"/>
                </a:solidFill>
              </a:rPr>
              <a:t>Process 5.2</a:t>
            </a:r>
            <a:endParaRPr lang="en-US" b="1" dirty="0">
              <a:solidFill>
                <a:schemeClr val="bg1"/>
              </a:solidFill>
            </a:endParaRPr>
          </a:p>
        </p:txBody>
      </p:sp>
      <p:sp>
        <p:nvSpPr>
          <p:cNvPr id="24" name="TextBox 23"/>
          <p:cNvSpPr txBox="1"/>
          <p:nvPr/>
        </p:nvSpPr>
        <p:spPr>
          <a:xfrm>
            <a:off x="1447800" y="190128"/>
            <a:ext cx="8444086" cy="846385"/>
          </a:xfrm>
          <a:prstGeom prst="rect">
            <a:avLst/>
          </a:prstGeom>
          <a:noFill/>
        </p:spPr>
        <p:txBody>
          <a:bodyPr wrap="square">
            <a:spAutoFit/>
            <a:scene3d>
              <a:camera prst="orthographicFront"/>
              <a:lightRig rig="threePt" dir="t"/>
            </a:scene3d>
            <a:sp3d extrusionH="57150">
              <a:bevelT w="38100" h="38100" prst="angle"/>
            </a:sp3d>
          </a:bodyPr>
          <a:lstStyle>
            <a:lvl1pPr algn="ctr">
              <a:defRPr sz="4400">
                <a:gradFill flip="none" rotWithShape="1">
                  <a:gsLst>
                    <a:gs pos="0">
                      <a:srgbClr val="03D4A8"/>
                    </a:gs>
                    <a:gs pos="25000">
                      <a:srgbClr val="21D6E0"/>
                    </a:gs>
                    <a:gs pos="75000">
                      <a:srgbClr val="0087E6"/>
                    </a:gs>
                    <a:gs pos="100000">
                      <a:srgbClr val="005CBF"/>
                    </a:gs>
                  </a:gsLst>
                  <a:lin ang="16200000" scaled="1"/>
                  <a:tileRect/>
                </a:gradFill>
                <a:effectLst>
                  <a:reflection blurRad="6350" stA="55000" endA="300" endPos="45500" dir="5400000" sy="-100000" algn="bl" rotWithShape="0"/>
                </a:effectLst>
                <a:latin typeface="Franklin Gothic Heavy" pitchFamily="34" charset="0"/>
              </a:defRPr>
            </a:lvl1pPr>
          </a:lstStyle>
          <a:p>
            <a:r>
              <a:rPr lang="en-US" dirty="0"/>
              <a:t>Define Scope</a:t>
            </a:r>
          </a:p>
        </p:txBody>
      </p:sp>
      <p:grpSp>
        <p:nvGrpSpPr>
          <p:cNvPr id="2" name="Group 1"/>
          <p:cNvGrpSpPr/>
          <p:nvPr/>
        </p:nvGrpSpPr>
        <p:grpSpPr>
          <a:xfrm>
            <a:off x="0" y="-76200"/>
            <a:ext cx="1066800" cy="1107996"/>
            <a:chOff x="0" y="-76200"/>
            <a:chExt cx="1066800" cy="1107996"/>
          </a:xfrm>
        </p:grpSpPr>
        <p:grpSp>
          <p:nvGrpSpPr>
            <p:cNvPr id="3" name="Group 24"/>
            <p:cNvGrpSpPr>
              <a:grpSpLocks/>
            </p:cNvGrpSpPr>
            <p:nvPr/>
          </p:nvGrpSpPr>
          <p:grpSpPr bwMode="auto">
            <a:xfrm>
              <a:off x="0" y="0"/>
              <a:ext cx="1066800" cy="990600"/>
              <a:chOff x="2200" y="1570"/>
              <a:chExt cx="1496" cy="1496"/>
            </a:xfrm>
          </p:grpSpPr>
          <p:sp>
            <p:nvSpPr>
              <p:cNvPr id="36" name="Oval 25"/>
              <p:cNvSpPr>
                <a:spLocks noChangeArrowheads="1"/>
              </p:cNvSpPr>
              <p:nvPr/>
            </p:nvSpPr>
            <p:spPr bwMode="gray">
              <a:xfrm>
                <a:off x="2200" y="1570"/>
                <a:ext cx="1496" cy="1496"/>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defRPr/>
                </a:pPr>
                <a:endParaRPr lang="en-US">
                  <a:latin typeface="Arial" charset="0"/>
                  <a:cs typeface="+mn-cs"/>
                </a:endParaRPr>
              </a:p>
            </p:txBody>
          </p:sp>
          <p:sp>
            <p:nvSpPr>
              <p:cNvPr id="37" name="Oval 26"/>
              <p:cNvSpPr>
                <a:spLocks noChangeArrowheads="1"/>
              </p:cNvSpPr>
              <p:nvPr/>
            </p:nvSpPr>
            <p:spPr bwMode="gray">
              <a:xfrm>
                <a:off x="2200" y="1570"/>
                <a:ext cx="1496" cy="1496"/>
              </a:xfrm>
              <a:prstGeom prst="ellipse">
                <a:avLst/>
              </a:prstGeom>
              <a:gradFill rotWithShape="1">
                <a:gsLst>
                  <a:gs pos="0">
                    <a:schemeClr val="hlink">
                      <a:gamma/>
                      <a:tint val="69804"/>
                      <a:invGamma/>
                    </a:schemeClr>
                  </a:gs>
                  <a:gs pos="100000">
                    <a:schemeClr val="hlink"/>
                  </a:gs>
                </a:gsLst>
                <a:lin ang="2700000" scaled="1"/>
              </a:gradFill>
              <a:ln w="38100" algn="ctr">
                <a:noFill/>
                <a:round/>
                <a:headEnd/>
                <a:tailEnd/>
              </a:ln>
              <a:effectLst/>
            </p:spPr>
            <p:txBody>
              <a:bodyPr wrap="none" anchor="ctr">
                <a:spAutoFit/>
              </a:bodyPr>
              <a:lstStyle/>
              <a:p>
                <a:pPr>
                  <a:defRPr/>
                </a:pPr>
                <a:endParaRPr lang="en-US">
                  <a:latin typeface="Arial" charset="0"/>
                  <a:cs typeface="+mn-cs"/>
                </a:endParaRPr>
              </a:p>
            </p:txBody>
          </p:sp>
          <p:sp>
            <p:nvSpPr>
              <p:cNvPr id="38" name="Oval 27"/>
              <p:cNvSpPr>
                <a:spLocks noChangeArrowheads="1"/>
              </p:cNvSpPr>
              <p:nvPr/>
            </p:nvSpPr>
            <p:spPr bwMode="gray">
              <a:xfrm>
                <a:off x="2297" y="1667"/>
                <a:ext cx="1301" cy="1301"/>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39" name="Oval 28"/>
              <p:cNvSpPr>
                <a:spLocks noChangeArrowheads="1"/>
              </p:cNvSpPr>
              <p:nvPr/>
            </p:nvSpPr>
            <p:spPr bwMode="gray">
              <a:xfrm>
                <a:off x="2297" y="1667"/>
                <a:ext cx="1301" cy="1301"/>
              </a:xfrm>
              <a:prstGeom prst="ellipse">
                <a:avLst/>
              </a:prstGeom>
              <a:gradFill rotWithShape="1">
                <a:gsLst>
                  <a:gs pos="0">
                    <a:schemeClr val="hlink"/>
                  </a:gs>
                  <a:gs pos="100000">
                    <a:schemeClr val="hlink">
                      <a:gamma/>
                      <a:shade val="48627"/>
                      <a:invGamma/>
                    </a:schemeClr>
                  </a:gs>
                </a:gsLst>
                <a:lin ang="27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40" name="Oval 29"/>
              <p:cNvSpPr>
                <a:spLocks noChangeArrowheads="1"/>
              </p:cNvSpPr>
              <p:nvPr/>
            </p:nvSpPr>
            <p:spPr bwMode="gray">
              <a:xfrm>
                <a:off x="2363" y="1733"/>
                <a:ext cx="1169" cy="1169"/>
              </a:xfrm>
              <a:prstGeom prst="ellipse">
                <a:avLst/>
              </a:prstGeom>
              <a:gradFill rotWithShape="1">
                <a:gsLst>
                  <a:gs pos="0">
                    <a:schemeClr val="hlink">
                      <a:gamma/>
                      <a:shade val="46275"/>
                      <a:invGamma/>
                    </a:schemeClr>
                  </a:gs>
                  <a:gs pos="100000">
                    <a:schemeClr val="hlink"/>
                  </a:gs>
                </a:gsLst>
                <a:lin ang="5400000" scaled="1"/>
              </a:gradFill>
              <a:ln w="38100" algn="ctr">
                <a:noFill/>
                <a:round/>
                <a:headEnd/>
                <a:tailEnd/>
              </a:ln>
              <a:effectLst/>
            </p:spPr>
            <p:txBody>
              <a:bodyPr anchor="ctr">
                <a:spAutoFit/>
              </a:bodyPr>
              <a:lstStyle/>
              <a:p>
                <a:pPr>
                  <a:defRPr/>
                </a:pPr>
                <a:endParaRPr lang="en-US">
                  <a:latin typeface="Arial" charset="0"/>
                  <a:cs typeface="+mn-cs"/>
                </a:endParaRPr>
              </a:p>
            </p:txBody>
          </p:sp>
        </p:grpSp>
        <p:sp>
          <p:nvSpPr>
            <p:cNvPr id="32" name="TextBox 12"/>
            <p:cNvSpPr txBox="1">
              <a:spLocks noChangeArrowheads="1"/>
            </p:cNvSpPr>
            <p:nvPr/>
          </p:nvSpPr>
          <p:spPr bwMode="auto">
            <a:xfrm>
              <a:off x="181428" y="-76200"/>
              <a:ext cx="609600" cy="1107996"/>
            </a:xfrm>
            <a:prstGeom prst="rect">
              <a:avLst/>
            </a:prstGeom>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6600" b="1" dirty="0">
                  <a:solidFill>
                    <a:schemeClr val="accent1">
                      <a:lumMod val="60000"/>
                      <a:lumOff val="40000"/>
                    </a:schemeClr>
                  </a:solidFill>
                </a:rPr>
                <a:t>2</a:t>
              </a:r>
            </a:p>
          </p:txBody>
        </p:sp>
        <p:sp>
          <p:nvSpPr>
            <p:cNvPr id="30" name="Text Box 21"/>
            <p:cNvSpPr txBox="1">
              <a:spLocks noChangeArrowheads="1"/>
            </p:cNvSpPr>
            <p:nvPr/>
          </p:nvSpPr>
          <p:spPr bwMode="gray">
            <a:xfrm>
              <a:off x="149447" y="304800"/>
              <a:ext cx="764953" cy="338554"/>
            </a:xfrm>
            <a:prstGeom prst="rect">
              <a:avLst/>
            </a:prstGeom>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1600" dirty="0" smtClean="0">
                  <a:solidFill>
                    <a:schemeClr val="accent6">
                      <a:lumMod val="20000"/>
                      <a:lumOff val="80000"/>
                    </a:schemeClr>
                  </a:solidFill>
                </a:rPr>
                <a:t>Scope</a:t>
              </a:r>
              <a:endParaRPr lang="en-US" sz="1600" dirty="0">
                <a:solidFill>
                  <a:schemeClr val="accent6">
                    <a:lumMod val="20000"/>
                    <a:lumOff val="80000"/>
                  </a:schemeClr>
                </a:solidFill>
              </a:endParaRPr>
            </a:p>
          </p:txBody>
        </p:sp>
      </p:grpSp>
      <p:sp>
        <p:nvSpPr>
          <p:cNvPr id="31" name="AutoShape 8"/>
          <p:cNvSpPr>
            <a:spLocks noChangeArrowheads="1"/>
          </p:cNvSpPr>
          <p:nvPr/>
        </p:nvSpPr>
        <p:spPr bwMode="gray">
          <a:xfrm>
            <a:off x="4267200" y="6283325"/>
            <a:ext cx="4876800" cy="574675"/>
          </a:xfrm>
          <a:prstGeom prst="roundRect">
            <a:avLst>
              <a:gd name="adj" fmla="val 50000"/>
            </a:avLst>
          </a:prstGeom>
          <a:gradFill flip="none" rotWithShape="1">
            <a:gsLst>
              <a:gs pos="0">
                <a:schemeClr val="bg1">
                  <a:lumMod val="75000"/>
                </a:schemeClr>
              </a:gs>
              <a:gs pos="100000">
                <a:schemeClr val="accent1">
                  <a:gamma/>
                  <a:shade val="46275"/>
                  <a:invGamma/>
                </a:schemeClr>
              </a:gs>
            </a:gsLst>
            <a:lin ang="16200000" scaled="0"/>
            <a:tileRect/>
          </a:gradFill>
          <a:ln w="38100" algn="ctr">
            <a:solidFill>
              <a:srgbClr val="FFFFFF"/>
            </a:solidFill>
            <a:round/>
            <a:headEnd/>
            <a:tailEnd/>
          </a:ln>
          <a:effectLst>
            <a:outerShdw dist="63500" dir="3187806" algn="ctr" rotWithShape="0">
              <a:schemeClr val="bg2"/>
            </a:outerShdw>
          </a:effectLst>
        </p:spPr>
        <p:txBody>
          <a:bodyPr wrap="none" anchor="ctr"/>
          <a:lstStyle/>
          <a:p>
            <a:pPr algn="ctr" eaLnBrk="0" hangingPunct="0">
              <a:defRPr/>
            </a:pPr>
            <a:r>
              <a:rPr lang="en-US" sz="2000" b="1" dirty="0" smtClean="0">
                <a:solidFill>
                  <a:schemeClr val="bg1"/>
                </a:solidFill>
                <a:latin typeface="Arial" charset="0"/>
                <a:cs typeface="+mn-cs"/>
              </a:rPr>
              <a:t>Reference: Figure 5.4.</a:t>
            </a:r>
          </a:p>
          <a:p>
            <a:pPr algn="ctr" eaLnBrk="0" hangingPunct="0">
              <a:defRPr/>
            </a:pPr>
            <a:r>
              <a:rPr lang="en-US" sz="2000" b="1" dirty="0" smtClean="0">
                <a:solidFill>
                  <a:schemeClr val="bg1"/>
                </a:solidFill>
                <a:latin typeface="Arial" charset="0"/>
                <a:cs typeface="+mn-cs"/>
              </a:rPr>
              <a:t>PMBOK® Guide, 4</a:t>
            </a:r>
            <a:r>
              <a:rPr lang="en-US" sz="2000" b="1" baseline="30000" dirty="0" smtClean="0">
                <a:solidFill>
                  <a:schemeClr val="bg1"/>
                </a:solidFill>
                <a:latin typeface="Arial" charset="0"/>
                <a:cs typeface="+mn-cs"/>
              </a:rPr>
              <a:t>th</a:t>
            </a:r>
            <a:r>
              <a:rPr lang="en-US" sz="2000" b="1" dirty="0" smtClean="0">
                <a:solidFill>
                  <a:schemeClr val="bg1"/>
                </a:solidFill>
                <a:latin typeface="Arial" charset="0"/>
                <a:cs typeface="+mn-cs"/>
              </a:rPr>
              <a:t> Ed</a:t>
            </a:r>
            <a:endParaRPr lang="en-US" sz="2000" b="1" dirty="0">
              <a:solidFill>
                <a:schemeClr val="bg1"/>
              </a:solidFill>
              <a:latin typeface="Arial" charset="0"/>
              <a:cs typeface="+mn-cs"/>
            </a:endParaRPr>
          </a:p>
        </p:txBody>
      </p:sp>
      <p:grpSp>
        <p:nvGrpSpPr>
          <p:cNvPr id="4" name="Group 48"/>
          <p:cNvGrpSpPr/>
          <p:nvPr/>
        </p:nvGrpSpPr>
        <p:grpSpPr>
          <a:xfrm>
            <a:off x="1066800" y="-76200"/>
            <a:ext cx="1008145" cy="1107996"/>
            <a:chOff x="1066800" y="-76200"/>
            <a:chExt cx="1008145" cy="1107996"/>
          </a:xfrm>
        </p:grpSpPr>
        <p:sp>
          <p:nvSpPr>
            <p:cNvPr id="50" name="Oval 7"/>
            <p:cNvSpPr>
              <a:spLocks noChangeArrowheads="1"/>
            </p:cNvSpPr>
            <p:nvPr/>
          </p:nvSpPr>
          <p:spPr bwMode="gray">
            <a:xfrm>
              <a:off x="1066800" y="1"/>
              <a:ext cx="990600" cy="990600"/>
            </a:xfrm>
            <a:prstGeom prst="ellipse">
              <a:avLst/>
            </a:prstGeom>
            <a:gradFill rotWithShape="1">
              <a:gsLst>
                <a:gs pos="0">
                  <a:schemeClr val="tx1"/>
                </a:gs>
                <a:gs pos="100000">
                  <a:schemeClr val="tx1">
                    <a:gamma/>
                    <a:shade val="34510"/>
                    <a:invGamma/>
                  </a:schemeClr>
                </a:gs>
              </a:gsLst>
              <a:path path="shape">
                <a:fillToRect l="50000" t="50000" r="50000" b="50000"/>
              </a:path>
            </a:gradFill>
            <a:ln w="9525">
              <a:noFill/>
              <a:round/>
              <a:headEnd/>
              <a:tailEnd/>
            </a:ln>
            <a:effectLst>
              <a:prstShdw prst="shdw12" dist="76200" dir="10800000">
                <a:schemeClr val="bg2">
                  <a:alpha val="50000"/>
                </a:schemeClr>
              </a:prstShdw>
            </a:effectLst>
          </p:spPr>
          <p:txBody>
            <a:bodyPr wrap="none" anchor="ctr"/>
            <a:lstStyle/>
            <a:p>
              <a:pPr algn="ctr">
                <a:defRPr/>
              </a:pPr>
              <a:endParaRPr lang="en-US">
                <a:solidFill>
                  <a:schemeClr val="bg1"/>
                </a:solidFill>
                <a:latin typeface="Arial" charset="0"/>
                <a:cs typeface="+mn-cs"/>
              </a:endParaRPr>
            </a:p>
          </p:txBody>
        </p:sp>
        <p:sp>
          <p:nvSpPr>
            <p:cNvPr id="51" name="TextBox 12"/>
            <p:cNvSpPr txBox="1">
              <a:spLocks noChangeArrowheads="1"/>
            </p:cNvSpPr>
            <p:nvPr/>
          </p:nvSpPr>
          <p:spPr bwMode="auto">
            <a:xfrm>
              <a:off x="1262742" y="-76200"/>
              <a:ext cx="609600" cy="1107996"/>
            </a:xfrm>
            <a:prstGeom prst="rect">
              <a:avLst/>
            </a:prstGeom>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6600" b="1" dirty="0" smtClean="0">
                  <a:solidFill>
                    <a:schemeClr val="tx1">
                      <a:lumMod val="60000"/>
                      <a:lumOff val="40000"/>
                    </a:schemeClr>
                  </a:solidFill>
                </a:rPr>
                <a:t>2</a:t>
              </a:r>
              <a:endParaRPr lang="en-US" sz="6600" b="1" dirty="0">
                <a:solidFill>
                  <a:schemeClr val="tx1">
                    <a:lumMod val="60000"/>
                    <a:lumOff val="40000"/>
                  </a:schemeClr>
                </a:solidFill>
              </a:endParaRPr>
            </a:p>
          </p:txBody>
        </p:sp>
        <p:sp>
          <p:nvSpPr>
            <p:cNvPr id="52" name="Text Box 21"/>
            <p:cNvSpPr txBox="1">
              <a:spLocks noChangeArrowheads="1"/>
            </p:cNvSpPr>
            <p:nvPr/>
          </p:nvSpPr>
          <p:spPr bwMode="gray">
            <a:xfrm>
              <a:off x="1095190" y="304799"/>
              <a:ext cx="979755" cy="338554"/>
            </a:xfrm>
            <a:prstGeom prst="rect">
              <a:avLst/>
            </a:prstGeom>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1600" dirty="0" smtClean="0">
                  <a:solidFill>
                    <a:schemeClr val="bg1"/>
                  </a:solidFill>
                </a:rPr>
                <a:t>Planning</a:t>
              </a:r>
              <a:endParaRPr lang="en-US" sz="1600" dirty="0">
                <a:solidFill>
                  <a:schemeClr val="bg1"/>
                </a:solidFill>
              </a:endParaRPr>
            </a:p>
          </p:txBody>
        </p:sp>
      </p:grpSp>
      <p:sp>
        <p:nvSpPr>
          <p:cNvPr id="35" name="Rectangle 34"/>
          <p:cNvSpPr/>
          <p:nvPr/>
        </p:nvSpPr>
        <p:spPr>
          <a:xfrm>
            <a:off x="1600200" y="972979"/>
            <a:ext cx="7620000" cy="261610"/>
          </a:xfrm>
          <a:prstGeom prst="rect">
            <a:avLst/>
          </a:prstGeom>
          <a:noFill/>
        </p:spPr>
        <p:txBody>
          <a:bodyPr wrap="square" lIns="91440" tIns="45720" rIns="91440" bIns="45720">
            <a:spAutoFit/>
          </a:bodyPr>
          <a:lstStyle/>
          <a:p>
            <a:pPr algn="ctr"/>
            <a:r>
              <a:rPr lang="en-US" sz="1100" b="1" cap="all" dirty="0" smtClean="0">
                <a:ln w="9000" cmpd="sng">
                  <a:solidFill>
                    <a:schemeClr val="accent4">
                      <a:shade val="50000"/>
                      <a:satMod val="120000"/>
                    </a:schemeClr>
                  </a:solidFill>
                  <a:prstDash val="solid"/>
                </a:ln>
                <a:solidFill>
                  <a:schemeClr val="accent1">
                    <a:lumMod val="50000"/>
                  </a:schemeClr>
                </a:solidFill>
                <a:effectLst>
                  <a:reflection blurRad="12700" stA="28000" endPos="45000" dist="1000" dir="5400000" sy="-100000" algn="bl" rotWithShape="0"/>
                </a:effectLst>
              </a:rPr>
              <a:t>Process of developing a detailed description of the project and product.</a:t>
            </a:r>
            <a:endParaRPr lang="en-US" sz="1100" b="1" cap="all" spc="0" dirty="0">
              <a:ln w="9000" cmpd="sng">
                <a:solidFill>
                  <a:schemeClr val="accent4">
                    <a:shade val="50000"/>
                    <a:satMod val="120000"/>
                  </a:schemeClr>
                </a:solidFill>
                <a:prstDash val="solid"/>
              </a:ln>
              <a:solidFill>
                <a:schemeClr val="accent1">
                  <a:lumMod val="50000"/>
                </a:schemeClr>
              </a:solidFill>
              <a:effectLst>
                <a:reflection blurRad="12700" stA="28000" endPos="45000" dist="1000" dir="5400000" sy="-100000" algn="bl" rotWithShape="0"/>
              </a:effectLst>
            </a:endParaRPr>
          </a:p>
        </p:txBody>
      </p:sp>
    </p:spTree>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style.rotation</p:attrName>
                                        </p:attrNameLst>
                                      </p:cBhvr>
                                      <p:tavLst>
                                        <p:tav tm="0">
                                          <p:val>
                                            <p:fltVal val="720"/>
                                          </p:val>
                                        </p:tav>
                                        <p:tav tm="100000">
                                          <p:val>
                                            <p:fltVal val="0"/>
                                          </p:val>
                                        </p:tav>
                                      </p:tavLst>
                                    </p:anim>
                                    <p:anim calcmode="lin" valueType="num">
                                      <p:cBhvr>
                                        <p:cTn id="9" dur="500" fill="hold"/>
                                        <p:tgtEl>
                                          <p:spTgt spid="8"/>
                                        </p:tgtEl>
                                        <p:attrNameLst>
                                          <p:attrName>ppt_h</p:attrName>
                                        </p:attrNameLst>
                                      </p:cBhvr>
                                      <p:tavLst>
                                        <p:tav tm="0">
                                          <p:val>
                                            <p:fltVal val="0"/>
                                          </p:val>
                                        </p:tav>
                                        <p:tav tm="100000">
                                          <p:val>
                                            <p:strVal val="#ppt_h"/>
                                          </p:val>
                                        </p:tav>
                                      </p:tavLst>
                                    </p:anim>
                                    <p:anim calcmode="lin" valueType="num">
                                      <p:cBhvr>
                                        <p:cTn id="10" dur="500" fill="hold"/>
                                        <p:tgtEl>
                                          <p:spTgt spid="8"/>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anim calcmode="lin" valueType="num">
                                      <p:cBhvr>
                                        <p:cTn id="14" dur="500" fill="hold"/>
                                        <p:tgtEl>
                                          <p:spTgt spid="12"/>
                                        </p:tgtEl>
                                        <p:attrNameLst>
                                          <p:attrName>style.rotation</p:attrName>
                                        </p:attrNameLst>
                                      </p:cBhvr>
                                      <p:tavLst>
                                        <p:tav tm="0">
                                          <p:val>
                                            <p:fltVal val="720"/>
                                          </p:val>
                                        </p:tav>
                                        <p:tav tm="100000">
                                          <p:val>
                                            <p:fltVal val="0"/>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 calcmode="lin" valueType="num">
                                      <p:cBhvr>
                                        <p:cTn id="16" dur="500" fill="hold"/>
                                        <p:tgtEl>
                                          <p:spTgt spid="12"/>
                                        </p:tgtEl>
                                        <p:attrNameLst>
                                          <p:attrName>ppt_w</p:attrName>
                                        </p:attrNameLst>
                                      </p:cBhvr>
                                      <p:tavLst>
                                        <p:tav tm="0">
                                          <p:val>
                                            <p:fltVal val="0"/>
                                          </p:val>
                                        </p:tav>
                                        <p:tav tm="100000">
                                          <p:val>
                                            <p:strVal val="#ppt_w"/>
                                          </p:val>
                                        </p:tav>
                                      </p:tavLst>
                                    </p:anim>
                                  </p:childTnLst>
                                </p:cTn>
                              </p:par>
                              <p:par>
                                <p:cTn id="17" presetID="35"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anim calcmode="lin" valueType="num">
                                      <p:cBhvr>
                                        <p:cTn id="20" dur="500" fill="hold"/>
                                        <p:tgtEl>
                                          <p:spTgt spid="16"/>
                                        </p:tgtEl>
                                        <p:attrNameLst>
                                          <p:attrName>style.rotation</p:attrName>
                                        </p:attrNameLst>
                                      </p:cBhvr>
                                      <p:tavLst>
                                        <p:tav tm="0">
                                          <p:val>
                                            <p:fltVal val="720"/>
                                          </p:val>
                                        </p:tav>
                                        <p:tav tm="100000">
                                          <p:val>
                                            <p:fltVal val="0"/>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 calcmode="lin" valueType="num">
                                      <p:cBhvr>
                                        <p:cTn id="22" dur="500" fill="hold"/>
                                        <p:tgtEl>
                                          <p:spTgt spid="16"/>
                                        </p:tgtEl>
                                        <p:attrNameLst>
                                          <p:attrName>ppt_w</p:attrName>
                                        </p:attrNameLst>
                                      </p:cBhvr>
                                      <p:tavLst>
                                        <p:tav tm="0">
                                          <p:val>
                                            <p:fltVal val="0"/>
                                          </p:val>
                                        </p:tav>
                                        <p:tav tm="100000">
                                          <p:val>
                                            <p:strVal val="#ppt_w"/>
                                          </p:val>
                                        </p:tav>
                                      </p:tavLst>
                                    </p:anim>
                                  </p:childTnLst>
                                </p:cTn>
                              </p:par>
                            </p:childTnLst>
                          </p:cTn>
                        </p:par>
                        <p:par>
                          <p:cTn id="23" fill="hold" nodeType="afterGroup">
                            <p:stCondLst>
                              <p:cond delay="500"/>
                            </p:stCondLst>
                            <p:childTnLst>
                              <p:par>
                                <p:cTn id="24" presetID="22" presetClass="entr" presetSubtype="8"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nodeType="afterGroup">
                            <p:stCondLst>
                              <p:cond delay="1000"/>
                            </p:stCondLst>
                            <p:childTnLst>
                              <p:par>
                                <p:cTn id="28" presetID="22" presetClass="entr" presetSubtype="8"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par>
                          <p:cTn id="31" fill="hold" nodeType="afterGroup">
                            <p:stCondLst>
                              <p:cond delay="1500"/>
                            </p:stCondLst>
                            <p:childTnLst>
                              <p:par>
                                <p:cTn id="32" presetID="22" presetClass="entr" presetSubtype="8"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500"/>
                                        <p:tgtEl>
                                          <p:spTgt spid="15"/>
                                        </p:tgtEl>
                                      </p:cBhvr>
                                    </p:animEffect>
                                  </p:childTnLst>
                                </p:cTn>
                              </p:par>
                            </p:childTnLst>
                          </p:cTn>
                        </p:par>
                        <p:par>
                          <p:cTn id="35" fill="hold" nodeType="afterGroup">
                            <p:stCondLst>
                              <p:cond delay="2000"/>
                            </p:stCondLst>
                            <p:childTnLst>
                              <p:par>
                                <p:cTn id="36" presetID="53" presetClass="entr" presetSubtype="0" fill="hold" grpId="0" nodeType="afterEffect">
                                  <p:stCondLst>
                                    <p:cond delay="0"/>
                                  </p:stCondLst>
                                  <p:childTnLst>
                                    <p:set>
                                      <p:cBhvr>
                                        <p:cTn id="37" dur="1" fill="hold">
                                          <p:stCondLst>
                                            <p:cond delay="0"/>
                                          </p:stCondLst>
                                        </p:cTn>
                                        <p:tgtEl>
                                          <p:spTgt spid="33"/>
                                        </p:tgtEl>
                                        <p:attrNameLst>
                                          <p:attrName>style.visibility</p:attrName>
                                        </p:attrNameLst>
                                      </p:cBhvr>
                                      <p:to>
                                        <p:strVal val="visible"/>
                                      </p:to>
                                    </p:set>
                                    <p:anim calcmode="lin" valueType="num">
                                      <p:cBhvr>
                                        <p:cTn id="38" dur="500" fill="hold"/>
                                        <p:tgtEl>
                                          <p:spTgt spid="33"/>
                                        </p:tgtEl>
                                        <p:attrNameLst>
                                          <p:attrName>ppt_w</p:attrName>
                                        </p:attrNameLst>
                                      </p:cBhvr>
                                      <p:tavLst>
                                        <p:tav tm="0">
                                          <p:val>
                                            <p:fltVal val="0"/>
                                          </p:val>
                                        </p:tav>
                                        <p:tav tm="100000">
                                          <p:val>
                                            <p:strVal val="#ppt_w"/>
                                          </p:val>
                                        </p:tav>
                                      </p:tavLst>
                                    </p:anim>
                                    <p:anim calcmode="lin" valueType="num">
                                      <p:cBhvr>
                                        <p:cTn id="39" dur="500" fill="hold"/>
                                        <p:tgtEl>
                                          <p:spTgt spid="33"/>
                                        </p:tgtEl>
                                        <p:attrNameLst>
                                          <p:attrName>ppt_h</p:attrName>
                                        </p:attrNameLst>
                                      </p:cBhvr>
                                      <p:tavLst>
                                        <p:tav tm="0">
                                          <p:val>
                                            <p:fltVal val="0"/>
                                          </p:val>
                                        </p:tav>
                                        <p:tav tm="100000">
                                          <p:val>
                                            <p:strVal val="#ppt_h"/>
                                          </p:val>
                                        </p:tav>
                                      </p:tavLst>
                                    </p:anim>
                                    <p:animEffect transition="in" filter="fade">
                                      <p:cBhvr>
                                        <p:cTn id="40" dur="500"/>
                                        <p:tgtEl>
                                          <p:spTgt spid="33"/>
                                        </p:tgtEl>
                                      </p:cBhvr>
                                    </p:animEffect>
                                  </p:childTnLst>
                                </p:cTn>
                              </p:par>
                            </p:childTnLst>
                          </p:cTn>
                        </p:par>
                        <p:par>
                          <p:cTn id="41" fill="hold">
                            <p:stCondLst>
                              <p:cond delay="2500"/>
                            </p:stCondLst>
                            <p:childTnLst>
                              <p:par>
                                <p:cTn id="42" presetID="31" presetClass="entr" presetSubtype="0" fill="hold" nodeType="afterEffect">
                                  <p:stCondLst>
                                    <p:cond delay="0"/>
                                  </p:stCondLst>
                                  <p:iterate type="lt">
                                    <p:tmPct val="5000"/>
                                  </p:iterate>
                                  <p:childTnLst>
                                    <p:set>
                                      <p:cBhvr>
                                        <p:cTn id="43" dur="1" fill="hold">
                                          <p:stCondLst>
                                            <p:cond delay="0"/>
                                          </p:stCondLst>
                                        </p:cTn>
                                        <p:tgtEl>
                                          <p:spTgt spid="25"/>
                                        </p:tgtEl>
                                        <p:attrNameLst>
                                          <p:attrName>style.visibility</p:attrName>
                                        </p:attrNameLst>
                                      </p:cBhvr>
                                      <p:to>
                                        <p:strVal val="visible"/>
                                      </p:to>
                                    </p:set>
                                    <p:anim calcmode="lin" valueType="num">
                                      <p:cBhvr>
                                        <p:cTn id="44" dur="1000" fill="hold"/>
                                        <p:tgtEl>
                                          <p:spTgt spid="25"/>
                                        </p:tgtEl>
                                        <p:attrNameLst>
                                          <p:attrName>ppt_w</p:attrName>
                                        </p:attrNameLst>
                                      </p:cBhvr>
                                      <p:tavLst>
                                        <p:tav tm="0">
                                          <p:val>
                                            <p:fltVal val="0"/>
                                          </p:val>
                                        </p:tav>
                                        <p:tav tm="100000">
                                          <p:val>
                                            <p:strVal val="#ppt_w"/>
                                          </p:val>
                                        </p:tav>
                                      </p:tavLst>
                                    </p:anim>
                                    <p:anim calcmode="lin" valueType="num">
                                      <p:cBhvr>
                                        <p:cTn id="45" dur="1000" fill="hold"/>
                                        <p:tgtEl>
                                          <p:spTgt spid="25"/>
                                        </p:tgtEl>
                                        <p:attrNameLst>
                                          <p:attrName>ppt_h</p:attrName>
                                        </p:attrNameLst>
                                      </p:cBhvr>
                                      <p:tavLst>
                                        <p:tav tm="0">
                                          <p:val>
                                            <p:fltVal val="0"/>
                                          </p:val>
                                        </p:tav>
                                        <p:tav tm="100000">
                                          <p:val>
                                            <p:strVal val="#ppt_h"/>
                                          </p:val>
                                        </p:tav>
                                      </p:tavLst>
                                    </p:anim>
                                    <p:anim calcmode="lin" valueType="num">
                                      <p:cBhvr>
                                        <p:cTn id="46" dur="1000" fill="hold"/>
                                        <p:tgtEl>
                                          <p:spTgt spid="25"/>
                                        </p:tgtEl>
                                        <p:attrNameLst>
                                          <p:attrName>style.rotation</p:attrName>
                                        </p:attrNameLst>
                                      </p:cBhvr>
                                      <p:tavLst>
                                        <p:tav tm="0">
                                          <p:val>
                                            <p:fltVal val="90"/>
                                          </p:val>
                                        </p:tav>
                                        <p:tav tm="100000">
                                          <p:val>
                                            <p:fltVal val="0"/>
                                          </p:val>
                                        </p:tav>
                                      </p:tavLst>
                                    </p:anim>
                                    <p:animEffect transition="in" filter="fade">
                                      <p:cBhvr>
                                        <p:cTn id="47" dur="1000"/>
                                        <p:tgtEl>
                                          <p:spTgt spid="25"/>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20">
                                            <p:bg/>
                                          </p:spTgt>
                                        </p:tgtEl>
                                        <p:attrNameLst>
                                          <p:attrName>style.visibility</p:attrName>
                                        </p:attrNameLst>
                                      </p:cBhvr>
                                      <p:to>
                                        <p:strVal val="visible"/>
                                      </p:to>
                                    </p:set>
                                    <p:anim calcmode="lin" valueType="num">
                                      <p:cBhvr additive="base">
                                        <p:cTn id="52" dur="500" fill="hold"/>
                                        <p:tgtEl>
                                          <p:spTgt spid="20">
                                            <p:bg/>
                                          </p:spTgt>
                                        </p:tgtEl>
                                        <p:attrNameLst>
                                          <p:attrName>ppt_x</p:attrName>
                                        </p:attrNameLst>
                                      </p:cBhvr>
                                      <p:tavLst>
                                        <p:tav tm="0">
                                          <p:val>
                                            <p:strVal val="#ppt_x"/>
                                          </p:val>
                                        </p:tav>
                                        <p:tav tm="100000">
                                          <p:val>
                                            <p:strVal val="#ppt_x"/>
                                          </p:val>
                                        </p:tav>
                                      </p:tavLst>
                                    </p:anim>
                                    <p:anim calcmode="lin" valueType="num">
                                      <p:cBhvr additive="base">
                                        <p:cTn id="53" dur="500" fill="hold"/>
                                        <p:tgtEl>
                                          <p:spTgt spid="20">
                                            <p:bg/>
                                          </p:spTgt>
                                        </p:tgtEl>
                                        <p:attrNameLst>
                                          <p:attrName>ppt_y</p:attrName>
                                        </p:attrNameLst>
                                      </p:cBhvr>
                                      <p:tavLst>
                                        <p:tav tm="0">
                                          <p:val>
                                            <p:strVal val="1+#ppt_h/2"/>
                                          </p:val>
                                        </p:tav>
                                        <p:tav tm="100000">
                                          <p:val>
                                            <p:strVal val="#ppt_y"/>
                                          </p:val>
                                        </p:tav>
                                      </p:tavLst>
                                    </p:anim>
                                  </p:childTnLst>
                                </p:cTn>
                              </p:par>
                            </p:childTnLst>
                          </p:cTn>
                        </p:par>
                        <p:par>
                          <p:cTn id="54" fill="hold" nodeType="withGroup">
                            <p:stCondLst>
                              <p:cond delay="500"/>
                            </p:stCondLst>
                            <p:childTnLst>
                              <p:par>
                                <p:cTn id="55" presetID="42" presetClass="entr" presetSubtype="0" fill="hold" grpId="0" nodeType="afterEffect">
                                  <p:stCondLst>
                                    <p:cond delay="0"/>
                                  </p:stCondLst>
                                  <p:childTnLst>
                                    <p:set>
                                      <p:cBhvr>
                                        <p:cTn id="56" dur="1" fill="hold">
                                          <p:stCondLst>
                                            <p:cond delay="0"/>
                                          </p:stCondLst>
                                        </p:cTn>
                                        <p:tgtEl>
                                          <p:spTgt spid="20">
                                            <p:txEl>
                                              <p:pRg st="0" end="0"/>
                                            </p:txEl>
                                          </p:spTgt>
                                        </p:tgtEl>
                                        <p:attrNameLst>
                                          <p:attrName>style.visibility</p:attrName>
                                        </p:attrNameLst>
                                      </p:cBhvr>
                                      <p:to>
                                        <p:strVal val="visible"/>
                                      </p:to>
                                    </p:set>
                                    <p:animEffect transition="in" filter="fade">
                                      <p:cBhvr>
                                        <p:cTn id="57" dur="1000"/>
                                        <p:tgtEl>
                                          <p:spTgt spid="20">
                                            <p:txEl>
                                              <p:pRg st="0" end="0"/>
                                            </p:txEl>
                                          </p:spTgt>
                                        </p:tgtEl>
                                      </p:cBhvr>
                                    </p:animEffect>
                                    <p:anim calcmode="lin" valueType="num">
                                      <p:cBhvr>
                                        <p:cTn id="58"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59" dur="1000" fill="hold"/>
                                        <p:tgtEl>
                                          <p:spTgt spid="20">
                                            <p:txEl>
                                              <p:pRg st="0" end="0"/>
                                            </p:txEl>
                                          </p:spTgt>
                                        </p:tgtEl>
                                        <p:attrNameLst>
                                          <p:attrName>ppt_y</p:attrName>
                                        </p:attrNameLst>
                                      </p:cBhvr>
                                      <p:tavLst>
                                        <p:tav tm="0">
                                          <p:val>
                                            <p:strVal val="#ppt_y+.1"/>
                                          </p:val>
                                        </p:tav>
                                        <p:tav tm="100000">
                                          <p:val>
                                            <p:strVal val="#ppt_y"/>
                                          </p:val>
                                        </p:tav>
                                      </p:tavLst>
                                    </p:anim>
                                  </p:childTnLst>
                                </p:cTn>
                              </p:par>
                            </p:childTnLst>
                          </p:cTn>
                        </p:par>
                        <p:par>
                          <p:cTn id="60" fill="hold" nodeType="withGroup">
                            <p:stCondLst>
                              <p:cond delay="1500"/>
                            </p:stCondLst>
                            <p:childTnLst>
                              <p:par>
                                <p:cTn id="61" presetID="42" presetClass="entr" presetSubtype="0" fill="hold" grpId="0" nodeType="afterEffect">
                                  <p:stCondLst>
                                    <p:cond delay="0"/>
                                  </p:stCondLst>
                                  <p:childTnLst>
                                    <p:set>
                                      <p:cBhvr>
                                        <p:cTn id="62" dur="1" fill="hold">
                                          <p:stCondLst>
                                            <p:cond delay="0"/>
                                          </p:stCondLst>
                                        </p:cTn>
                                        <p:tgtEl>
                                          <p:spTgt spid="20">
                                            <p:txEl>
                                              <p:pRg st="1" end="1"/>
                                            </p:txEl>
                                          </p:spTgt>
                                        </p:tgtEl>
                                        <p:attrNameLst>
                                          <p:attrName>style.visibility</p:attrName>
                                        </p:attrNameLst>
                                      </p:cBhvr>
                                      <p:to>
                                        <p:strVal val="visible"/>
                                      </p:to>
                                    </p:set>
                                    <p:animEffect transition="in" filter="fade">
                                      <p:cBhvr>
                                        <p:cTn id="63" dur="1000"/>
                                        <p:tgtEl>
                                          <p:spTgt spid="20">
                                            <p:txEl>
                                              <p:pRg st="1" end="1"/>
                                            </p:txEl>
                                          </p:spTgt>
                                        </p:tgtEl>
                                      </p:cBhvr>
                                    </p:animEffect>
                                    <p:anim calcmode="lin" valueType="num">
                                      <p:cBhvr>
                                        <p:cTn id="64" dur="10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65" dur="1000" fill="hold"/>
                                        <p:tgtEl>
                                          <p:spTgt spid="20">
                                            <p:txEl>
                                              <p:pRg st="1" end="1"/>
                                            </p:txEl>
                                          </p:spTgt>
                                        </p:tgtEl>
                                        <p:attrNameLst>
                                          <p:attrName>ppt_y</p:attrName>
                                        </p:attrNameLst>
                                      </p:cBhvr>
                                      <p:tavLst>
                                        <p:tav tm="0">
                                          <p:val>
                                            <p:strVal val="#ppt_y+.1"/>
                                          </p:val>
                                        </p:tav>
                                        <p:tav tm="100000">
                                          <p:val>
                                            <p:strVal val="#ppt_y"/>
                                          </p:val>
                                        </p:tav>
                                      </p:tavLst>
                                    </p:anim>
                                  </p:childTnLst>
                                </p:cTn>
                              </p:par>
                            </p:childTnLst>
                          </p:cTn>
                        </p:par>
                        <p:par>
                          <p:cTn id="66" fill="hold">
                            <p:stCondLst>
                              <p:cond delay="2500"/>
                            </p:stCondLst>
                            <p:childTnLst>
                              <p:par>
                                <p:cTn id="67" presetID="42" presetClass="entr" presetSubtype="0" fill="hold" grpId="0" nodeType="afterEffect">
                                  <p:stCondLst>
                                    <p:cond delay="0"/>
                                  </p:stCondLst>
                                  <p:childTnLst>
                                    <p:set>
                                      <p:cBhvr>
                                        <p:cTn id="68" dur="1" fill="hold">
                                          <p:stCondLst>
                                            <p:cond delay="0"/>
                                          </p:stCondLst>
                                        </p:cTn>
                                        <p:tgtEl>
                                          <p:spTgt spid="20">
                                            <p:txEl>
                                              <p:pRg st="2" end="2"/>
                                            </p:txEl>
                                          </p:spTgt>
                                        </p:tgtEl>
                                        <p:attrNameLst>
                                          <p:attrName>style.visibility</p:attrName>
                                        </p:attrNameLst>
                                      </p:cBhvr>
                                      <p:to>
                                        <p:strVal val="visible"/>
                                      </p:to>
                                    </p:set>
                                    <p:animEffect transition="in" filter="fade">
                                      <p:cBhvr>
                                        <p:cTn id="69" dur="1000"/>
                                        <p:tgtEl>
                                          <p:spTgt spid="20">
                                            <p:txEl>
                                              <p:pRg st="2" end="2"/>
                                            </p:txEl>
                                          </p:spTgt>
                                        </p:tgtEl>
                                      </p:cBhvr>
                                    </p:animEffect>
                                    <p:anim calcmode="lin" valueType="num">
                                      <p:cBhvr>
                                        <p:cTn id="70" dur="10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71" dur="1000" fill="hold"/>
                                        <p:tgtEl>
                                          <p:spTgt spid="20">
                                            <p:txEl>
                                              <p:pRg st="2" end="2"/>
                                            </p:txEl>
                                          </p:spTgt>
                                        </p:tgtEl>
                                        <p:attrNameLst>
                                          <p:attrName>ppt_y</p:attrName>
                                        </p:attrNameLst>
                                      </p:cBhvr>
                                      <p:tavLst>
                                        <p:tav tm="0">
                                          <p:val>
                                            <p:strVal val="#ppt_y+.1"/>
                                          </p:val>
                                        </p:tav>
                                        <p:tav tm="100000">
                                          <p:val>
                                            <p:strVal val="#ppt_y"/>
                                          </p:val>
                                        </p:tav>
                                      </p:tavLst>
                                    </p:anim>
                                  </p:childTnLst>
                                </p:cTn>
                              </p:par>
                            </p:childTnLst>
                          </p:cTn>
                        </p:par>
                        <p:par>
                          <p:cTn id="72" fill="hold">
                            <p:stCondLst>
                              <p:cond delay="3500"/>
                            </p:stCondLst>
                            <p:childTnLst>
                              <p:par>
                                <p:cTn id="73" presetID="42" presetClass="entr" presetSubtype="0" fill="hold" grpId="0" nodeType="afterEffect">
                                  <p:stCondLst>
                                    <p:cond delay="0"/>
                                  </p:stCondLst>
                                  <p:childTnLst>
                                    <p:set>
                                      <p:cBhvr>
                                        <p:cTn id="74" dur="1" fill="hold">
                                          <p:stCondLst>
                                            <p:cond delay="0"/>
                                          </p:stCondLst>
                                        </p:cTn>
                                        <p:tgtEl>
                                          <p:spTgt spid="20">
                                            <p:txEl>
                                              <p:pRg st="3" end="3"/>
                                            </p:txEl>
                                          </p:spTgt>
                                        </p:tgtEl>
                                        <p:attrNameLst>
                                          <p:attrName>style.visibility</p:attrName>
                                        </p:attrNameLst>
                                      </p:cBhvr>
                                      <p:to>
                                        <p:strVal val="visible"/>
                                      </p:to>
                                    </p:set>
                                    <p:animEffect transition="in" filter="fade">
                                      <p:cBhvr>
                                        <p:cTn id="75" dur="1000"/>
                                        <p:tgtEl>
                                          <p:spTgt spid="20">
                                            <p:txEl>
                                              <p:pRg st="3" end="3"/>
                                            </p:txEl>
                                          </p:spTgt>
                                        </p:tgtEl>
                                      </p:cBhvr>
                                    </p:animEffect>
                                    <p:anim calcmode="lin" valueType="num">
                                      <p:cBhvr>
                                        <p:cTn id="76" dur="1000" fill="hold"/>
                                        <p:tgtEl>
                                          <p:spTgt spid="20">
                                            <p:txEl>
                                              <p:pRg st="3" end="3"/>
                                            </p:txEl>
                                          </p:spTgt>
                                        </p:tgtEl>
                                        <p:attrNameLst>
                                          <p:attrName>ppt_x</p:attrName>
                                        </p:attrNameLst>
                                      </p:cBhvr>
                                      <p:tavLst>
                                        <p:tav tm="0">
                                          <p:val>
                                            <p:strVal val="#ppt_x"/>
                                          </p:val>
                                        </p:tav>
                                        <p:tav tm="100000">
                                          <p:val>
                                            <p:strVal val="#ppt_x"/>
                                          </p:val>
                                        </p:tav>
                                      </p:tavLst>
                                    </p:anim>
                                    <p:anim calcmode="lin" valueType="num">
                                      <p:cBhvr>
                                        <p:cTn id="77" dur="1000" fill="hold"/>
                                        <p:tgtEl>
                                          <p:spTgt spid="2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78" fill="hold" nodeType="clickPar">
                      <p:stCondLst>
                        <p:cond delay="indefinite"/>
                      </p:stCondLst>
                      <p:childTnLst>
                        <p:par>
                          <p:cTn id="79" fill="hold" nodeType="withGroup">
                            <p:stCondLst>
                              <p:cond delay="0"/>
                            </p:stCondLst>
                            <p:childTnLst>
                              <p:par>
                                <p:cTn id="80" presetID="2" presetClass="entr" presetSubtype="4" fill="hold" grpId="0" nodeType="clickEffect">
                                  <p:stCondLst>
                                    <p:cond delay="0"/>
                                  </p:stCondLst>
                                  <p:childTnLst>
                                    <p:set>
                                      <p:cBhvr>
                                        <p:cTn id="81" dur="1" fill="hold">
                                          <p:stCondLst>
                                            <p:cond delay="0"/>
                                          </p:stCondLst>
                                        </p:cTn>
                                        <p:tgtEl>
                                          <p:spTgt spid="18">
                                            <p:bg/>
                                          </p:spTgt>
                                        </p:tgtEl>
                                        <p:attrNameLst>
                                          <p:attrName>style.visibility</p:attrName>
                                        </p:attrNameLst>
                                      </p:cBhvr>
                                      <p:to>
                                        <p:strVal val="visible"/>
                                      </p:to>
                                    </p:set>
                                    <p:anim calcmode="lin" valueType="num">
                                      <p:cBhvr additive="base">
                                        <p:cTn id="82" dur="500" fill="hold"/>
                                        <p:tgtEl>
                                          <p:spTgt spid="18">
                                            <p:bg/>
                                          </p:spTgt>
                                        </p:tgtEl>
                                        <p:attrNameLst>
                                          <p:attrName>ppt_x</p:attrName>
                                        </p:attrNameLst>
                                      </p:cBhvr>
                                      <p:tavLst>
                                        <p:tav tm="0">
                                          <p:val>
                                            <p:strVal val="#ppt_x"/>
                                          </p:val>
                                        </p:tav>
                                        <p:tav tm="100000">
                                          <p:val>
                                            <p:strVal val="#ppt_x"/>
                                          </p:val>
                                        </p:tav>
                                      </p:tavLst>
                                    </p:anim>
                                    <p:anim calcmode="lin" valueType="num">
                                      <p:cBhvr additive="base">
                                        <p:cTn id="83" dur="500" fill="hold"/>
                                        <p:tgtEl>
                                          <p:spTgt spid="18">
                                            <p:bg/>
                                          </p:spTgt>
                                        </p:tgtEl>
                                        <p:attrNameLst>
                                          <p:attrName>ppt_y</p:attrName>
                                        </p:attrNameLst>
                                      </p:cBhvr>
                                      <p:tavLst>
                                        <p:tav tm="0">
                                          <p:val>
                                            <p:strVal val="1+#ppt_h/2"/>
                                          </p:val>
                                        </p:tav>
                                        <p:tav tm="100000">
                                          <p:val>
                                            <p:strVal val="#ppt_y"/>
                                          </p:val>
                                        </p:tav>
                                      </p:tavLst>
                                    </p:anim>
                                  </p:childTnLst>
                                </p:cTn>
                              </p:par>
                            </p:childTnLst>
                          </p:cTn>
                        </p:par>
                        <p:par>
                          <p:cTn id="84" fill="hold">
                            <p:stCondLst>
                              <p:cond delay="500"/>
                            </p:stCondLst>
                            <p:childTnLst>
                              <p:par>
                                <p:cTn id="85" presetID="2" presetClass="entr" presetSubtype="4" fill="hold" grpId="0" nodeType="afterEffect">
                                  <p:stCondLst>
                                    <p:cond delay="0"/>
                                  </p:stCondLst>
                                  <p:childTnLst>
                                    <p:set>
                                      <p:cBhvr>
                                        <p:cTn id="86" dur="1" fill="hold">
                                          <p:stCondLst>
                                            <p:cond delay="0"/>
                                          </p:stCondLst>
                                        </p:cTn>
                                        <p:tgtEl>
                                          <p:spTgt spid="18">
                                            <p:txEl>
                                              <p:pRg st="0" end="0"/>
                                            </p:txEl>
                                          </p:spTgt>
                                        </p:tgtEl>
                                        <p:attrNameLst>
                                          <p:attrName>style.visibility</p:attrName>
                                        </p:attrNameLst>
                                      </p:cBhvr>
                                      <p:to>
                                        <p:strVal val="visible"/>
                                      </p:to>
                                    </p:set>
                                    <p:anim calcmode="lin" valueType="num">
                                      <p:cBhvr additive="base">
                                        <p:cTn id="87"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18">
                                            <p:txEl>
                                              <p:pRg st="0" end="0"/>
                                            </p:txEl>
                                          </p:spTgt>
                                        </p:tgtEl>
                                        <p:attrNameLst>
                                          <p:attrName>ppt_y</p:attrName>
                                        </p:attrNameLst>
                                      </p:cBhvr>
                                      <p:tavLst>
                                        <p:tav tm="0">
                                          <p:val>
                                            <p:strVal val="1+#ppt_h/2"/>
                                          </p:val>
                                        </p:tav>
                                        <p:tav tm="100000">
                                          <p:val>
                                            <p:strVal val="#ppt_y"/>
                                          </p:val>
                                        </p:tav>
                                      </p:tavLst>
                                    </p:anim>
                                  </p:childTnLst>
                                </p:cTn>
                              </p:par>
                            </p:childTnLst>
                          </p:cTn>
                        </p:par>
                        <p:par>
                          <p:cTn id="89" fill="hold">
                            <p:stCondLst>
                              <p:cond delay="1000"/>
                            </p:stCondLst>
                            <p:childTnLst>
                              <p:par>
                                <p:cTn id="90" presetID="2" presetClass="entr" presetSubtype="4" fill="hold" grpId="0" nodeType="afterEffect">
                                  <p:stCondLst>
                                    <p:cond delay="0"/>
                                  </p:stCondLst>
                                  <p:childTnLst>
                                    <p:set>
                                      <p:cBhvr>
                                        <p:cTn id="91" dur="1" fill="hold">
                                          <p:stCondLst>
                                            <p:cond delay="0"/>
                                          </p:stCondLst>
                                        </p:cTn>
                                        <p:tgtEl>
                                          <p:spTgt spid="18">
                                            <p:txEl>
                                              <p:pRg st="1" end="1"/>
                                            </p:txEl>
                                          </p:spTgt>
                                        </p:tgtEl>
                                        <p:attrNameLst>
                                          <p:attrName>style.visibility</p:attrName>
                                        </p:attrNameLst>
                                      </p:cBhvr>
                                      <p:to>
                                        <p:strVal val="visible"/>
                                      </p:to>
                                    </p:set>
                                    <p:anim calcmode="lin" valueType="num">
                                      <p:cBhvr additive="base">
                                        <p:cTn id="92" dur="500" fill="hold"/>
                                        <p:tgtEl>
                                          <p:spTgt spid="18">
                                            <p:txEl>
                                              <p:pRg st="1" end="1"/>
                                            </p:txEl>
                                          </p:spTgt>
                                        </p:tgtEl>
                                        <p:attrNameLst>
                                          <p:attrName>ppt_x</p:attrName>
                                        </p:attrNameLst>
                                      </p:cBhvr>
                                      <p:tavLst>
                                        <p:tav tm="0">
                                          <p:val>
                                            <p:strVal val="#ppt_x"/>
                                          </p:val>
                                        </p:tav>
                                        <p:tav tm="100000">
                                          <p:val>
                                            <p:strVal val="#ppt_x"/>
                                          </p:val>
                                        </p:tav>
                                      </p:tavLst>
                                    </p:anim>
                                    <p:anim calcmode="lin" valueType="num">
                                      <p:cBhvr additive="base">
                                        <p:cTn id="93" dur="500" fill="hold"/>
                                        <p:tgtEl>
                                          <p:spTgt spid="18">
                                            <p:txEl>
                                              <p:pRg st="1" end="1"/>
                                            </p:txEl>
                                          </p:spTgt>
                                        </p:tgtEl>
                                        <p:attrNameLst>
                                          <p:attrName>ppt_y</p:attrName>
                                        </p:attrNameLst>
                                      </p:cBhvr>
                                      <p:tavLst>
                                        <p:tav tm="0">
                                          <p:val>
                                            <p:strVal val="1+#ppt_h/2"/>
                                          </p:val>
                                        </p:tav>
                                        <p:tav tm="100000">
                                          <p:val>
                                            <p:strVal val="#ppt_y"/>
                                          </p:val>
                                        </p:tav>
                                      </p:tavLst>
                                    </p:anim>
                                  </p:childTnLst>
                                </p:cTn>
                              </p:par>
                            </p:childTnLst>
                          </p:cTn>
                        </p:par>
                        <p:par>
                          <p:cTn id="94" fill="hold">
                            <p:stCondLst>
                              <p:cond delay="1500"/>
                            </p:stCondLst>
                            <p:childTnLst>
                              <p:par>
                                <p:cTn id="95" presetID="2" presetClass="entr" presetSubtype="4" fill="hold" grpId="0" nodeType="afterEffect">
                                  <p:stCondLst>
                                    <p:cond delay="0"/>
                                  </p:stCondLst>
                                  <p:childTnLst>
                                    <p:set>
                                      <p:cBhvr>
                                        <p:cTn id="96" dur="1" fill="hold">
                                          <p:stCondLst>
                                            <p:cond delay="0"/>
                                          </p:stCondLst>
                                        </p:cTn>
                                        <p:tgtEl>
                                          <p:spTgt spid="18">
                                            <p:txEl>
                                              <p:pRg st="2" end="2"/>
                                            </p:txEl>
                                          </p:spTgt>
                                        </p:tgtEl>
                                        <p:attrNameLst>
                                          <p:attrName>style.visibility</p:attrName>
                                        </p:attrNameLst>
                                      </p:cBhvr>
                                      <p:to>
                                        <p:strVal val="visible"/>
                                      </p:to>
                                    </p:set>
                                    <p:anim calcmode="lin" valueType="num">
                                      <p:cBhvr additive="base">
                                        <p:cTn id="97" dur="500" fill="hold"/>
                                        <p:tgtEl>
                                          <p:spTgt spid="18">
                                            <p:txEl>
                                              <p:pRg st="2" end="2"/>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18">
                                            <p:txEl>
                                              <p:pRg st="2" end="2"/>
                                            </p:txEl>
                                          </p:spTgt>
                                        </p:tgtEl>
                                        <p:attrNameLst>
                                          <p:attrName>ppt_y</p:attrName>
                                        </p:attrNameLst>
                                      </p:cBhvr>
                                      <p:tavLst>
                                        <p:tav tm="0">
                                          <p:val>
                                            <p:strVal val="1+#ppt_h/2"/>
                                          </p:val>
                                        </p:tav>
                                        <p:tav tm="100000">
                                          <p:val>
                                            <p:strVal val="#ppt_y"/>
                                          </p:val>
                                        </p:tav>
                                      </p:tavLst>
                                    </p:anim>
                                  </p:childTnLst>
                                </p:cTn>
                              </p:par>
                            </p:childTnLst>
                          </p:cTn>
                        </p:par>
                        <p:par>
                          <p:cTn id="99" fill="hold">
                            <p:stCondLst>
                              <p:cond delay="2000"/>
                            </p:stCondLst>
                            <p:childTnLst>
                              <p:par>
                                <p:cTn id="100" presetID="2" presetClass="entr" presetSubtype="4" fill="hold" grpId="0" nodeType="afterEffect">
                                  <p:stCondLst>
                                    <p:cond delay="0"/>
                                  </p:stCondLst>
                                  <p:childTnLst>
                                    <p:set>
                                      <p:cBhvr>
                                        <p:cTn id="101" dur="1" fill="hold">
                                          <p:stCondLst>
                                            <p:cond delay="0"/>
                                          </p:stCondLst>
                                        </p:cTn>
                                        <p:tgtEl>
                                          <p:spTgt spid="18">
                                            <p:txEl>
                                              <p:pRg st="3" end="3"/>
                                            </p:txEl>
                                          </p:spTgt>
                                        </p:tgtEl>
                                        <p:attrNameLst>
                                          <p:attrName>style.visibility</p:attrName>
                                        </p:attrNameLst>
                                      </p:cBhvr>
                                      <p:to>
                                        <p:strVal val="visible"/>
                                      </p:to>
                                    </p:set>
                                    <p:anim calcmode="lin" valueType="num">
                                      <p:cBhvr additive="base">
                                        <p:cTn id="102" dur="500" fill="hold"/>
                                        <p:tgtEl>
                                          <p:spTgt spid="18">
                                            <p:txEl>
                                              <p:pRg st="3" end="3"/>
                                            </p:txEl>
                                          </p:spTgt>
                                        </p:tgtEl>
                                        <p:attrNameLst>
                                          <p:attrName>ppt_x</p:attrName>
                                        </p:attrNameLst>
                                      </p:cBhvr>
                                      <p:tavLst>
                                        <p:tav tm="0">
                                          <p:val>
                                            <p:strVal val="#ppt_x"/>
                                          </p:val>
                                        </p:tav>
                                        <p:tav tm="100000">
                                          <p:val>
                                            <p:strVal val="#ppt_x"/>
                                          </p:val>
                                        </p:tav>
                                      </p:tavLst>
                                    </p:anim>
                                    <p:anim calcmode="lin" valueType="num">
                                      <p:cBhvr additive="base">
                                        <p:cTn id="103" dur="500" fill="hold"/>
                                        <p:tgtEl>
                                          <p:spTgt spid="18">
                                            <p:txEl>
                                              <p:pRg st="3" end="3"/>
                                            </p:txEl>
                                          </p:spTgt>
                                        </p:tgtEl>
                                        <p:attrNameLst>
                                          <p:attrName>ppt_y</p:attrName>
                                        </p:attrNameLst>
                                      </p:cBhvr>
                                      <p:tavLst>
                                        <p:tav tm="0">
                                          <p:val>
                                            <p:strVal val="1+#ppt_h/2"/>
                                          </p:val>
                                        </p:tav>
                                        <p:tav tm="100000">
                                          <p:val>
                                            <p:strVal val="#ppt_y"/>
                                          </p:val>
                                        </p:tav>
                                      </p:tavLst>
                                    </p:anim>
                                  </p:childTnLst>
                                </p:cTn>
                              </p:par>
                            </p:childTnLst>
                          </p:cTn>
                        </p:par>
                        <p:par>
                          <p:cTn id="104" fill="hold">
                            <p:stCondLst>
                              <p:cond delay="2500"/>
                            </p:stCondLst>
                            <p:childTnLst>
                              <p:par>
                                <p:cTn id="105" presetID="2" presetClass="entr" presetSubtype="4" fill="hold" grpId="0" nodeType="afterEffect">
                                  <p:stCondLst>
                                    <p:cond delay="0"/>
                                  </p:stCondLst>
                                  <p:childTnLst>
                                    <p:set>
                                      <p:cBhvr>
                                        <p:cTn id="106" dur="1" fill="hold">
                                          <p:stCondLst>
                                            <p:cond delay="0"/>
                                          </p:stCondLst>
                                        </p:cTn>
                                        <p:tgtEl>
                                          <p:spTgt spid="18">
                                            <p:txEl>
                                              <p:pRg st="4" end="4"/>
                                            </p:txEl>
                                          </p:spTgt>
                                        </p:tgtEl>
                                        <p:attrNameLst>
                                          <p:attrName>style.visibility</p:attrName>
                                        </p:attrNameLst>
                                      </p:cBhvr>
                                      <p:to>
                                        <p:strVal val="visible"/>
                                      </p:to>
                                    </p:set>
                                    <p:anim calcmode="lin" valueType="num">
                                      <p:cBhvr additive="base">
                                        <p:cTn id="107" dur="500" fill="hold"/>
                                        <p:tgtEl>
                                          <p:spTgt spid="18">
                                            <p:txEl>
                                              <p:pRg st="4" end="4"/>
                                            </p:txEl>
                                          </p:spTgt>
                                        </p:tgtEl>
                                        <p:attrNameLst>
                                          <p:attrName>ppt_x</p:attrName>
                                        </p:attrNameLst>
                                      </p:cBhvr>
                                      <p:tavLst>
                                        <p:tav tm="0">
                                          <p:val>
                                            <p:strVal val="#ppt_x"/>
                                          </p:val>
                                        </p:tav>
                                        <p:tav tm="100000">
                                          <p:val>
                                            <p:strVal val="#ppt_x"/>
                                          </p:val>
                                        </p:tav>
                                      </p:tavLst>
                                    </p:anim>
                                    <p:anim calcmode="lin" valueType="num">
                                      <p:cBhvr additive="base">
                                        <p:cTn id="108" dur="500" fill="hold"/>
                                        <p:tgtEl>
                                          <p:spTgt spid="1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09" fill="hold" nodeType="clickPar">
                      <p:stCondLst>
                        <p:cond delay="indefinite"/>
                      </p:stCondLst>
                      <p:childTnLst>
                        <p:par>
                          <p:cTn id="110" fill="hold" nodeType="withGroup">
                            <p:stCondLst>
                              <p:cond delay="0"/>
                            </p:stCondLst>
                            <p:childTnLst>
                              <p:par>
                                <p:cTn id="111" presetID="2" presetClass="entr" presetSubtype="4" fill="hold" grpId="0" nodeType="clickEffect">
                                  <p:stCondLst>
                                    <p:cond delay="0"/>
                                  </p:stCondLst>
                                  <p:childTnLst>
                                    <p:set>
                                      <p:cBhvr>
                                        <p:cTn id="112" dur="1" fill="hold">
                                          <p:stCondLst>
                                            <p:cond delay="0"/>
                                          </p:stCondLst>
                                        </p:cTn>
                                        <p:tgtEl>
                                          <p:spTgt spid="14">
                                            <p:bg/>
                                          </p:spTgt>
                                        </p:tgtEl>
                                        <p:attrNameLst>
                                          <p:attrName>style.visibility</p:attrName>
                                        </p:attrNameLst>
                                      </p:cBhvr>
                                      <p:to>
                                        <p:strVal val="visible"/>
                                      </p:to>
                                    </p:set>
                                    <p:anim calcmode="lin" valueType="num">
                                      <p:cBhvr additive="base">
                                        <p:cTn id="113" dur="500" fill="hold"/>
                                        <p:tgtEl>
                                          <p:spTgt spid="14">
                                            <p:bg/>
                                          </p:spTgt>
                                        </p:tgtEl>
                                        <p:attrNameLst>
                                          <p:attrName>ppt_x</p:attrName>
                                        </p:attrNameLst>
                                      </p:cBhvr>
                                      <p:tavLst>
                                        <p:tav tm="0">
                                          <p:val>
                                            <p:strVal val="#ppt_x"/>
                                          </p:val>
                                        </p:tav>
                                        <p:tav tm="100000">
                                          <p:val>
                                            <p:strVal val="#ppt_x"/>
                                          </p:val>
                                        </p:tav>
                                      </p:tavLst>
                                    </p:anim>
                                    <p:anim calcmode="lin" valueType="num">
                                      <p:cBhvr additive="base">
                                        <p:cTn id="114" dur="500" fill="hold"/>
                                        <p:tgtEl>
                                          <p:spTgt spid="14">
                                            <p:bg/>
                                          </p:spTgt>
                                        </p:tgtEl>
                                        <p:attrNameLst>
                                          <p:attrName>ppt_y</p:attrName>
                                        </p:attrNameLst>
                                      </p:cBhvr>
                                      <p:tavLst>
                                        <p:tav tm="0">
                                          <p:val>
                                            <p:strVal val="1+#ppt_h/2"/>
                                          </p:val>
                                        </p:tav>
                                        <p:tav tm="100000">
                                          <p:val>
                                            <p:strVal val="#ppt_y"/>
                                          </p:val>
                                        </p:tav>
                                      </p:tavLst>
                                    </p:anim>
                                  </p:childTnLst>
                                </p:cTn>
                              </p:par>
                            </p:childTnLst>
                          </p:cTn>
                        </p:par>
                        <p:par>
                          <p:cTn id="115" fill="hold">
                            <p:stCondLst>
                              <p:cond delay="500"/>
                            </p:stCondLst>
                            <p:childTnLst>
                              <p:par>
                                <p:cTn id="116" presetID="2" presetClass="entr" presetSubtype="4" fill="hold" grpId="0" nodeType="afterEffect">
                                  <p:stCondLst>
                                    <p:cond delay="0"/>
                                  </p:stCondLst>
                                  <p:childTnLst>
                                    <p:set>
                                      <p:cBhvr>
                                        <p:cTn id="117" dur="1" fill="hold">
                                          <p:stCondLst>
                                            <p:cond delay="0"/>
                                          </p:stCondLst>
                                        </p:cTn>
                                        <p:tgtEl>
                                          <p:spTgt spid="14">
                                            <p:txEl>
                                              <p:pRg st="0" end="0"/>
                                            </p:txEl>
                                          </p:spTgt>
                                        </p:tgtEl>
                                        <p:attrNameLst>
                                          <p:attrName>style.visibility</p:attrName>
                                        </p:attrNameLst>
                                      </p:cBhvr>
                                      <p:to>
                                        <p:strVal val="visible"/>
                                      </p:to>
                                    </p:set>
                                    <p:anim calcmode="lin" valueType="num">
                                      <p:cBhvr additive="base">
                                        <p:cTn id="118"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119"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par>
                          <p:cTn id="120" fill="hold">
                            <p:stCondLst>
                              <p:cond delay="1000"/>
                            </p:stCondLst>
                            <p:childTnLst>
                              <p:par>
                                <p:cTn id="121" presetID="2" presetClass="entr" presetSubtype="4" fill="hold" grpId="0" nodeType="afterEffect">
                                  <p:stCondLst>
                                    <p:cond delay="0"/>
                                  </p:stCondLst>
                                  <p:childTnLst>
                                    <p:set>
                                      <p:cBhvr>
                                        <p:cTn id="122" dur="1" fill="hold">
                                          <p:stCondLst>
                                            <p:cond delay="0"/>
                                          </p:stCondLst>
                                        </p:cTn>
                                        <p:tgtEl>
                                          <p:spTgt spid="14">
                                            <p:txEl>
                                              <p:pRg st="1" end="1"/>
                                            </p:txEl>
                                          </p:spTgt>
                                        </p:tgtEl>
                                        <p:attrNameLst>
                                          <p:attrName>style.visibility</p:attrName>
                                        </p:attrNameLst>
                                      </p:cBhvr>
                                      <p:to>
                                        <p:strVal val="visible"/>
                                      </p:to>
                                    </p:set>
                                    <p:anim calcmode="lin" valueType="num">
                                      <p:cBhvr additive="base">
                                        <p:cTn id="12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2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par>
                          <p:cTn id="125" fill="hold">
                            <p:stCondLst>
                              <p:cond delay="1500"/>
                            </p:stCondLst>
                            <p:childTnLst>
                              <p:par>
                                <p:cTn id="126" presetID="2" presetClass="entr" presetSubtype="4" fill="hold" grpId="0" nodeType="afterEffect">
                                  <p:stCondLst>
                                    <p:cond delay="0"/>
                                  </p:stCondLst>
                                  <p:childTnLst>
                                    <p:set>
                                      <p:cBhvr>
                                        <p:cTn id="127" dur="1" fill="hold">
                                          <p:stCondLst>
                                            <p:cond delay="0"/>
                                          </p:stCondLst>
                                        </p:cTn>
                                        <p:tgtEl>
                                          <p:spTgt spid="14">
                                            <p:txEl>
                                              <p:pRg st="2" end="2"/>
                                            </p:txEl>
                                          </p:spTgt>
                                        </p:tgtEl>
                                        <p:attrNameLst>
                                          <p:attrName>style.visibility</p:attrName>
                                        </p:attrNameLst>
                                      </p:cBhvr>
                                      <p:to>
                                        <p:strVal val="visible"/>
                                      </p:to>
                                    </p:set>
                                    <p:anim calcmode="lin" valueType="num">
                                      <p:cBhvr additive="base">
                                        <p:cTn id="128"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129"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14" grpId="0" build="p" animBg="1"/>
      <p:bldP spid="18" grpId="0" build="p" animBg="1"/>
      <p:bldP spid="20" grpId="0" build="p" animBg="1"/>
      <p:bldP spid="8" grpId="0"/>
      <p:bldP spid="12" grpId="0"/>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12"/>
          <p:cNvSpPr txBox="1">
            <a:spLocks noChangeArrowheads="1"/>
          </p:cNvSpPr>
          <p:nvPr/>
        </p:nvSpPr>
        <p:spPr bwMode="auto">
          <a:xfrm>
            <a:off x="-533400" y="1095881"/>
            <a:ext cx="9677400" cy="6447919"/>
          </a:xfrm>
          <a:prstGeom prst="rect">
            <a:avLst/>
          </a:prstGeom>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sz="41300" b="1" dirty="0" smtClean="0">
                <a:solidFill>
                  <a:schemeClr val="tx2">
                    <a:lumMod val="75000"/>
                  </a:schemeClr>
                </a:solidFill>
              </a:rPr>
              <a:t>5.3</a:t>
            </a:r>
            <a:endParaRPr lang="en-US" sz="41300" b="1" dirty="0">
              <a:solidFill>
                <a:schemeClr val="tx2">
                  <a:lumMod val="75000"/>
                </a:schemeClr>
              </a:solidFill>
            </a:endParaRPr>
          </a:p>
        </p:txBody>
      </p:sp>
      <p:sp>
        <p:nvSpPr>
          <p:cNvPr id="25" name=" 3"/>
          <p:cNvSpPr/>
          <p:nvPr/>
        </p:nvSpPr>
        <p:spPr>
          <a:xfrm>
            <a:off x="0" y="2438400"/>
            <a:ext cx="9144000" cy="3848100"/>
          </a:xfrm>
          <a:prstGeom prst="swooshArrow">
            <a:avLst>
              <a:gd name="adj1" fmla="val 25000"/>
              <a:gd name="adj2" fmla="val 25000"/>
            </a:avLst>
          </a:prstGeom>
          <a:gradFill flip="none" rotWithShape="1">
            <a:gsLst>
              <a:gs pos="0">
                <a:schemeClr val="tx1">
                  <a:lumMod val="60000"/>
                  <a:lumOff val="40000"/>
                </a:schemeClr>
              </a:gs>
              <a:gs pos="80000">
                <a:schemeClr val="accent3">
                  <a:tint val="40000"/>
                  <a:hueOff val="0"/>
                  <a:satOff val="0"/>
                  <a:lumOff val="0"/>
                  <a:alphaOff val="0"/>
                  <a:shade val="93000"/>
                  <a:satMod val="130000"/>
                </a:schemeClr>
              </a:gs>
              <a:gs pos="100000">
                <a:schemeClr val="accent3">
                  <a:tint val="40000"/>
                  <a:hueOff val="0"/>
                  <a:satOff val="0"/>
                  <a:lumOff val="0"/>
                  <a:alphaOff val="0"/>
                  <a:shade val="94000"/>
                  <a:satMod val="135000"/>
                </a:schemeClr>
              </a:gs>
            </a:gsLst>
            <a:path path="circle">
              <a:fillToRect l="100000" t="100000"/>
            </a:path>
            <a:tileRect r="-100000" b="-100000"/>
          </a:gradFill>
          <a:scene3d>
            <a:camera prst="orthographicFront"/>
            <a:lightRig rig="flat" dir="t"/>
          </a:scene3d>
          <a:sp3d z="-190500" extrusionH="12700" prstMaterial="plastic">
            <a:bevelT w="50800" h="50800"/>
          </a:sp3d>
        </p:spPr>
        <p:style>
          <a:lnRef idx="0">
            <a:schemeClr val="dk1">
              <a:hueOff val="0"/>
              <a:satOff val="0"/>
              <a:lumOff val="0"/>
              <a:alphaOff val="0"/>
            </a:schemeClr>
          </a:lnRef>
          <a:fillRef idx="3">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sp>
      <p:sp>
        <p:nvSpPr>
          <p:cNvPr id="14" name="Rectangle 13"/>
          <p:cNvSpPr/>
          <p:nvPr/>
        </p:nvSpPr>
        <p:spPr>
          <a:xfrm>
            <a:off x="6096000" y="2438400"/>
            <a:ext cx="2667000" cy="4419600"/>
          </a:xfrm>
          <a:prstGeom prst="rect">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400" tIns="91440"/>
          <a:lstStyle/>
          <a:p>
            <a:pPr marL="114300" indent="-114300">
              <a:spcBef>
                <a:spcPts val="1200"/>
              </a:spcBef>
              <a:buFont typeface="Arial" pitchFamily="34" charset="0"/>
              <a:buChar char="•"/>
              <a:defRPr/>
            </a:pPr>
            <a:r>
              <a:rPr lang="en-US" sz="2000" dirty="0" smtClean="0">
                <a:solidFill>
                  <a:srgbClr val="020202"/>
                </a:solidFill>
                <a:latin typeface="Gill Sans MT Condensed" pitchFamily="34" charset="0"/>
              </a:rPr>
              <a:t>WBS</a:t>
            </a:r>
          </a:p>
          <a:p>
            <a:pPr marL="114300" indent="-114300">
              <a:spcBef>
                <a:spcPts val="1200"/>
              </a:spcBef>
              <a:buFont typeface="Arial" pitchFamily="34" charset="0"/>
              <a:buChar char="•"/>
              <a:defRPr/>
            </a:pPr>
            <a:r>
              <a:rPr lang="en-US" sz="2000" dirty="0" smtClean="0">
                <a:solidFill>
                  <a:srgbClr val="020202"/>
                </a:solidFill>
                <a:latin typeface="Gill Sans MT Condensed" pitchFamily="34" charset="0"/>
              </a:rPr>
              <a:t>WBS Dictionary</a:t>
            </a:r>
          </a:p>
          <a:p>
            <a:pPr marL="114300" indent="-114300">
              <a:spcBef>
                <a:spcPts val="1200"/>
              </a:spcBef>
              <a:buFont typeface="Arial" pitchFamily="34" charset="0"/>
              <a:buChar char="•"/>
              <a:defRPr/>
            </a:pPr>
            <a:r>
              <a:rPr lang="en-US" sz="2000" dirty="0" smtClean="0">
                <a:solidFill>
                  <a:srgbClr val="020202"/>
                </a:solidFill>
                <a:latin typeface="Gill Sans MT Condensed" pitchFamily="34" charset="0"/>
              </a:rPr>
              <a:t>Scope Baseline</a:t>
            </a:r>
          </a:p>
          <a:p>
            <a:pPr marL="114300" indent="-114300">
              <a:spcBef>
                <a:spcPts val="1200"/>
              </a:spcBef>
              <a:buFont typeface="Arial" pitchFamily="34" charset="0"/>
              <a:buChar char="•"/>
              <a:defRPr/>
            </a:pPr>
            <a:r>
              <a:rPr lang="en-US" sz="2000" dirty="0" smtClean="0">
                <a:solidFill>
                  <a:srgbClr val="020202"/>
                </a:solidFill>
                <a:latin typeface="Gill Sans MT Condensed" pitchFamily="34" charset="0"/>
              </a:rPr>
              <a:t>Project Document Updates</a:t>
            </a:r>
            <a:endParaRPr lang="en-US" sz="2000" dirty="0">
              <a:solidFill>
                <a:srgbClr val="020202"/>
              </a:solidFill>
              <a:latin typeface="Gill Sans MT Condensed" pitchFamily="34" charset="0"/>
            </a:endParaRPr>
          </a:p>
          <a:p>
            <a:pPr>
              <a:spcBef>
                <a:spcPts val="1200"/>
              </a:spcBef>
              <a:defRPr/>
            </a:pPr>
            <a:r>
              <a:rPr lang="en-US" sz="2000" dirty="0" smtClean="0">
                <a:solidFill>
                  <a:srgbClr val="020202"/>
                </a:solidFill>
                <a:latin typeface="Gill Sans MT Condensed" pitchFamily="34" charset="0"/>
              </a:rPr>
              <a:t>____________</a:t>
            </a:r>
            <a:endParaRPr lang="en-US" sz="2000" dirty="0">
              <a:solidFill>
                <a:srgbClr val="020202"/>
              </a:solidFill>
              <a:latin typeface="Gill Sans MT Condensed" pitchFamily="34" charset="0"/>
            </a:endParaRPr>
          </a:p>
          <a:p>
            <a:pPr marL="114300" indent="-114300">
              <a:spcBef>
                <a:spcPts val="1200"/>
              </a:spcBef>
              <a:buFont typeface="Arial" pitchFamily="34" charset="0"/>
              <a:buChar char="•"/>
              <a:defRPr/>
            </a:pPr>
            <a:endParaRPr lang="en-US" sz="2000" dirty="0">
              <a:solidFill>
                <a:srgbClr val="020202"/>
              </a:solidFill>
              <a:latin typeface="Gill Sans MT Condensed" pitchFamily="34" charset="0"/>
            </a:endParaRPr>
          </a:p>
        </p:txBody>
      </p:sp>
      <p:sp>
        <p:nvSpPr>
          <p:cNvPr id="18" name="Rectangle 17"/>
          <p:cNvSpPr/>
          <p:nvPr/>
        </p:nvSpPr>
        <p:spPr>
          <a:xfrm>
            <a:off x="3200400" y="2438400"/>
            <a:ext cx="2701925" cy="4419600"/>
          </a:xfrm>
          <a:prstGeom prst="rect">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400" tIns="91440"/>
          <a:lstStyle/>
          <a:p>
            <a:pPr marL="114300" indent="-114300">
              <a:spcAft>
                <a:spcPts val="1200"/>
              </a:spcAft>
              <a:buFont typeface="Arial" pitchFamily="34" charset="0"/>
              <a:buChar char="•"/>
              <a:defRPr/>
            </a:pPr>
            <a:r>
              <a:rPr lang="en-US" sz="2000" dirty="0" smtClean="0">
                <a:solidFill>
                  <a:srgbClr val="020202"/>
                </a:solidFill>
                <a:latin typeface="Gill Sans MT Condensed" pitchFamily="34" charset="0"/>
              </a:rPr>
              <a:t>Decomposition</a:t>
            </a:r>
            <a:endParaRPr lang="en-US" sz="2000" dirty="0">
              <a:solidFill>
                <a:srgbClr val="020202"/>
              </a:solidFill>
              <a:latin typeface="Gill Sans MT Condensed" pitchFamily="34" charset="0"/>
            </a:endParaRPr>
          </a:p>
          <a:p>
            <a:pPr>
              <a:spcAft>
                <a:spcPts val="1200"/>
              </a:spcAft>
              <a:defRPr/>
            </a:pPr>
            <a:r>
              <a:rPr lang="en-US" sz="2000" dirty="0" smtClean="0">
                <a:solidFill>
                  <a:srgbClr val="020202"/>
                </a:solidFill>
                <a:latin typeface="Gill Sans MT Condensed" pitchFamily="34" charset="0"/>
              </a:rPr>
              <a:t>____________</a:t>
            </a:r>
            <a:endParaRPr lang="en-US" sz="2000" dirty="0">
              <a:solidFill>
                <a:srgbClr val="020202"/>
              </a:solidFill>
              <a:latin typeface="Gill Sans MT Condensed" pitchFamily="34" charset="0"/>
            </a:endParaRPr>
          </a:p>
          <a:p>
            <a:pPr marL="114300" indent="-114300">
              <a:spcAft>
                <a:spcPts val="1200"/>
              </a:spcAft>
              <a:buFont typeface="Arial" pitchFamily="34" charset="0"/>
              <a:buChar char="•"/>
              <a:defRPr/>
            </a:pPr>
            <a:endParaRPr lang="en-US" sz="2000" dirty="0">
              <a:solidFill>
                <a:srgbClr val="020202"/>
              </a:solidFill>
              <a:latin typeface="Gill Sans MT Condensed" pitchFamily="34" charset="0"/>
            </a:endParaRPr>
          </a:p>
        </p:txBody>
      </p:sp>
      <p:sp>
        <p:nvSpPr>
          <p:cNvPr id="20" name="Rectangle 19"/>
          <p:cNvSpPr/>
          <p:nvPr/>
        </p:nvSpPr>
        <p:spPr>
          <a:xfrm>
            <a:off x="381000" y="2438400"/>
            <a:ext cx="2667000" cy="4419600"/>
          </a:xfrm>
          <a:prstGeom prst="rect">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400" tIns="91440"/>
          <a:lstStyle/>
          <a:p>
            <a:pPr marL="114300" indent="-114300">
              <a:spcAft>
                <a:spcPts val="1200"/>
              </a:spcAft>
              <a:buFont typeface="Arial" pitchFamily="34" charset="0"/>
              <a:buChar char="•"/>
              <a:defRPr/>
            </a:pPr>
            <a:r>
              <a:rPr lang="en-US" sz="2000" dirty="0">
                <a:solidFill>
                  <a:srgbClr val="020202"/>
                </a:solidFill>
                <a:latin typeface="Gill Sans MT Condensed" pitchFamily="34" charset="0"/>
              </a:rPr>
              <a:t>Project </a:t>
            </a:r>
            <a:r>
              <a:rPr lang="en-US" sz="2000" dirty="0" smtClean="0">
                <a:solidFill>
                  <a:srgbClr val="020202"/>
                </a:solidFill>
                <a:latin typeface="Gill Sans MT Condensed" pitchFamily="34" charset="0"/>
              </a:rPr>
              <a:t>Scope Statement</a:t>
            </a:r>
            <a:endParaRPr lang="en-US" sz="2000" dirty="0">
              <a:solidFill>
                <a:srgbClr val="020202"/>
              </a:solidFill>
              <a:latin typeface="Gill Sans MT Condensed" pitchFamily="34" charset="0"/>
            </a:endParaRPr>
          </a:p>
          <a:p>
            <a:pPr marL="114300" indent="-114300">
              <a:spcAft>
                <a:spcPts val="1200"/>
              </a:spcAft>
              <a:buFont typeface="Arial" pitchFamily="34" charset="0"/>
              <a:buChar char="•"/>
              <a:defRPr/>
            </a:pPr>
            <a:r>
              <a:rPr lang="en-US" sz="2000" dirty="0" smtClean="0">
                <a:solidFill>
                  <a:srgbClr val="020202"/>
                </a:solidFill>
                <a:latin typeface="Gill Sans MT Condensed" pitchFamily="34" charset="0"/>
              </a:rPr>
              <a:t>Requirements Documentation</a:t>
            </a:r>
          </a:p>
          <a:p>
            <a:pPr marL="114300" indent="-114300">
              <a:spcAft>
                <a:spcPts val="1200"/>
              </a:spcAft>
              <a:buFont typeface="Arial" pitchFamily="34" charset="0"/>
              <a:buChar char="•"/>
              <a:defRPr/>
            </a:pPr>
            <a:r>
              <a:rPr lang="en-US" sz="2000" dirty="0" smtClean="0">
                <a:solidFill>
                  <a:srgbClr val="020202"/>
                </a:solidFill>
                <a:latin typeface="Gill Sans MT Condensed" pitchFamily="34" charset="0"/>
              </a:rPr>
              <a:t>Organizational Process Assets</a:t>
            </a:r>
            <a:endParaRPr lang="en-US" sz="2000" dirty="0">
              <a:solidFill>
                <a:srgbClr val="020202"/>
              </a:solidFill>
              <a:latin typeface="Gill Sans MT Condensed" pitchFamily="34" charset="0"/>
            </a:endParaRPr>
          </a:p>
          <a:p>
            <a:pPr>
              <a:spcAft>
                <a:spcPts val="1200"/>
              </a:spcAft>
              <a:defRPr/>
            </a:pPr>
            <a:r>
              <a:rPr lang="en-US" sz="2000" dirty="0" smtClean="0">
                <a:solidFill>
                  <a:srgbClr val="020202"/>
                </a:solidFill>
                <a:latin typeface="Gill Sans MT Condensed" pitchFamily="34" charset="0"/>
              </a:rPr>
              <a:t>____________</a:t>
            </a:r>
            <a:endParaRPr lang="en-US" sz="2000" dirty="0">
              <a:solidFill>
                <a:srgbClr val="020202"/>
              </a:solidFill>
              <a:latin typeface="Gill Sans MT Condensed" pitchFamily="34" charset="0"/>
            </a:endParaRPr>
          </a:p>
          <a:p>
            <a:pPr marL="114300" indent="-114300">
              <a:buFont typeface="Arial" pitchFamily="34" charset="0"/>
              <a:buChar char="•"/>
              <a:defRPr/>
            </a:pPr>
            <a:endParaRPr lang="en-US" sz="1400" dirty="0">
              <a:solidFill>
                <a:schemeClr val="tx1">
                  <a:lumMod val="75000"/>
                </a:schemeClr>
              </a:solidFill>
              <a:latin typeface="Gill Sans MT" pitchFamily="34" charset="0"/>
            </a:endParaRPr>
          </a:p>
        </p:txBody>
      </p:sp>
      <p:sp>
        <p:nvSpPr>
          <p:cNvPr id="6" name="Rectangle 5"/>
          <p:cNvSpPr/>
          <p:nvPr/>
        </p:nvSpPr>
        <p:spPr>
          <a:xfrm>
            <a:off x="381000" y="1524000"/>
            <a:ext cx="2667000" cy="914400"/>
          </a:xfrm>
          <a:prstGeom prst="rect">
            <a:avLst/>
          </a:prstGeom>
          <a:gradFill flip="none" rotWithShape="1">
            <a:gsLst>
              <a:gs pos="32000">
                <a:schemeClr val="bg2"/>
              </a:gs>
              <a:gs pos="100000">
                <a:schemeClr val="bg2">
                  <a:lumMod val="75000"/>
                </a:schemeClr>
              </a:gs>
            </a:gsLst>
            <a:lin ang="5400000" scaled="1"/>
            <a:tileRect/>
          </a:gradFill>
          <a:ln w="12700">
            <a:gradFill flip="none" rotWithShape="1">
              <a:gsLst>
                <a:gs pos="0">
                  <a:schemeClr val="bg1"/>
                </a:gs>
                <a:gs pos="100000">
                  <a:schemeClr val="bg1">
                    <a:lumMod val="75000"/>
                  </a:schemeClr>
                </a:gs>
              </a:gsLst>
              <a:lin ang="16200000" scaled="1"/>
              <a:tileRect/>
            </a:gradFill>
          </a:ln>
          <a:effectLst>
            <a:glow rad="63500">
              <a:schemeClr val="bg1">
                <a:lumMod val="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914400" anchor="ctr"/>
          <a:lstStyle/>
          <a:p>
            <a:pPr>
              <a:defRPr/>
            </a:pPr>
            <a:r>
              <a:rPr lang="en-US" sz="2400" dirty="0">
                <a:solidFill>
                  <a:srgbClr val="EEECE1">
                    <a:lumMod val="25000"/>
                  </a:srgbClr>
                </a:solidFill>
                <a:latin typeface="Gill Sans MT" pitchFamily="34" charset="0"/>
              </a:rPr>
              <a:t>Inputs	</a:t>
            </a:r>
          </a:p>
        </p:txBody>
      </p:sp>
      <p:sp>
        <p:nvSpPr>
          <p:cNvPr id="8" name="TextBox 7"/>
          <p:cNvSpPr txBox="1"/>
          <p:nvPr/>
        </p:nvSpPr>
        <p:spPr>
          <a:xfrm>
            <a:off x="381000" y="1524000"/>
            <a:ext cx="685800" cy="862013"/>
          </a:xfrm>
          <a:prstGeom prst="rect">
            <a:avLst/>
          </a:prstGeom>
          <a:noFill/>
        </p:spPr>
        <p:txBody>
          <a:bodyPr>
            <a:spAutoFit/>
          </a:bodyPr>
          <a:lstStyle/>
          <a:p>
            <a:pPr algn="ctr">
              <a:defRPr/>
            </a:pPr>
            <a:r>
              <a:rPr lang="en-US" sz="5000" dirty="0">
                <a:solidFill>
                  <a:schemeClr val="accent6">
                    <a:lumMod val="75000"/>
                  </a:schemeClr>
                </a:solidFill>
                <a:latin typeface="Calisto MT" pitchFamily="18" charset="0"/>
              </a:rPr>
              <a:t>1</a:t>
            </a:r>
          </a:p>
        </p:txBody>
      </p:sp>
      <p:cxnSp>
        <p:nvCxnSpPr>
          <p:cNvPr id="10" name="Straight Connector 9"/>
          <p:cNvCxnSpPr/>
          <p:nvPr/>
        </p:nvCxnSpPr>
        <p:spPr>
          <a:xfrm rot="5400000">
            <a:off x="724694" y="1980406"/>
            <a:ext cx="685800" cy="1588"/>
          </a:xfrm>
          <a:prstGeom prst="line">
            <a:avLst/>
          </a:prstGeom>
          <a:ln w="31750">
            <a:solidFill>
              <a:srgbClr val="FFFFFF"/>
            </a:solidFill>
            <a:prstDash val="sysDot"/>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3235036" y="1524000"/>
            <a:ext cx="2667000" cy="914400"/>
          </a:xfrm>
          <a:prstGeom prst="rect">
            <a:avLst/>
          </a:prstGeom>
          <a:gradFill flip="none" rotWithShape="1">
            <a:gsLst>
              <a:gs pos="32000">
                <a:schemeClr val="bg2"/>
              </a:gs>
              <a:gs pos="100000">
                <a:schemeClr val="bg2">
                  <a:lumMod val="75000"/>
                </a:schemeClr>
              </a:gs>
            </a:gsLst>
            <a:lin ang="5400000" scaled="1"/>
            <a:tileRect/>
          </a:gradFill>
          <a:ln w="12700">
            <a:gradFill flip="none" rotWithShape="1">
              <a:gsLst>
                <a:gs pos="0">
                  <a:schemeClr val="bg1"/>
                </a:gs>
                <a:gs pos="100000">
                  <a:schemeClr val="bg1">
                    <a:lumMod val="75000"/>
                  </a:schemeClr>
                </a:gs>
              </a:gsLst>
              <a:lin ang="16200000" scaled="1"/>
              <a:tileRect/>
            </a:gradFill>
          </a:ln>
          <a:effectLst>
            <a:glow rad="63500">
              <a:schemeClr val="bg1">
                <a:lumMod val="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914400" anchor="ctr"/>
          <a:lstStyle/>
          <a:p>
            <a:pPr>
              <a:defRPr/>
            </a:pPr>
            <a:r>
              <a:rPr lang="en-US" sz="2400" dirty="0">
                <a:solidFill>
                  <a:srgbClr val="EEECE1">
                    <a:lumMod val="25000"/>
                  </a:srgbClr>
                </a:solidFill>
                <a:latin typeface="Gill Sans MT" pitchFamily="34" charset="0"/>
              </a:rPr>
              <a:t>Tools and Techniques</a:t>
            </a:r>
          </a:p>
        </p:txBody>
      </p:sp>
      <p:sp>
        <p:nvSpPr>
          <p:cNvPr id="12" name="TextBox 11"/>
          <p:cNvSpPr txBox="1"/>
          <p:nvPr/>
        </p:nvSpPr>
        <p:spPr>
          <a:xfrm>
            <a:off x="3235325" y="1524000"/>
            <a:ext cx="685800" cy="862013"/>
          </a:xfrm>
          <a:prstGeom prst="rect">
            <a:avLst/>
          </a:prstGeom>
          <a:noFill/>
        </p:spPr>
        <p:txBody>
          <a:bodyPr>
            <a:spAutoFit/>
          </a:bodyPr>
          <a:lstStyle/>
          <a:p>
            <a:pPr algn="ctr">
              <a:defRPr/>
            </a:pPr>
            <a:r>
              <a:rPr lang="en-US" sz="5000" dirty="0">
                <a:solidFill>
                  <a:schemeClr val="accent6">
                    <a:lumMod val="75000"/>
                  </a:schemeClr>
                </a:solidFill>
                <a:latin typeface="Calisto MT" pitchFamily="18" charset="0"/>
              </a:rPr>
              <a:t>2</a:t>
            </a:r>
          </a:p>
        </p:txBody>
      </p:sp>
      <p:cxnSp>
        <p:nvCxnSpPr>
          <p:cNvPr id="13" name="Straight Connector 12"/>
          <p:cNvCxnSpPr/>
          <p:nvPr/>
        </p:nvCxnSpPr>
        <p:spPr>
          <a:xfrm rot="5400000">
            <a:off x="3579019" y="1980406"/>
            <a:ext cx="685800" cy="1588"/>
          </a:xfrm>
          <a:prstGeom prst="line">
            <a:avLst/>
          </a:prstGeom>
          <a:ln w="31750">
            <a:solidFill>
              <a:srgbClr val="FFFFFF"/>
            </a:solidFill>
            <a:prstDash val="sysDot"/>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6096000" y="1524000"/>
            <a:ext cx="2667000" cy="914400"/>
          </a:xfrm>
          <a:prstGeom prst="rect">
            <a:avLst/>
          </a:prstGeom>
          <a:gradFill flip="none" rotWithShape="1">
            <a:gsLst>
              <a:gs pos="32000">
                <a:schemeClr val="bg2"/>
              </a:gs>
              <a:gs pos="100000">
                <a:schemeClr val="bg2">
                  <a:lumMod val="75000"/>
                </a:schemeClr>
              </a:gs>
            </a:gsLst>
            <a:lin ang="5400000" scaled="1"/>
            <a:tileRect/>
          </a:gradFill>
          <a:ln w="12700">
            <a:gradFill flip="none" rotWithShape="1">
              <a:gsLst>
                <a:gs pos="0">
                  <a:schemeClr val="bg1"/>
                </a:gs>
                <a:gs pos="100000">
                  <a:schemeClr val="bg1">
                    <a:lumMod val="75000"/>
                  </a:schemeClr>
                </a:gs>
              </a:gsLst>
              <a:lin ang="16200000" scaled="1"/>
              <a:tileRect/>
            </a:gradFill>
          </a:ln>
          <a:effectLst>
            <a:glow rad="63500">
              <a:schemeClr val="bg1">
                <a:lumMod val="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914400" anchor="ctr"/>
          <a:lstStyle/>
          <a:p>
            <a:pPr>
              <a:defRPr/>
            </a:pPr>
            <a:r>
              <a:rPr lang="en-US" sz="2400" dirty="0">
                <a:solidFill>
                  <a:srgbClr val="EEECE1">
                    <a:lumMod val="25000"/>
                  </a:srgbClr>
                </a:solidFill>
                <a:latin typeface="Gill Sans MT" pitchFamily="34" charset="0"/>
              </a:rPr>
              <a:t>Outputs</a:t>
            </a:r>
          </a:p>
        </p:txBody>
      </p:sp>
      <p:sp>
        <p:nvSpPr>
          <p:cNvPr id="16" name="TextBox 15"/>
          <p:cNvSpPr txBox="1"/>
          <p:nvPr/>
        </p:nvSpPr>
        <p:spPr>
          <a:xfrm>
            <a:off x="6096000" y="1524000"/>
            <a:ext cx="685800" cy="862013"/>
          </a:xfrm>
          <a:prstGeom prst="rect">
            <a:avLst/>
          </a:prstGeom>
          <a:noFill/>
        </p:spPr>
        <p:txBody>
          <a:bodyPr>
            <a:spAutoFit/>
          </a:bodyPr>
          <a:lstStyle/>
          <a:p>
            <a:pPr algn="ctr">
              <a:defRPr/>
            </a:pPr>
            <a:r>
              <a:rPr lang="en-US" sz="5000" dirty="0">
                <a:solidFill>
                  <a:schemeClr val="accent6">
                    <a:lumMod val="75000"/>
                  </a:schemeClr>
                </a:solidFill>
                <a:latin typeface="Calisto MT" pitchFamily="18" charset="0"/>
              </a:rPr>
              <a:t>3</a:t>
            </a:r>
          </a:p>
        </p:txBody>
      </p:sp>
      <p:cxnSp>
        <p:nvCxnSpPr>
          <p:cNvPr id="17" name="Straight Connector 16"/>
          <p:cNvCxnSpPr/>
          <p:nvPr/>
        </p:nvCxnSpPr>
        <p:spPr>
          <a:xfrm rot="5400000">
            <a:off x="6439694" y="1980406"/>
            <a:ext cx="685800" cy="1588"/>
          </a:xfrm>
          <a:prstGeom prst="line">
            <a:avLst/>
          </a:prstGeom>
          <a:ln w="31750">
            <a:solidFill>
              <a:srgbClr val="FFFFFF"/>
            </a:solidFill>
            <a:prstDash val="sysDot"/>
          </a:ln>
        </p:spPr>
        <p:style>
          <a:lnRef idx="1">
            <a:schemeClr val="accent1"/>
          </a:lnRef>
          <a:fillRef idx="0">
            <a:schemeClr val="accent1"/>
          </a:fillRef>
          <a:effectRef idx="0">
            <a:schemeClr val="accent1"/>
          </a:effectRef>
          <a:fontRef idx="minor">
            <a:schemeClr val="tx1"/>
          </a:fontRef>
        </p:style>
      </p:cxnSp>
      <p:sp>
        <p:nvSpPr>
          <p:cNvPr id="28695" name="TextBox 12"/>
          <p:cNvSpPr txBox="1">
            <a:spLocks noChangeArrowheads="1"/>
          </p:cNvSpPr>
          <p:nvPr/>
        </p:nvSpPr>
        <p:spPr bwMode="auto">
          <a:xfrm>
            <a:off x="76200" y="914400"/>
            <a:ext cx="1524000" cy="369332"/>
          </a:xfrm>
          <a:prstGeom prst="rect">
            <a:avLst/>
          </a:prstGeom>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b="1" dirty="0" smtClean="0">
                <a:solidFill>
                  <a:schemeClr val="bg1"/>
                </a:solidFill>
              </a:rPr>
              <a:t>Process 5.3</a:t>
            </a:r>
            <a:endParaRPr lang="en-US" b="1" dirty="0">
              <a:solidFill>
                <a:schemeClr val="bg1"/>
              </a:solidFill>
            </a:endParaRPr>
          </a:p>
        </p:txBody>
      </p:sp>
      <p:sp>
        <p:nvSpPr>
          <p:cNvPr id="24" name="TextBox 23"/>
          <p:cNvSpPr txBox="1"/>
          <p:nvPr/>
        </p:nvSpPr>
        <p:spPr>
          <a:xfrm>
            <a:off x="1447800" y="182687"/>
            <a:ext cx="8444086" cy="846385"/>
          </a:xfrm>
          <a:prstGeom prst="rect">
            <a:avLst/>
          </a:prstGeom>
          <a:noFill/>
        </p:spPr>
        <p:txBody>
          <a:bodyPr wrap="square">
            <a:spAutoFit/>
            <a:scene3d>
              <a:camera prst="orthographicFront"/>
              <a:lightRig rig="threePt" dir="t"/>
            </a:scene3d>
            <a:sp3d extrusionH="57150">
              <a:bevelT w="38100" h="38100" prst="angle"/>
            </a:sp3d>
          </a:bodyPr>
          <a:lstStyle>
            <a:lvl1pPr algn="ctr">
              <a:defRPr sz="4400">
                <a:gradFill flip="none" rotWithShape="1">
                  <a:gsLst>
                    <a:gs pos="0">
                      <a:srgbClr val="03D4A8"/>
                    </a:gs>
                    <a:gs pos="25000">
                      <a:srgbClr val="21D6E0"/>
                    </a:gs>
                    <a:gs pos="75000">
                      <a:srgbClr val="0087E6"/>
                    </a:gs>
                    <a:gs pos="100000">
                      <a:srgbClr val="005CBF"/>
                    </a:gs>
                  </a:gsLst>
                  <a:lin ang="16200000" scaled="1"/>
                  <a:tileRect/>
                </a:gradFill>
                <a:effectLst>
                  <a:reflection blurRad="6350" stA="55000" endA="300" endPos="45500" dir="5400000" sy="-100000" algn="bl" rotWithShape="0"/>
                </a:effectLst>
                <a:latin typeface="Franklin Gothic Heavy" pitchFamily="34" charset="0"/>
              </a:defRPr>
            </a:lvl1pPr>
          </a:lstStyle>
          <a:p>
            <a:r>
              <a:rPr lang="en-US" dirty="0"/>
              <a:t>Create WBS</a:t>
            </a:r>
          </a:p>
        </p:txBody>
      </p:sp>
      <p:grpSp>
        <p:nvGrpSpPr>
          <p:cNvPr id="2" name="Group 1"/>
          <p:cNvGrpSpPr/>
          <p:nvPr/>
        </p:nvGrpSpPr>
        <p:grpSpPr>
          <a:xfrm>
            <a:off x="0" y="-76200"/>
            <a:ext cx="1066800" cy="1107996"/>
            <a:chOff x="0" y="-76200"/>
            <a:chExt cx="1066800" cy="1107996"/>
          </a:xfrm>
        </p:grpSpPr>
        <p:grpSp>
          <p:nvGrpSpPr>
            <p:cNvPr id="3" name="Group 24"/>
            <p:cNvGrpSpPr>
              <a:grpSpLocks/>
            </p:cNvGrpSpPr>
            <p:nvPr/>
          </p:nvGrpSpPr>
          <p:grpSpPr bwMode="auto">
            <a:xfrm>
              <a:off x="0" y="0"/>
              <a:ext cx="1066800" cy="990600"/>
              <a:chOff x="2200" y="1570"/>
              <a:chExt cx="1496" cy="1496"/>
            </a:xfrm>
          </p:grpSpPr>
          <p:sp>
            <p:nvSpPr>
              <p:cNvPr id="36" name="Oval 25"/>
              <p:cNvSpPr>
                <a:spLocks noChangeArrowheads="1"/>
              </p:cNvSpPr>
              <p:nvPr/>
            </p:nvSpPr>
            <p:spPr bwMode="gray">
              <a:xfrm>
                <a:off x="2200" y="1570"/>
                <a:ext cx="1496" cy="1496"/>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defRPr/>
                </a:pPr>
                <a:endParaRPr lang="en-US">
                  <a:latin typeface="Arial" charset="0"/>
                  <a:cs typeface="+mn-cs"/>
                </a:endParaRPr>
              </a:p>
            </p:txBody>
          </p:sp>
          <p:sp>
            <p:nvSpPr>
              <p:cNvPr id="37" name="Oval 26"/>
              <p:cNvSpPr>
                <a:spLocks noChangeArrowheads="1"/>
              </p:cNvSpPr>
              <p:nvPr/>
            </p:nvSpPr>
            <p:spPr bwMode="gray">
              <a:xfrm>
                <a:off x="2200" y="1570"/>
                <a:ext cx="1496" cy="1496"/>
              </a:xfrm>
              <a:prstGeom prst="ellipse">
                <a:avLst/>
              </a:prstGeom>
              <a:gradFill rotWithShape="1">
                <a:gsLst>
                  <a:gs pos="0">
                    <a:schemeClr val="hlink">
                      <a:gamma/>
                      <a:tint val="69804"/>
                      <a:invGamma/>
                    </a:schemeClr>
                  </a:gs>
                  <a:gs pos="100000">
                    <a:schemeClr val="hlink"/>
                  </a:gs>
                </a:gsLst>
                <a:lin ang="2700000" scaled="1"/>
              </a:gradFill>
              <a:ln w="38100" algn="ctr">
                <a:noFill/>
                <a:round/>
                <a:headEnd/>
                <a:tailEnd/>
              </a:ln>
              <a:effectLst/>
            </p:spPr>
            <p:txBody>
              <a:bodyPr wrap="none" anchor="ctr">
                <a:spAutoFit/>
              </a:bodyPr>
              <a:lstStyle/>
              <a:p>
                <a:pPr>
                  <a:defRPr/>
                </a:pPr>
                <a:endParaRPr lang="en-US">
                  <a:latin typeface="Arial" charset="0"/>
                  <a:cs typeface="+mn-cs"/>
                </a:endParaRPr>
              </a:p>
            </p:txBody>
          </p:sp>
          <p:sp>
            <p:nvSpPr>
              <p:cNvPr id="38" name="Oval 27"/>
              <p:cNvSpPr>
                <a:spLocks noChangeArrowheads="1"/>
              </p:cNvSpPr>
              <p:nvPr/>
            </p:nvSpPr>
            <p:spPr bwMode="gray">
              <a:xfrm>
                <a:off x="2297" y="1667"/>
                <a:ext cx="1301" cy="1301"/>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39" name="Oval 28"/>
              <p:cNvSpPr>
                <a:spLocks noChangeArrowheads="1"/>
              </p:cNvSpPr>
              <p:nvPr/>
            </p:nvSpPr>
            <p:spPr bwMode="gray">
              <a:xfrm>
                <a:off x="2297" y="1667"/>
                <a:ext cx="1301" cy="1301"/>
              </a:xfrm>
              <a:prstGeom prst="ellipse">
                <a:avLst/>
              </a:prstGeom>
              <a:gradFill rotWithShape="1">
                <a:gsLst>
                  <a:gs pos="0">
                    <a:schemeClr val="hlink"/>
                  </a:gs>
                  <a:gs pos="100000">
                    <a:schemeClr val="hlink">
                      <a:gamma/>
                      <a:shade val="48627"/>
                      <a:invGamma/>
                    </a:schemeClr>
                  </a:gs>
                </a:gsLst>
                <a:lin ang="27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40" name="Oval 29"/>
              <p:cNvSpPr>
                <a:spLocks noChangeArrowheads="1"/>
              </p:cNvSpPr>
              <p:nvPr/>
            </p:nvSpPr>
            <p:spPr bwMode="gray">
              <a:xfrm>
                <a:off x="2363" y="1733"/>
                <a:ext cx="1169" cy="1169"/>
              </a:xfrm>
              <a:prstGeom prst="ellipse">
                <a:avLst/>
              </a:prstGeom>
              <a:gradFill rotWithShape="1">
                <a:gsLst>
                  <a:gs pos="0">
                    <a:schemeClr val="hlink">
                      <a:gamma/>
                      <a:shade val="46275"/>
                      <a:invGamma/>
                    </a:schemeClr>
                  </a:gs>
                  <a:gs pos="100000">
                    <a:schemeClr val="hlink"/>
                  </a:gs>
                </a:gsLst>
                <a:lin ang="5400000" scaled="1"/>
              </a:gradFill>
              <a:ln w="38100" algn="ctr">
                <a:noFill/>
                <a:round/>
                <a:headEnd/>
                <a:tailEnd/>
              </a:ln>
              <a:effectLst/>
            </p:spPr>
            <p:txBody>
              <a:bodyPr anchor="ctr">
                <a:spAutoFit/>
              </a:bodyPr>
              <a:lstStyle/>
              <a:p>
                <a:pPr>
                  <a:defRPr/>
                </a:pPr>
                <a:endParaRPr lang="en-US">
                  <a:latin typeface="Arial" charset="0"/>
                  <a:cs typeface="+mn-cs"/>
                </a:endParaRPr>
              </a:p>
            </p:txBody>
          </p:sp>
        </p:grpSp>
        <p:sp>
          <p:nvSpPr>
            <p:cNvPr id="32" name="TextBox 12"/>
            <p:cNvSpPr txBox="1">
              <a:spLocks noChangeArrowheads="1"/>
            </p:cNvSpPr>
            <p:nvPr/>
          </p:nvSpPr>
          <p:spPr bwMode="auto">
            <a:xfrm>
              <a:off x="181428" y="-76200"/>
              <a:ext cx="609600" cy="1107996"/>
            </a:xfrm>
            <a:prstGeom prst="rect">
              <a:avLst/>
            </a:prstGeom>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6600" b="1" dirty="0">
                  <a:solidFill>
                    <a:schemeClr val="accent1">
                      <a:lumMod val="60000"/>
                      <a:lumOff val="40000"/>
                    </a:schemeClr>
                  </a:solidFill>
                </a:rPr>
                <a:t>2</a:t>
              </a:r>
            </a:p>
          </p:txBody>
        </p:sp>
        <p:sp>
          <p:nvSpPr>
            <p:cNvPr id="30" name="Text Box 21"/>
            <p:cNvSpPr txBox="1">
              <a:spLocks noChangeArrowheads="1"/>
            </p:cNvSpPr>
            <p:nvPr/>
          </p:nvSpPr>
          <p:spPr bwMode="gray">
            <a:xfrm>
              <a:off x="149447" y="304800"/>
              <a:ext cx="764953" cy="338554"/>
            </a:xfrm>
            <a:prstGeom prst="rect">
              <a:avLst/>
            </a:prstGeom>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1600" dirty="0" smtClean="0">
                  <a:solidFill>
                    <a:schemeClr val="accent6">
                      <a:lumMod val="20000"/>
                      <a:lumOff val="80000"/>
                    </a:schemeClr>
                  </a:solidFill>
                </a:rPr>
                <a:t>Scope</a:t>
              </a:r>
              <a:endParaRPr lang="en-US" sz="1600" dirty="0">
                <a:solidFill>
                  <a:schemeClr val="accent6">
                    <a:lumMod val="20000"/>
                    <a:lumOff val="80000"/>
                  </a:schemeClr>
                </a:solidFill>
              </a:endParaRPr>
            </a:p>
          </p:txBody>
        </p:sp>
      </p:grpSp>
      <p:sp>
        <p:nvSpPr>
          <p:cNvPr id="31" name="AutoShape 8"/>
          <p:cNvSpPr>
            <a:spLocks noChangeArrowheads="1"/>
          </p:cNvSpPr>
          <p:nvPr/>
        </p:nvSpPr>
        <p:spPr bwMode="gray">
          <a:xfrm>
            <a:off x="4267200" y="6283325"/>
            <a:ext cx="4876800" cy="574675"/>
          </a:xfrm>
          <a:prstGeom prst="roundRect">
            <a:avLst>
              <a:gd name="adj" fmla="val 50000"/>
            </a:avLst>
          </a:prstGeom>
          <a:gradFill flip="none" rotWithShape="1">
            <a:gsLst>
              <a:gs pos="0">
                <a:schemeClr val="bg1">
                  <a:lumMod val="75000"/>
                </a:schemeClr>
              </a:gs>
              <a:gs pos="100000">
                <a:schemeClr val="accent1">
                  <a:gamma/>
                  <a:shade val="46275"/>
                  <a:invGamma/>
                </a:schemeClr>
              </a:gs>
            </a:gsLst>
            <a:lin ang="16200000" scaled="0"/>
            <a:tileRect/>
          </a:gradFill>
          <a:ln w="38100" algn="ctr">
            <a:solidFill>
              <a:srgbClr val="FFFFFF"/>
            </a:solidFill>
            <a:round/>
            <a:headEnd/>
            <a:tailEnd/>
          </a:ln>
          <a:effectLst>
            <a:outerShdw dist="63500" dir="3187806" algn="ctr" rotWithShape="0">
              <a:schemeClr val="bg2"/>
            </a:outerShdw>
          </a:effectLst>
        </p:spPr>
        <p:txBody>
          <a:bodyPr wrap="none" anchor="ctr"/>
          <a:lstStyle/>
          <a:p>
            <a:pPr algn="ctr" eaLnBrk="0" hangingPunct="0">
              <a:defRPr/>
            </a:pPr>
            <a:r>
              <a:rPr lang="en-US" sz="2000" b="1" dirty="0" smtClean="0">
                <a:solidFill>
                  <a:schemeClr val="bg1"/>
                </a:solidFill>
                <a:latin typeface="Arial" charset="0"/>
                <a:cs typeface="+mn-cs"/>
              </a:rPr>
              <a:t>Reference: Figure 5.6.</a:t>
            </a:r>
          </a:p>
          <a:p>
            <a:pPr algn="ctr" eaLnBrk="0" hangingPunct="0">
              <a:defRPr/>
            </a:pPr>
            <a:r>
              <a:rPr lang="en-US" sz="2000" b="1" dirty="0" smtClean="0">
                <a:solidFill>
                  <a:schemeClr val="bg1"/>
                </a:solidFill>
                <a:latin typeface="Arial" charset="0"/>
                <a:cs typeface="+mn-cs"/>
              </a:rPr>
              <a:t>PMBOK® Guide, 4</a:t>
            </a:r>
            <a:r>
              <a:rPr lang="en-US" sz="2000" b="1" baseline="30000" dirty="0" smtClean="0">
                <a:solidFill>
                  <a:schemeClr val="bg1"/>
                </a:solidFill>
                <a:latin typeface="Arial" charset="0"/>
                <a:cs typeface="+mn-cs"/>
              </a:rPr>
              <a:t>th</a:t>
            </a:r>
            <a:r>
              <a:rPr lang="en-US" sz="2000" b="1" dirty="0" smtClean="0">
                <a:solidFill>
                  <a:schemeClr val="bg1"/>
                </a:solidFill>
                <a:latin typeface="Arial" charset="0"/>
                <a:cs typeface="+mn-cs"/>
              </a:rPr>
              <a:t> Ed</a:t>
            </a:r>
            <a:endParaRPr lang="en-US" sz="2000" b="1" dirty="0">
              <a:solidFill>
                <a:schemeClr val="bg1"/>
              </a:solidFill>
              <a:latin typeface="Arial" charset="0"/>
              <a:cs typeface="+mn-cs"/>
            </a:endParaRPr>
          </a:p>
        </p:txBody>
      </p:sp>
      <p:grpSp>
        <p:nvGrpSpPr>
          <p:cNvPr id="4" name="Group 48"/>
          <p:cNvGrpSpPr/>
          <p:nvPr/>
        </p:nvGrpSpPr>
        <p:grpSpPr>
          <a:xfrm>
            <a:off x="1066800" y="-76200"/>
            <a:ext cx="1008145" cy="1107996"/>
            <a:chOff x="1066800" y="-76200"/>
            <a:chExt cx="1008145" cy="1107996"/>
          </a:xfrm>
        </p:grpSpPr>
        <p:sp>
          <p:nvSpPr>
            <p:cNvPr id="50" name="Oval 7"/>
            <p:cNvSpPr>
              <a:spLocks noChangeArrowheads="1"/>
            </p:cNvSpPr>
            <p:nvPr/>
          </p:nvSpPr>
          <p:spPr bwMode="gray">
            <a:xfrm>
              <a:off x="1066800" y="1"/>
              <a:ext cx="990600" cy="990600"/>
            </a:xfrm>
            <a:prstGeom prst="ellipse">
              <a:avLst/>
            </a:prstGeom>
            <a:gradFill rotWithShape="1">
              <a:gsLst>
                <a:gs pos="0">
                  <a:schemeClr val="tx1"/>
                </a:gs>
                <a:gs pos="100000">
                  <a:schemeClr val="tx1">
                    <a:gamma/>
                    <a:shade val="34510"/>
                    <a:invGamma/>
                  </a:schemeClr>
                </a:gs>
              </a:gsLst>
              <a:path path="shape">
                <a:fillToRect l="50000" t="50000" r="50000" b="50000"/>
              </a:path>
            </a:gradFill>
            <a:ln w="9525">
              <a:noFill/>
              <a:round/>
              <a:headEnd/>
              <a:tailEnd/>
            </a:ln>
            <a:effectLst>
              <a:prstShdw prst="shdw12" dist="76200" dir="10800000">
                <a:schemeClr val="bg2">
                  <a:alpha val="50000"/>
                </a:schemeClr>
              </a:prstShdw>
            </a:effectLst>
          </p:spPr>
          <p:txBody>
            <a:bodyPr wrap="none" anchor="ctr"/>
            <a:lstStyle/>
            <a:p>
              <a:pPr algn="ctr">
                <a:defRPr/>
              </a:pPr>
              <a:endParaRPr lang="en-US">
                <a:solidFill>
                  <a:schemeClr val="bg1"/>
                </a:solidFill>
                <a:latin typeface="Arial" charset="0"/>
                <a:cs typeface="+mn-cs"/>
              </a:endParaRPr>
            </a:p>
          </p:txBody>
        </p:sp>
        <p:sp>
          <p:nvSpPr>
            <p:cNvPr id="51" name="TextBox 12"/>
            <p:cNvSpPr txBox="1">
              <a:spLocks noChangeArrowheads="1"/>
            </p:cNvSpPr>
            <p:nvPr/>
          </p:nvSpPr>
          <p:spPr bwMode="auto">
            <a:xfrm>
              <a:off x="1262742" y="-76200"/>
              <a:ext cx="609600" cy="1107996"/>
            </a:xfrm>
            <a:prstGeom prst="rect">
              <a:avLst/>
            </a:prstGeom>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6600" b="1" dirty="0" smtClean="0">
                  <a:solidFill>
                    <a:schemeClr val="tx1">
                      <a:lumMod val="60000"/>
                      <a:lumOff val="40000"/>
                    </a:schemeClr>
                  </a:solidFill>
                </a:rPr>
                <a:t>2</a:t>
              </a:r>
              <a:endParaRPr lang="en-US" sz="6600" b="1" dirty="0">
                <a:solidFill>
                  <a:schemeClr val="tx1">
                    <a:lumMod val="60000"/>
                    <a:lumOff val="40000"/>
                  </a:schemeClr>
                </a:solidFill>
              </a:endParaRPr>
            </a:p>
          </p:txBody>
        </p:sp>
        <p:sp>
          <p:nvSpPr>
            <p:cNvPr id="52" name="Text Box 21"/>
            <p:cNvSpPr txBox="1">
              <a:spLocks noChangeArrowheads="1"/>
            </p:cNvSpPr>
            <p:nvPr/>
          </p:nvSpPr>
          <p:spPr bwMode="gray">
            <a:xfrm>
              <a:off x="1095190" y="304799"/>
              <a:ext cx="979755" cy="338554"/>
            </a:xfrm>
            <a:prstGeom prst="rect">
              <a:avLst/>
            </a:prstGeom>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sz="1600" dirty="0" smtClean="0">
                  <a:solidFill>
                    <a:schemeClr val="bg1"/>
                  </a:solidFill>
                </a:rPr>
                <a:t>Planning</a:t>
              </a:r>
              <a:endParaRPr lang="en-US" sz="1600" dirty="0">
                <a:solidFill>
                  <a:schemeClr val="bg1"/>
                </a:solidFill>
              </a:endParaRPr>
            </a:p>
          </p:txBody>
        </p:sp>
      </p:grpSp>
      <p:sp>
        <p:nvSpPr>
          <p:cNvPr id="35" name="Rectangle 34"/>
          <p:cNvSpPr/>
          <p:nvPr/>
        </p:nvSpPr>
        <p:spPr>
          <a:xfrm>
            <a:off x="1600200" y="972979"/>
            <a:ext cx="7620000" cy="430887"/>
          </a:xfrm>
          <a:prstGeom prst="rect">
            <a:avLst/>
          </a:prstGeom>
          <a:noFill/>
        </p:spPr>
        <p:txBody>
          <a:bodyPr wrap="square" lIns="91440" tIns="45720" rIns="91440" bIns="45720">
            <a:spAutoFit/>
          </a:bodyPr>
          <a:lstStyle/>
          <a:p>
            <a:pPr algn="ctr"/>
            <a:r>
              <a:rPr lang="en-US" sz="1100" b="1" cap="all" dirty="0" smtClean="0">
                <a:ln w="9000" cmpd="sng">
                  <a:solidFill>
                    <a:schemeClr val="accent4">
                      <a:shade val="50000"/>
                      <a:satMod val="120000"/>
                    </a:schemeClr>
                  </a:solidFill>
                  <a:prstDash val="solid"/>
                </a:ln>
                <a:solidFill>
                  <a:schemeClr val="accent1">
                    <a:lumMod val="50000"/>
                  </a:schemeClr>
                </a:solidFill>
                <a:effectLst>
                  <a:reflection blurRad="12700" stA="28000" endPos="45000" dist="1000" dir="5400000" sy="-100000" algn="bl" rotWithShape="0"/>
                </a:effectLst>
              </a:rPr>
              <a:t>Process of subdividing project deliverables and project work into smaller, more manageable components.</a:t>
            </a:r>
            <a:endParaRPr lang="en-US" sz="1100" b="1" cap="all" spc="0" dirty="0">
              <a:ln w="9000" cmpd="sng">
                <a:solidFill>
                  <a:schemeClr val="accent4">
                    <a:shade val="50000"/>
                    <a:satMod val="120000"/>
                  </a:schemeClr>
                </a:solidFill>
                <a:prstDash val="solid"/>
              </a:ln>
              <a:solidFill>
                <a:schemeClr val="accent1">
                  <a:lumMod val="50000"/>
                </a:schemeClr>
              </a:solidFill>
              <a:effectLst>
                <a:reflection blurRad="12700" stA="28000" endPos="45000" dist="1000" dir="5400000" sy="-100000" algn="bl" rotWithShape="0"/>
              </a:effectLst>
            </a:endParaRPr>
          </a:p>
        </p:txBody>
      </p:sp>
    </p:spTree>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style.rotation</p:attrName>
                                        </p:attrNameLst>
                                      </p:cBhvr>
                                      <p:tavLst>
                                        <p:tav tm="0">
                                          <p:val>
                                            <p:fltVal val="720"/>
                                          </p:val>
                                        </p:tav>
                                        <p:tav tm="100000">
                                          <p:val>
                                            <p:fltVal val="0"/>
                                          </p:val>
                                        </p:tav>
                                      </p:tavLst>
                                    </p:anim>
                                    <p:anim calcmode="lin" valueType="num">
                                      <p:cBhvr>
                                        <p:cTn id="9" dur="500" fill="hold"/>
                                        <p:tgtEl>
                                          <p:spTgt spid="8"/>
                                        </p:tgtEl>
                                        <p:attrNameLst>
                                          <p:attrName>ppt_h</p:attrName>
                                        </p:attrNameLst>
                                      </p:cBhvr>
                                      <p:tavLst>
                                        <p:tav tm="0">
                                          <p:val>
                                            <p:fltVal val="0"/>
                                          </p:val>
                                        </p:tav>
                                        <p:tav tm="100000">
                                          <p:val>
                                            <p:strVal val="#ppt_h"/>
                                          </p:val>
                                        </p:tav>
                                      </p:tavLst>
                                    </p:anim>
                                    <p:anim calcmode="lin" valueType="num">
                                      <p:cBhvr>
                                        <p:cTn id="10" dur="500" fill="hold"/>
                                        <p:tgtEl>
                                          <p:spTgt spid="8"/>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anim calcmode="lin" valueType="num">
                                      <p:cBhvr>
                                        <p:cTn id="14" dur="500" fill="hold"/>
                                        <p:tgtEl>
                                          <p:spTgt spid="12"/>
                                        </p:tgtEl>
                                        <p:attrNameLst>
                                          <p:attrName>style.rotation</p:attrName>
                                        </p:attrNameLst>
                                      </p:cBhvr>
                                      <p:tavLst>
                                        <p:tav tm="0">
                                          <p:val>
                                            <p:fltVal val="720"/>
                                          </p:val>
                                        </p:tav>
                                        <p:tav tm="100000">
                                          <p:val>
                                            <p:fltVal val="0"/>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 calcmode="lin" valueType="num">
                                      <p:cBhvr>
                                        <p:cTn id="16" dur="500" fill="hold"/>
                                        <p:tgtEl>
                                          <p:spTgt spid="12"/>
                                        </p:tgtEl>
                                        <p:attrNameLst>
                                          <p:attrName>ppt_w</p:attrName>
                                        </p:attrNameLst>
                                      </p:cBhvr>
                                      <p:tavLst>
                                        <p:tav tm="0">
                                          <p:val>
                                            <p:fltVal val="0"/>
                                          </p:val>
                                        </p:tav>
                                        <p:tav tm="100000">
                                          <p:val>
                                            <p:strVal val="#ppt_w"/>
                                          </p:val>
                                        </p:tav>
                                      </p:tavLst>
                                    </p:anim>
                                  </p:childTnLst>
                                </p:cTn>
                              </p:par>
                              <p:par>
                                <p:cTn id="17" presetID="35"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anim calcmode="lin" valueType="num">
                                      <p:cBhvr>
                                        <p:cTn id="20" dur="500" fill="hold"/>
                                        <p:tgtEl>
                                          <p:spTgt spid="16"/>
                                        </p:tgtEl>
                                        <p:attrNameLst>
                                          <p:attrName>style.rotation</p:attrName>
                                        </p:attrNameLst>
                                      </p:cBhvr>
                                      <p:tavLst>
                                        <p:tav tm="0">
                                          <p:val>
                                            <p:fltVal val="720"/>
                                          </p:val>
                                        </p:tav>
                                        <p:tav tm="100000">
                                          <p:val>
                                            <p:fltVal val="0"/>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 calcmode="lin" valueType="num">
                                      <p:cBhvr>
                                        <p:cTn id="22" dur="500" fill="hold"/>
                                        <p:tgtEl>
                                          <p:spTgt spid="16"/>
                                        </p:tgtEl>
                                        <p:attrNameLst>
                                          <p:attrName>ppt_w</p:attrName>
                                        </p:attrNameLst>
                                      </p:cBhvr>
                                      <p:tavLst>
                                        <p:tav tm="0">
                                          <p:val>
                                            <p:fltVal val="0"/>
                                          </p:val>
                                        </p:tav>
                                        <p:tav tm="100000">
                                          <p:val>
                                            <p:strVal val="#ppt_w"/>
                                          </p:val>
                                        </p:tav>
                                      </p:tavLst>
                                    </p:anim>
                                  </p:childTnLst>
                                </p:cTn>
                              </p:par>
                            </p:childTnLst>
                          </p:cTn>
                        </p:par>
                        <p:par>
                          <p:cTn id="23" fill="hold" nodeType="afterGroup">
                            <p:stCondLst>
                              <p:cond delay="500"/>
                            </p:stCondLst>
                            <p:childTnLst>
                              <p:par>
                                <p:cTn id="24" presetID="22" presetClass="entr" presetSubtype="8"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nodeType="afterGroup">
                            <p:stCondLst>
                              <p:cond delay="1000"/>
                            </p:stCondLst>
                            <p:childTnLst>
                              <p:par>
                                <p:cTn id="28" presetID="22" presetClass="entr" presetSubtype="8"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par>
                          <p:cTn id="31" fill="hold" nodeType="afterGroup">
                            <p:stCondLst>
                              <p:cond delay="1500"/>
                            </p:stCondLst>
                            <p:childTnLst>
                              <p:par>
                                <p:cTn id="32" presetID="22" presetClass="entr" presetSubtype="8"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500"/>
                                        <p:tgtEl>
                                          <p:spTgt spid="15"/>
                                        </p:tgtEl>
                                      </p:cBhvr>
                                    </p:animEffect>
                                  </p:childTnLst>
                                </p:cTn>
                              </p:par>
                            </p:childTnLst>
                          </p:cTn>
                        </p:par>
                        <p:par>
                          <p:cTn id="35" fill="hold">
                            <p:stCondLst>
                              <p:cond delay="2000"/>
                            </p:stCondLst>
                            <p:childTnLst>
                              <p:par>
                                <p:cTn id="36" presetID="53" presetClass="entr" presetSubtype="0" fill="hold" grpId="0" nodeType="afterEffect">
                                  <p:stCondLst>
                                    <p:cond delay="0"/>
                                  </p:stCondLst>
                                  <p:childTnLst>
                                    <p:set>
                                      <p:cBhvr>
                                        <p:cTn id="37" dur="1" fill="hold">
                                          <p:stCondLst>
                                            <p:cond delay="0"/>
                                          </p:stCondLst>
                                        </p:cTn>
                                        <p:tgtEl>
                                          <p:spTgt spid="33"/>
                                        </p:tgtEl>
                                        <p:attrNameLst>
                                          <p:attrName>style.visibility</p:attrName>
                                        </p:attrNameLst>
                                      </p:cBhvr>
                                      <p:to>
                                        <p:strVal val="visible"/>
                                      </p:to>
                                    </p:set>
                                    <p:anim calcmode="lin" valueType="num">
                                      <p:cBhvr>
                                        <p:cTn id="38" dur="500" fill="hold"/>
                                        <p:tgtEl>
                                          <p:spTgt spid="33"/>
                                        </p:tgtEl>
                                        <p:attrNameLst>
                                          <p:attrName>ppt_w</p:attrName>
                                        </p:attrNameLst>
                                      </p:cBhvr>
                                      <p:tavLst>
                                        <p:tav tm="0">
                                          <p:val>
                                            <p:fltVal val="0"/>
                                          </p:val>
                                        </p:tav>
                                        <p:tav tm="100000">
                                          <p:val>
                                            <p:strVal val="#ppt_w"/>
                                          </p:val>
                                        </p:tav>
                                      </p:tavLst>
                                    </p:anim>
                                    <p:anim calcmode="lin" valueType="num">
                                      <p:cBhvr>
                                        <p:cTn id="39" dur="500" fill="hold"/>
                                        <p:tgtEl>
                                          <p:spTgt spid="33"/>
                                        </p:tgtEl>
                                        <p:attrNameLst>
                                          <p:attrName>ppt_h</p:attrName>
                                        </p:attrNameLst>
                                      </p:cBhvr>
                                      <p:tavLst>
                                        <p:tav tm="0">
                                          <p:val>
                                            <p:fltVal val="0"/>
                                          </p:val>
                                        </p:tav>
                                        <p:tav tm="100000">
                                          <p:val>
                                            <p:strVal val="#ppt_h"/>
                                          </p:val>
                                        </p:tav>
                                      </p:tavLst>
                                    </p:anim>
                                    <p:animEffect transition="in" filter="fade">
                                      <p:cBhvr>
                                        <p:cTn id="40" dur="500"/>
                                        <p:tgtEl>
                                          <p:spTgt spid="33"/>
                                        </p:tgtEl>
                                      </p:cBhvr>
                                    </p:animEffect>
                                  </p:childTnLst>
                                </p:cTn>
                              </p:par>
                            </p:childTnLst>
                          </p:cTn>
                        </p:par>
                        <p:par>
                          <p:cTn id="41" fill="hold" nodeType="withGroup">
                            <p:stCondLst>
                              <p:cond delay="2500"/>
                            </p:stCondLst>
                            <p:childTnLst>
                              <p:par>
                                <p:cTn id="42" presetID="31" presetClass="entr" presetSubtype="0" fill="hold" nodeType="afterEffect">
                                  <p:stCondLst>
                                    <p:cond delay="0"/>
                                  </p:stCondLst>
                                  <p:iterate type="lt">
                                    <p:tmPct val="5000"/>
                                  </p:iterate>
                                  <p:childTnLst>
                                    <p:set>
                                      <p:cBhvr>
                                        <p:cTn id="43" dur="1" fill="hold">
                                          <p:stCondLst>
                                            <p:cond delay="0"/>
                                          </p:stCondLst>
                                        </p:cTn>
                                        <p:tgtEl>
                                          <p:spTgt spid="25"/>
                                        </p:tgtEl>
                                        <p:attrNameLst>
                                          <p:attrName>style.visibility</p:attrName>
                                        </p:attrNameLst>
                                      </p:cBhvr>
                                      <p:to>
                                        <p:strVal val="visible"/>
                                      </p:to>
                                    </p:set>
                                    <p:anim calcmode="lin" valueType="num">
                                      <p:cBhvr>
                                        <p:cTn id="44" dur="1000" fill="hold"/>
                                        <p:tgtEl>
                                          <p:spTgt spid="25"/>
                                        </p:tgtEl>
                                        <p:attrNameLst>
                                          <p:attrName>ppt_w</p:attrName>
                                        </p:attrNameLst>
                                      </p:cBhvr>
                                      <p:tavLst>
                                        <p:tav tm="0">
                                          <p:val>
                                            <p:fltVal val="0"/>
                                          </p:val>
                                        </p:tav>
                                        <p:tav tm="100000">
                                          <p:val>
                                            <p:strVal val="#ppt_w"/>
                                          </p:val>
                                        </p:tav>
                                      </p:tavLst>
                                    </p:anim>
                                    <p:anim calcmode="lin" valueType="num">
                                      <p:cBhvr>
                                        <p:cTn id="45" dur="1000" fill="hold"/>
                                        <p:tgtEl>
                                          <p:spTgt spid="25"/>
                                        </p:tgtEl>
                                        <p:attrNameLst>
                                          <p:attrName>ppt_h</p:attrName>
                                        </p:attrNameLst>
                                      </p:cBhvr>
                                      <p:tavLst>
                                        <p:tav tm="0">
                                          <p:val>
                                            <p:fltVal val="0"/>
                                          </p:val>
                                        </p:tav>
                                        <p:tav tm="100000">
                                          <p:val>
                                            <p:strVal val="#ppt_h"/>
                                          </p:val>
                                        </p:tav>
                                      </p:tavLst>
                                    </p:anim>
                                    <p:anim calcmode="lin" valueType="num">
                                      <p:cBhvr>
                                        <p:cTn id="46" dur="1000" fill="hold"/>
                                        <p:tgtEl>
                                          <p:spTgt spid="25"/>
                                        </p:tgtEl>
                                        <p:attrNameLst>
                                          <p:attrName>style.rotation</p:attrName>
                                        </p:attrNameLst>
                                      </p:cBhvr>
                                      <p:tavLst>
                                        <p:tav tm="0">
                                          <p:val>
                                            <p:fltVal val="90"/>
                                          </p:val>
                                        </p:tav>
                                        <p:tav tm="100000">
                                          <p:val>
                                            <p:fltVal val="0"/>
                                          </p:val>
                                        </p:tav>
                                      </p:tavLst>
                                    </p:anim>
                                    <p:animEffect transition="in" filter="fade">
                                      <p:cBhvr>
                                        <p:cTn id="47" dur="1000"/>
                                        <p:tgtEl>
                                          <p:spTgt spid="25"/>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20">
                                            <p:bg/>
                                          </p:spTgt>
                                        </p:tgtEl>
                                        <p:attrNameLst>
                                          <p:attrName>style.visibility</p:attrName>
                                        </p:attrNameLst>
                                      </p:cBhvr>
                                      <p:to>
                                        <p:strVal val="visible"/>
                                      </p:to>
                                    </p:set>
                                    <p:anim calcmode="lin" valueType="num">
                                      <p:cBhvr additive="base">
                                        <p:cTn id="52" dur="500" fill="hold"/>
                                        <p:tgtEl>
                                          <p:spTgt spid="20">
                                            <p:bg/>
                                          </p:spTgt>
                                        </p:tgtEl>
                                        <p:attrNameLst>
                                          <p:attrName>ppt_x</p:attrName>
                                        </p:attrNameLst>
                                      </p:cBhvr>
                                      <p:tavLst>
                                        <p:tav tm="0">
                                          <p:val>
                                            <p:strVal val="#ppt_x"/>
                                          </p:val>
                                        </p:tav>
                                        <p:tav tm="100000">
                                          <p:val>
                                            <p:strVal val="#ppt_x"/>
                                          </p:val>
                                        </p:tav>
                                      </p:tavLst>
                                    </p:anim>
                                    <p:anim calcmode="lin" valueType="num">
                                      <p:cBhvr additive="base">
                                        <p:cTn id="53" dur="500" fill="hold"/>
                                        <p:tgtEl>
                                          <p:spTgt spid="20">
                                            <p:bg/>
                                          </p:spTgt>
                                        </p:tgtEl>
                                        <p:attrNameLst>
                                          <p:attrName>ppt_y</p:attrName>
                                        </p:attrNameLst>
                                      </p:cBhvr>
                                      <p:tavLst>
                                        <p:tav tm="0">
                                          <p:val>
                                            <p:strVal val="1+#ppt_h/2"/>
                                          </p:val>
                                        </p:tav>
                                        <p:tav tm="100000">
                                          <p:val>
                                            <p:strVal val="#ppt_y"/>
                                          </p:val>
                                        </p:tav>
                                      </p:tavLst>
                                    </p:anim>
                                  </p:childTnLst>
                                </p:cTn>
                              </p:par>
                            </p:childTnLst>
                          </p:cTn>
                        </p:par>
                        <p:par>
                          <p:cTn id="54" fill="hold" nodeType="withGroup">
                            <p:stCondLst>
                              <p:cond delay="500"/>
                            </p:stCondLst>
                            <p:childTnLst>
                              <p:par>
                                <p:cTn id="55" presetID="42" presetClass="entr" presetSubtype="0" fill="hold" grpId="0" nodeType="afterEffect">
                                  <p:stCondLst>
                                    <p:cond delay="0"/>
                                  </p:stCondLst>
                                  <p:childTnLst>
                                    <p:set>
                                      <p:cBhvr>
                                        <p:cTn id="56" dur="1" fill="hold">
                                          <p:stCondLst>
                                            <p:cond delay="0"/>
                                          </p:stCondLst>
                                        </p:cTn>
                                        <p:tgtEl>
                                          <p:spTgt spid="20">
                                            <p:txEl>
                                              <p:pRg st="0" end="0"/>
                                            </p:txEl>
                                          </p:spTgt>
                                        </p:tgtEl>
                                        <p:attrNameLst>
                                          <p:attrName>style.visibility</p:attrName>
                                        </p:attrNameLst>
                                      </p:cBhvr>
                                      <p:to>
                                        <p:strVal val="visible"/>
                                      </p:to>
                                    </p:set>
                                    <p:animEffect transition="in" filter="fade">
                                      <p:cBhvr>
                                        <p:cTn id="57" dur="1000"/>
                                        <p:tgtEl>
                                          <p:spTgt spid="20">
                                            <p:txEl>
                                              <p:pRg st="0" end="0"/>
                                            </p:txEl>
                                          </p:spTgt>
                                        </p:tgtEl>
                                      </p:cBhvr>
                                    </p:animEffect>
                                    <p:anim calcmode="lin" valueType="num">
                                      <p:cBhvr>
                                        <p:cTn id="58"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59" dur="1000" fill="hold"/>
                                        <p:tgtEl>
                                          <p:spTgt spid="20">
                                            <p:txEl>
                                              <p:pRg st="0" end="0"/>
                                            </p:txEl>
                                          </p:spTgt>
                                        </p:tgtEl>
                                        <p:attrNameLst>
                                          <p:attrName>ppt_y</p:attrName>
                                        </p:attrNameLst>
                                      </p:cBhvr>
                                      <p:tavLst>
                                        <p:tav tm="0">
                                          <p:val>
                                            <p:strVal val="#ppt_y+.1"/>
                                          </p:val>
                                        </p:tav>
                                        <p:tav tm="100000">
                                          <p:val>
                                            <p:strVal val="#ppt_y"/>
                                          </p:val>
                                        </p:tav>
                                      </p:tavLst>
                                    </p:anim>
                                  </p:childTnLst>
                                </p:cTn>
                              </p:par>
                            </p:childTnLst>
                          </p:cTn>
                        </p:par>
                        <p:par>
                          <p:cTn id="60" fill="hold" nodeType="withGroup">
                            <p:stCondLst>
                              <p:cond delay="1500"/>
                            </p:stCondLst>
                            <p:childTnLst>
                              <p:par>
                                <p:cTn id="61" presetID="42" presetClass="entr" presetSubtype="0" fill="hold" grpId="0" nodeType="afterEffect">
                                  <p:stCondLst>
                                    <p:cond delay="0"/>
                                  </p:stCondLst>
                                  <p:childTnLst>
                                    <p:set>
                                      <p:cBhvr>
                                        <p:cTn id="62" dur="1" fill="hold">
                                          <p:stCondLst>
                                            <p:cond delay="0"/>
                                          </p:stCondLst>
                                        </p:cTn>
                                        <p:tgtEl>
                                          <p:spTgt spid="20">
                                            <p:txEl>
                                              <p:pRg st="1" end="1"/>
                                            </p:txEl>
                                          </p:spTgt>
                                        </p:tgtEl>
                                        <p:attrNameLst>
                                          <p:attrName>style.visibility</p:attrName>
                                        </p:attrNameLst>
                                      </p:cBhvr>
                                      <p:to>
                                        <p:strVal val="visible"/>
                                      </p:to>
                                    </p:set>
                                    <p:animEffect transition="in" filter="fade">
                                      <p:cBhvr>
                                        <p:cTn id="63" dur="1000"/>
                                        <p:tgtEl>
                                          <p:spTgt spid="20">
                                            <p:txEl>
                                              <p:pRg st="1" end="1"/>
                                            </p:txEl>
                                          </p:spTgt>
                                        </p:tgtEl>
                                      </p:cBhvr>
                                    </p:animEffect>
                                    <p:anim calcmode="lin" valueType="num">
                                      <p:cBhvr>
                                        <p:cTn id="64" dur="10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65" dur="1000" fill="hold"/>
                                        <p:tgtEl>
                                          <p:spTgt spid="20">
                                            <p:txEl>
                                              <p:pRg st="1" end="1"/>
                                            </p:txEl>
                                          </p:spTgt>
                                        </p:tgtEl>
                                        <p:attrNameLst>
                                          <p:attrName>ppt_y</p:attrName>
                                        </p:attrNameLst>
                                      </p:cBhvr>
                                      <p:tavLst>
                                        <p:tav tm="0">
                                          <p:val>
                                            <p:strVal val="#ppt_y+.1"/>
                                          </p:val>
                                        </p:tav>
                                        <p:tav tm="100000">
                                          <p:val>
                                            <p:strVal val="#ppt_y"/>
                                          </p:val>
                                        </p:tav>
                                      </p:tavLst>
                                    </p:anim>
                                  </p:childTnLst>
                                </p:cTn>
                              </p:par>
                            </p:childTnLst>
                          </p:cTn>
                        </p:par>
                        <p:par>
                          <p:cTn id="66" fill="hold">
                            <p:stCondLst>
                              <p:cond delay="2500"/>
                            </p:stCondLst>
                            <p:childTnLst>
                              <p:par>
                                <p:cTn id="67" presetID="42" presetClass="entr" presetSubtype="0" fill="hold" grpId="0" nodeType="afterEffect">
                                  <p:stCondLst>
                                    <p:cond delay="0"/>
                                  </p:stCondLst>
                                  <p:childTnLst>
                                    <p:set>
                                      <p:cBhvr>
                                        <p:cTn id="68" dur="1" fill="hold">
                                          <p:stCondLst>
                                            <p:cond delay="0"/>
                                          </p:stCondLst>
                                        </p:cTn>
                                        <p:tgtEl>
                                          <p:spTgt spid="20">
                                            <p:txEl>
                                              <p:pRg st="2" end="2"/>
                                            </p:txEl>
                                          </p:spTgt>
                                        </p:tgtEl>
                                        <p:attrNameLst>
                                          <p:attrName>style.visibility</p:attrName>
                                        </p:attrNameLst>
                                      </p:cBhvr>
                                      <p:to>
                                        <p:strVal val="visible"/>
                                      </p:to>
                                    </p:set>
                                    <p:animEffect transition="in" filter="fade">
                                      <p:cBhvr>
                                        <p:cTn id="69" dur="1000"/>
                                        <p:tgtEl>
                                          <p:spTgt spid="20">
                                            <p:txEl>
                                              <p:pRg st="2" end="2"/>
                                            </p:txEl>
                                          </p:spTgt>
                                        </p:tgtEl>
                                      </p:cBhvr>
                                    </p:animEffect>
                                    <p:anim calcmode="lin" valueType="num">
                                      <p:cBhvr>
                                        <p:cTn id="70" dur="10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71" dur="1000" fill="hold"/>
                                        <p:tgtEl>
                                          <p:spTgt spid="20">
                                            <p:txEl>
                                              <p:pRg st="2" end="2"/>
                                            </p:txEl>
                                          </p:spTgt>
                                        </p:tgtEl>
                                        <p:attrNameLst>
                                          <p:attrName>ppt_y</p:attrName>
                                        </p:attrNameLst>
                                      </p:cBhvr>
                                      <p:tavLst>
                                        <p:tav tm="0">
                                          <p:val>
                                            <p:strVal val="#ppt_y+.1"/>
                                          </p:val>
                                        </p:tav>
                                        <p:tav tm="100000">
                                          <p:val>
                                            <p:strVal val="#ppt_y"/>
                                          </p:val>
                                        </p:tav>
                                      </p:tavLst>
                                    </p:anim>
                                  </p:childTnLst>
                                </p:cTn>
                              </p:par>
                            </p:childTnLst>
                          </p:cTn>
                        </p:par>
                        <p:par>
                          <p:cTn id="72" fill="hold">
                            <p:stCondLst>
                              <p:cond delay="3500"/>
                            </p:stCondLst>
                            <p:childTnLst>
                              <p:par>
                                <p:cTn id="73" presetID="42" presetClass="entr" presetSubtype="0" fill="hold" grpId="0" nodeType="afterEffect">
                                  <p:stCondLst>
                                    <p:cond delay="0"/>
                                  </p:stCondLst>
                                  <p:childTnLst>
                                    <p:set>
                                      <p:cBhvr>
                                        <p:cTn id="74" dur="1" fill="hold">
                                          <p:stCondLst>
                                            <p:cond delay="0"/>
                                          </p:stCondLst>
                                        </p:cTn>
                                        <p:tgtEl>
                                          <p:spTgt spid="20">
                                            <p:txEl>
                                              <p:pRg st="3" end="3"/>
                                            </p:txEl>
                                          </p:spTgt>
                                        </p:tgtEl>
                                        <p:attrNameLst>
                                          <p:attrName>style.visibility</p:attrName>
                                        </p:attrNameLst>
                                      </p:cBhvr>
                                      <p:to>
                                        <p:strVal val="visible"/>
                                      </p:to>
                                    </p:set>
                                    <p:animEffect transition="in" filter="fade">
                                      <p:cBhvr>
                                        <p:cTn id="75" dur="1000"/>
                                        <p:tgtEl>
                                          <p:spTgt spid="20">
                                            <p:txEl>
                                              <p:pRg st="3" end="3"/>
                                            </p:txEl>
                                          </p:spTgt>
                                        </p:tgtEl>
                                      </p:cBhvr>
                                    </p:animEffect>
                                    <p:anim calcmode="lin" valueType="num">
                                      <p:cBhvr>
                                        <p:cTn id="76" dur="1000" fill="hold"/>
                                        <p:tgtEl>
                                          <p:spTgt spid="20">
                                            <p:txEl>
                                              <p:pRg st="3" end="3"/>
                                            </p:txEl>
                                          </p:spTgt>
                                        </p:tgtEl>
                                        <p:attrNameLst>
                                          <p:attrName>ppt_x</p:attrName>
                                        </p:attrNameLst>
                                      </p:cBhvr>
                                      <p:tavLst>
                                        <p:tav tm="0">
                                          <p:val>
                                            <p:strVal val="#ppt_x"/>
                                          </p:val>
                                        </p:tav>
                                        <p:tav tm="100000">
                                          <p:val>
                                            <p:strVal val="#ppt_x"/>
                                          </p:val>
                                        </p:tav>
                                      </p:tavLst>
                                    </p:anim>
                                    <p:anim calcmode="lin" valueType="num">
                                      <p:cBhvr>
                                        <p:cTn id="77" dur="1000" fill="hold"/>
                                        <p:tgtEl>
                                          <p:spTgt spid="2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78" fill="hold" nodeType="clickPar">
                      <p:stCondLst>
                        <p:cond delay="indefinite"/>
                      </p:stCondLst>
                      <p:childTnLst>
                        <p:par>
                          <p:cTn id="79" fill="hold" nodeType="withGroup">
                            <p:stCondLst>
                              <p:cond delay="0"/>
                            </p:stCondLst>
                            <p:childTnLst>
                              <p:par>
                                <p:cTn id="80" presetID="2" presetClass="entr" presetSubtype="4" fill="hold" grpId="0" nodeType="clickEffect">
                                  <p:stCondLst>
                                    <p:cond delay="0"/>
                                  </p:stCondLst>
                                  <p:childTnLst>
                                    <p:set>
                                      <p:cBhvr>
                                        <p:cTn id="81" dur="1" fill="hold">
                                          <p:stCondLst>
                                            <p:cond delay="0"/>
                                          </p:stCondLst>
                                        </p:cTn>
                                        <p:tgtEl>
                                          <p:spTgt spid="18">
                                            <p:bg/>
                                          </p:spTgt>
                                        </p:tgtEl>
                                        <p:attrNameLst>
                                          <p:attrName>style.visibility</p:attrName>
                                        </p:attrNameLst>
                                      </p:cBhvr>
                                      <p:to>
                                        <p:strVal val="visible"/>
                                      </p:to>
                                    </p:set>
                                    <p:anim calcmode="lin" valueType="num">
                                      <p:cBhvr additive="base">
                                        <p:cTn id="82" dur="500" fill="hold"/>
                                        <p:tgtEl>
                                          <p:spTgt spid="18">
                                            <p:bg/>
                                          </p:spTgt>
                                        </p:tgtEl>
                                        <p:attrNameLst>
                                          <p:attrName>ppt_x</p:attrName>
                                        </p:attrNameLst>
                                      </p:cBhvr>
                                      <p:tavLst>
                                        <p:tav tm="0">
                                          <p:val>
                                            <p:strVal val="#ppt_x"/>
                                          </p:val>
                                        </p:tav>
                                        <p:tav tm="100000">
                                          <p:val>
                                            <p:strVal val="#ppt_x"/>
                                          </p:val>
                                        </p:tav>
                                      </p:tavLst>
                                    </p:anim>
                                    <p:anim calcmode="lin" valueType="num">
                                      <p:cBhvr additive="base">
                                        <p:cTn id="83" dur="500" fill="hold"/>
                                        <p:tgtEl>
                                          <p:spTgt spid="18">
                                            <p:bg/>
                                          </p:spTgt>
                                        </p:tgtEl>
                                        <p:attrNameLst>
                                          <p:attrName>ppt_y</p:attrName>
                                        </p:attrNameLst>
                                      </p:cBhvr>
                                      <p:tavLst>
                                        <p:tav tm="0">
                                          <p:val>
                                            <p:strVal val="1+#ppt_h/2"/>
                                          </p:val>
                                        </p:tav>
                                        <p:tav tm="100000">
                                          <p:val>
                                            <p:strVal val="#ppt_y"/>
                                          </p:val>
                                        </p:tav>
                                      </p:tavLst>
                                    </p:anim>
                                  </p:childTnLst>
                                </p:cTn>
                              </p:par>
                            </p:childTnLst>
                          </p:cTn>
                        </p:par>
                        <p:par>
                          <p:cTn id="84" fill="hold">
                            <p:stCondLst>
                              <p:cond delay="500"/>
                            </p:stCondLst>
                            <p:childTnLst>
                              <p:par>
                                <p:cTn id="85" presetID="2" presetClass="entr" presetSubtype="4" fill="hold" grpId="0" nodeType="afterEffect">
                                  <p:stCondLst>
                                    <p:cond delay="0"/>
                                  </p:stCondLst>
                                  <p:childTnLst>
                                    <p:set>
                                      <p:cBhvr>
                                        <p:cTn id="86" dur="1" fill="hold">
                                          <p:stCondLst>
                                            <p:cond delay="0"/>
                                          </p:stCondLst>
                                        </p:cTn>
                                        <p:tgtEl>
                                          <p:spTgt spid="18">
                                            <p:txEl>
                                              <p:pRg st="0" end="0"/>
                                            </p:txEl>
                                          </p:spTgt>
                                        </p:tgtEl>
                                        <p:attrNameLst>
                                          <p:attrName>style.visibility</p:attrName>
                                        </p:attrNameLst>
                                      </p:cBhvr>
                                      <p:to>
                                        <p:strVal val="visible"/>
                                      </p:to>
                                    </p:set>
                                    <p:anim calcmode="lin" valueType="num">
                                      <p:cBhvr additive="base">
                                        <p:cTn id="87"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18">
                                            <p:txEl>
                                              <p:pRg st="0" end="0"/>
                                            </p:txEl>
                                          </p:spTgt>
                                        </p:tgtEl>
                                        <p:attrNameLst>
                                          <p:attrName>ppt_y</p:attrName>
                                        </p:attrNameLst>
                                      </p:cBhvr>
                                      <p:tavLst>
                                        <p:tav tm="0">
                                          <p:val>
                                            <p:strVal val="1+#ppt_h/2"/>
                                          </p:val>
                                        </p:tav>
                                        <p:tav tm="100000">
                                          <p:val>
                                            <p:strVal val="#ppt_y"/>
                                          </p:val>
                                        </p:tav>
                                      </p:tavLst>
                                    </p:anim>
                                  </p:childTnLst>
                                </p:cTn>
                              </p:par>
                            </p:childTnLst>
                          </p:cTn>
                        </p:par>
                        <p:par>
                          <p:cTn id="89" fill="hold">
                            <p:stCondLst>
                              <p:cond delay="1000"/>
                            </p:stCondLst>
                            <p:childTnLst>
                              <p:par>
                                <p:cTn id="90" presetID="2" presetClass="entr" presetSubtype="4" fill="hold" grpId="0" nodeType="afterEffect">
                                  <p:stCondLst>
                                    <p:cond delay="0"/>
                                  </p:stCondLst>
                                  <p:childTnLst>
                                    <p:set>
                                      <p:cBhvr>
                                        <p:cTn id="91" dur="1" fill="hold">
                                          <p:stCondLst>
                                            <p:cond delay="0"/>
                                          </p:stCondLst>
                                        </p:cTn>
                                        <p:tgtEl>
                                          <p:spTgt spid="18">
                                            <p:txEl>
                                              <p:pRg st="1" end="1"/>
                                            </p:txEl>
                                          </p:spTgt>
                                        </p:tgtEl>
                                        <p:attrNameLst>
                                          <p:attrName>style.visibility</p:attrName>
                                        </p:attrNameLst>
                                      </p:cBhvr>
                                      <p:to>
                                        <p:strVal val="visible"/>
                                      </p:to>
                                    </p:set>
                                    <p:anim calcmode="lin" valueType="num">
                                      <p:cBhvr additive="base">
                                        <p:cTn id="92" dur="500" fill="hold"/>
                                        <p:tgtEl>
                                          <p:spTgt spid="18">
                                            <p:txEl>
                                              <p:pRg st="1" end="1"/>
                                            </p:txEl>
                                          </p:spTgt>
                                        </p:tgtEl>
                                        <p:attrNameLst>
                                          <p:attrName>ppt_x</p:attrName>
                                        </p:attrNameLst>
                                      </p:cBhvr>
                                      <p:tavLst>
                                        <p:tav tm="0">
                                          <p:val>
                                            <p:strVal val="#ppt_x"/>
                                          </p:val>
                                        </p:tav>
                                        <p:tav tm="100000">
                                          <p:val>
                                            <p:strVal val="#ppt_x"/>
                                          </p:val>
                                        </p:tav>
                                      </p:tavLst>
                                    </p:anim>
                                    <p:anim calcmode="lin" valueType="num">
                                      <p:cBhvr additive="base">
                                        <p:cTn id="93" dur="500" fill="hold"/>
                                        <p:tgtEl>
                                          <p:spTgt spid="1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4" fill="hold" nodeType="clickPar">
                      <p:stCondLst>
                        <p:cond delay="indefinite"/>
                      </p:stCondLst>
                      <p:childTnLst>
                        <p:par>
                          <p:cTn id="95" fill="hold" nodeType="withGroup">
                            <p:stCondLst>
                              <p:cond delay="0"/>
                            </p:stCondLst>
                            <p:childTnLst>
                              <p:par>
                                <p:cTn id="96" presetID="2" presetClass="entr" presetSubtype="4" fill="hold" grpId="0" nodeType="clickEffect">
                                  <p:stCondLst>
                                    <p:cond delay="0"/>
                                  </p:stCondLst>
                                  <p:childTnLst>
                                    <p:set>
                                      <p:cBhvr>
                                        <p:cTn id="97" dur="1" fill="hold">
                                          <p:stCondLst>
                                            <p:cond delay="0"/>
                                          </p:stCondLst>
                                        </p:cTn>
                                        <p:tgtEl>
                                          <p:spTgt spid="14">
                                            <p:bg/>
                                          </p:spTgt>
                                        </p:tgtEl>
                                        <p:attrNameLst>
                                          <p:attrName>style.visibility</p:attrName>
                                        </p:attrNameLst>
                                      </p:cBhvr>
                                      <p:to>
                                        <p:strVal val="visible"/>
                                      </p:to>
                                    </p:set>
                                    <p:anim calcmode="lin" valueType="num">
                                      <p:cBhvr additive="base">
                                        <p:cTn id="98" dur="500" fill="hold"/>
                                        <p:tgtEl>
                                          <p:spTgt spid="14">
                                            <p:bg/>
                                          </p:spTgt>
                                        </p:tgtEl>
                                        <p:attrNameLst>
                                          <p:attrName>ppt_x</p:attrName>
                                        </p:attrNameLst>
                                      </p:cBhvr>
                                      <p:tavLst>
                                        <p:tav tm="0">
                                          <p:val>
                                            <p:strVal val="#ppt_x"/>
                                          </p:val>
                                        </p:tav>
                                        <p:tav tm="100000">
                                          <p:val>
                                            <p:strVal val="#ppt_x"/>
                                          </p:val>
                                        </p:tav>
                                      </p:tavLst>
                                    </p:anim>
                                    <p:anim calcmode="lin" valueType="num">
                                      <p:cBhvr additive="base">
                                        <p:cTn id="99" dur="500" fill="hold"/>
                                        <p:tgtEl>
                                          <p:spTgt spid="14">
                                            <p:bg/>
                                          </p:spTgt>
                                        </p:tgtEl>
                                        <p:attrNameLst>
                                          <p:attrName>ppt_y</p:attrName>
                                        </p:attrNameLst>
                                      </p:cBhvr>
                                      <p:tavLst>
                                        <p:tav tm="0">
                                          <p:val>
                                            <p:strVal val="1+#ppt_h/2"/>
                                          </p:val>
                                        </p:tav>
                                        <p:tav tm="100000">
                                          <p:val>
                                            <p:strVal val="#ppt_y"/>
                                          </p:val>
                                        </p:tav>
                                      </p:tavLst>
                                    </p:anim>
                                  </p:childTnLst>
                                </p:cTn>
                              </p:par>
                            </p:childTnLst>
                          </p:cTn>
                        </p:par>
                        <p:par>
                          <p:cTn id="100" fill="hold">
                            <p:stCondLst>
                              <p:cond delay="500"/>
                            </p:stCondLst>
                            <p:childTnLst>
                              <p:par>
                                <p:cTn id="101" presetID="2" presetClass="entr" presetSubtype="4" fill="hold" grpId="0" nodeType="afterEffect">
                                  <p:stCondLst>
                                    <p:cond delay="0"/>
                                  </p:stCondLst>
                                  <p:childTnLst>
                                    <p:set>
                                      <p:cBhvr>
                                        <p:cTn id="102" dur="1" fill="hold">
                                          <p:stCondLst>
                                            <p:cond delay="0"/>
                                          </p:stCondLst>
                                        </p:cTn>
                                        <p:tgtEl>
                                          <p:spTgt spid="14">
                                            <p:txEl>
                                              <p:pRg st="0" end="0"/>
                                            </p:txEl>
                                          </p:spTgt>
                                        </p:tgtEl>
                                        <p:attrNameLst>
                                          <p:attrName>style.visibility</p:attrName>
                                        </p:attrNameLst>
                                      </p:cBhvr>
                                      <p:to>
                                        <p:strVal val="visible"/>
                                      </p:to>
                                    </p:set>
                                    <p:anim calcmode="lin" valueType="num">
                                      <p:cBhvr additive="base">
                                        <p:cTn id="103"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104"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par>
                          <p:cTn id="105" fill="hold">
                            <p:stCondLst>
                              <p:cond delay="1000"/>
                            </p:stCondLst>
                            <p:childTnLst>
                              <p:par>
                                <p:cTn id="106" presetID="2" presetClass="entr" presetSubtype="4" fill="hold" grpId="0" nodeType="afterEffect">
                                  <p:stCondLst>
                                    <p:cond delay="0"/>
                                  </p:stCondLst>
                                  <p:childTnLst>
                                    <p:set>
                                      <p:cBhvr>
                                        <p:cTn id="107" dur="1" fill="hold">
                                          <p:stCondLst>
                                            <p:cond delay="0"/>
                                          </p:stCondLst>
                                        </p:cTn>
                                        <p:tgtEl>
                                          <p:spTgt spid="14">
                                            <p:txEl>
                                              <p:pRg st="1" end="1"/>
                                            </p:txEl>
                                          </p:spTgt>
                                        </p:tgtEl>
                                        <p:attrNameLst>
                                          <p:attrName>style.visibility</p:attrName>
                                        </p:attrNameLst>
                                      </p:cBhvr>
                                      <p:to>
                                        <p:strVal val="visible"/>
                                      </p:to>
                                    </p:set>
                                    <p:anim calcmode="lin" valueType="num">
                                      <p:cBhvr additive="base">
                                        <p:cTn id="108"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09"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par>
                          <p:cTn id="110" fill="hold">
                            <p:stCondLst>
                              <p:cond delay="1500"/>
                            </p:stCondLst>
                            <p:childTnLst>
                              <p:par>
                                <p:cTn id="111" presetID="2" presetClass="entr" presetSubtype="4" fill="hold" grpId="0" nodeType="afterEffect">
                                  <p:stCondLst>
                                    <p:cond delay="0"/>
                                  </p:stCondLst>
                                  <p:childTnLst>
                                    <p:set>
                                      <p:cBhvr>
                                        <p:cTn id="112" dur="1" fill="hold">
                                          <p:stCondLst>
                                            <p:cond delay="0"/>
                                          </p:stCondLst>
                                        </p:cTn>
                                        <p:tgtEl>
                                          <p:spTgt spid="14">
                                            <p:txEl>
                                              <p:pRg st="2" end="2"/>
                                            </p:txEl>
                                          </p:spTgt>
                                        </p:tgtEl>
                                        <p:attrNameLst>
                                          <p:attrName>style.visibility</p:attrName>
                                        </p:attrNameLst>
                                      </p:cBhvr>
                                      <p:to>
                                        <p:strVal val="visible"/>
                                      </p:to>
                                    </p:set>
                                    <p:anim calcmode="lin" valueType="num">
                                      <p:cBhvr additive="base">
                                        <p:cTn id="113"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114"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par>
                          <p:cTn id="115" fill="hold">
                            <p:stCondLst>
                              <p:cond delay="2000"/>
                            </p:stCondLst>
                            <p:childTnLst>
                              <p:par>
                                <p:cTn id="116" presetID="2" presetClass="entr" presetSubtype="4" fill="hold" grpId="0" nodeType="afterEffect">
                                  <p:stCondLst>
                                    <p:cond delay="0"/>
                                  </p:stCondLst>
                                  <p:childTnLst>
                                    <p:set>
                                      <p:cBhvr>
                                        <p:cTn id="117" dur="1" fill="hold">
                                          <p:stCondLst>
                                            <p:cond delay="0"/>
                                          </p:stCondLst>
                                        </p:cTn>
                                        <p:tgtEl>
                                          <p:spTgt spid="14">
                                            <p:txEl>
                                              <p:pRg st="3" end="3"/>
                                            </p:txEl>
                                          </p:spTgt>
                                        </p:tgtEl>
                                        <p:attrNameLst>
                                          <p:attrName>style.visibility</p:attrName>
                                        </p:attrNameLst>
                                      </p:cBhvr>
                                      <p:to>
                                        <p:strVal val="visible"/>
                                      </p:to>
                                    </p:set>
                                    <p:anim calcmode="lin" valueType="num">
                                      <p:cBhvr additive="base">
                                        <p:cTn id="118"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119"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par>
                          <p:cTn id="120" fill="hold">
                            <p:stCondLst>
                              <p:cond delay="2500"/>
                            </p:stCondLst>
                            <p:childTnLst>
                              <p:par>
                                <p:cTn id="121" presetID="2" presetClass="entr" presetSubtype="4" fill="hold" grpId="0" nodeType="afterEffect">
                                  <p:stCondLst>
                                    <p:cond delay="0"/>
                                  </p:stCondLst>
                                  <p:childTnLst>
                                    <p:set>
                                      <p:cBhvr>
                                        <p:cTn id="122" dur="1" fill="hold">
                                          <p:stCondLst>
                                            <p:cond delay="0"/>
                                          </p:stCondLst>
                                        </p:cTn>
                                        <p:tgtEl>
                                          <p:spTgt spid="14">
                                            <p:txEl>
                                              <p:pRg st="4" end="4"/>
                                            </p:txEl>
                                          </p:spTgt>
                                        </p:tgtEl>
                                        <p:attrNameLst>
                                          <p:attrName>style.visibility</p:attrName>
                                        </p:attrNameLst>
                                      </p:cBhvr>
                                      <p:to>
                                        <p:strVal val="visible"/>
                                      </p:to>
                                    </p:set>
                                    <p:anim calcmode="lin" valueType="num">
                                      <p:cBhvr additive="base">
                                        <p:cTn id="123"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124"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14" grpId="0" build="p" animBg="1"/>
      <p:bldP spid="18" grpId="0" build="p" animBg="1"/>
      <p:bldP spid="20" grpId="0" build="p" animBg="1"/>
      <p:bldP spid="8" grpId="0"/>
      <p:bldP spid="12"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1366246">
            <a:off x="695184" y="256446"/>
            <a:ext cx="5321270" cy="457200"/>
          </a:xfrm>
        </p:spPr>
        <p:txBody>
          <a:bodyPr/>
          <a:lstStyle/>
          <a:p>
            <a:r>
              <a:rPr lang="en-US" dirty="0" smtClean="0"/>
              <a:t>Community need assessment </a:t>
            </a:r>
            <a:endParaRPr lang="en-US" dirty="0"/>
          </a:p>
        </p:txBody>
      </p:sp>
      <p:pic>
        <p:nvPicPr>
          <p:cNvPr id="3074" name="Picture 2" descr="http://www.iirr.org/images/gallery/uganda/Community_needs_assessment_at_Kaberamaido_-_Uganda_medium.jpg"/>
          <p:cNvPicPr>
            <a:picLocks noGrp="1" noChangeAspect="1" noChangeArrowheads="1"/>
          </p:cNvPicPr>
          <p:nvPr>
            <p:ph type="pic" idx="1"/>
          </p:nvPr>
        </p:nvPicPr>
        <p:blipFill>
          <a:blip r:embed="rId3" cstate="print"/>
          <a:srcRect l="12486" r="12486"/>
          <a:stretch>
            <a:fillRect/>
          </a:stretch>
        </p:blipFill>
        <p:spPr bwMode="auto">
          <a:xfrm>
            <a:off x="685800" y="990600"/>
            <a:ext cx="4206240" cy="4206240"/>
          </a:xfrm>
          <a:prstGeom prst="rect">
            <a:avLst/>
          </a:prstGeom>
          <a:noFill/>
        </p:spPr>
      </p:pic>
      <p:sp>
        <p:nvSpPr>
          <p:cNvPr id="4" name="Text Placeholder 3"/>
          <p:cNvSpPr>
            <a:spLocks noGrp="1"/>
          </p:cNvSpPr>
          <p:nvPr>
            <p:ph type="body" sz="half" idx="2"/>
          </p:nvPr>
        </p:nvSpPr>
        <p:spPr>
          <a:xfrm>
            <a:off x="5486400" y="1143000"/>
            <a:ext cx="2590800" cy="4191000"/>
          </a:xfrm>
        </p:spPr>
        <p:txBody>
          <a:bodyPr>
            <a:normAutofit/>
          </a:bodyPr>
          <a:lstStyle/>
          <a:p>
            <a:pPr algn="just"/>
            <a:r>
              <a:rPr lang="en-US" dirty="0" smtClean="0"/>
              <a:t>The goal of need assessment is to identify the assets of the community and determine potential concerns that it faces. The Straight forward way to estimate the needs of a community is to simply ask residents their opinions about the development of services within the community. Their satisfaction with services and what particular services are needed.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733800" y="1295400"/>
            <a:ext cx="4691253" cy="1127760"/>
          </a:xfrm>
        </p:spPr>
        <p:txBody>
          <a:bodyPr>
            <a:normAutofit/>
          </a:bodyPr>
          <a:lstStyle/>
          <a:p>
            <a:r>
              <a:rPr lang="en-US" dirty="0" smtClean="0"/>
              <a:t>Planning and organizing phase </a:t>
            </a:r>
            <a:endParaRPr lang="en-US" dirty="0"/>
          </a:p>
        </p:txBody>
      </p:sp>
      <p:pic>
        <p:nvPicPr>
          <p:cNvPr id="34818" name="Picture 2" descr="http://s2.hubimg.com/u/3018097_f260.jpg"/>
          <p:cNvPicPr>
            <a:picLocks noGrp="1" noChangeAspect="1" noChangeArrowheads="1"/>
          </p:cNvPicPr>
          <p:nvPr>
            <p:ph type="pic" idx="1"/>
          </p:nvPr>
        </p:nvPicPr>
        <p:blipFill>
          <a:blip r:embed="rId2" cstate="print"/>
          <a:srcRect l="5173" r="5173"/>
          <a:stretch>
            <a:fillRect/>
          </a:stretch>
        </p:blipFill>
        <p:spPr bwMode="auto">
          <a:xfrm>
            <a:off x="0" y="0"/>
            <a:ext cx="3581400" cy="4114800"/>
          </a:xfrm>
          <a:prstGeom prst="rect">
            <a:avLst/>
          </a:prstGeom>
          <a:noFill/>
        </p:spPr>
      </p:pic>
      <p:sp>
        <p:nvSpPr>
          <p:cNvPr id="6" name="Content Placeholder 5"/>
          <p:cNvSpPr>
            <a:spLocks noGrp="1"/>
          </p:cNvSpPr>
          <p:nvPr>
            <p:ph type="body" sz="half" idx="2"/>
          </p:nvPr>
        </p:nvSpPr>
        <p:spPr>
          <a:xfrm>
            <a:off x="3733800" y="2743200"/>
            <a:ext cx="4038600" cy="1920240"/>
          </a:xfrm>
        </p:spPr>
        <p:txBody>
          <a:bodyPr>
            <a:normAutofit/>
          </a:bodyPr>
          <a:lstStyle/>
          <a:p>
            <a:pPr>
              <a:buFont typeface="Wingdings" pitchFamily="2" charset="2"/>
              <a:buChar char="Ø"/>
            </a:pPr>
            <a:r>
              <a:rPr lang="en-US" sz="2000" dirty="0" smtClean="0"/>
              <a:t>Information gathering </a:t>
            </a:r>
          </a:p>
          <a:p>
            <a:pPr>
              <a:buFont typeface="Wingdings" pitchFamily="2" charset="2"/>
              <a:buChar char="Ø"/>
            </a:pPr>
            <a:r>
              <a:rPr lang="en-US" sz="2000" dirty="0" smtClean="0"/>
              <a:t>Learn About Organization and     Programme</a:t>
            </a:r>
          </a:p>
          <a:p>
            <a:pPr>
              <a:buFont typeface="Wingdings" pitchFamily="2" charset="2"/>
              <a:buChar char="Ø"/>
            </a:pPr>
            <a:r>
              <a:rPr lang="en-US" sz="2000" dirty="0" smtClean="0"/>
              <a:t>Identify goals and objectives for the need assessment.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361869" y="769926"/>
            <a:ext cx="5251853" cy="457200"/>
          </a:xfrm>
        </p:spPr>
        <p:txBody>
          <a:bodyPr/>
          <a:lstStyle/>
          <a:p>
            <a:r>
              <a:rPr lang="en-US" dirty="0" smtClean="0"/>
              <a:t>Need assessment methodology </a:t>
            </a:r>
            <a:endParaRPr lang="en-US" dirty="0"/>
          </a:p>
        </p:txBody>
      </p:sp>
      <p:pic>
        <p:nvPicPr>
          <p:cNvPr id="33794" name="Picture 2" descr="http://christdominion.com/images/methodology.jpg"/>
          <p:cNvPicPr>
            <a:picLocks noGrp="1" noChangeAspect="1" noChangeArrowheads="1"/>
          </p:cNvPicPr>
          <p:nvPr>
            <p:ph type="pic" idx="1"/>
          </p:nvPr>
        </p:nvPicPr>
        <p:blipFill>
          <a:blip r:embed="rId2" cstate="print"/>
          <a:srcRect t="12919" b="12919"/>
          <a:stretch>
            <a:fillRect/>
          </a:stretch>
        </p:blipFill>
        <p:spPr bwMode="auto">
          <a:xfrm>
            <a:off x="0" y="0"/>
            <a:ext cx="3505200" cy="6858000"/>
          </a:xfrm>
          <a:prstGeom prst="rect">
            <a:avLst/>
          </a:prstGeom>
          <a:noFill/>
        </p:spPr>
      </p:pic>
      <p:sp>
        <p:nvSpPr>
          <p:cNvPr id="6" name="Text Placeholder 5"/>
          <p:cNvSpPr>
            <a:spLocks noGrp="1"/>
          </p:cNvSpPr>
          <p:nvPr>
            <p:ph type="body" sz="half" idx="2"/>
          </p:nvPr>
        </p:nvSpPr>
        <p:spPr>
          <a:xfrm>
            <a:off x="3810000" y="1905000"/>
            <a:ext cx="3712698" cy="1669366"/>
          </a:xfrm>
        </p:spPr>
        <p:txBody>
          <a:bodyPr>
            <a:normAutofit lnSpcReduction="10000"/>
          </a:bodyPr>
          <a:lstStyle/>
          <a:p>
            <a:pPr>
              <a:buFont typeface="Wingdings" pitchFamily="2" charset="2"/>
              <a:buChar char="Ø"/>
            </a:pPr>
            <a:r>
              <a:rPr lang="en-US" sz="2000" dirty="0" smtClean="0"/>
              <a:t>Getting ready </a:t>
            </a:r>
          </a:p>
          <a:p>
            <a:pPr>
              <a:buFont typeface="Wingdings" pitchFamily="2" charset="2"/>
              <a:buChar char="Ø"/>
            </a:pPr>
            <a:r>
              <a:rPr lang="en-US" sz="2000" dirty="0" smtClean="0"/>
              <a:t>Developing a need assessment   Survey</a:t>
            </a:r>
          </a:p>
          <a:p>
            <a:pPr>
              <a:buFont typeface="Wingdings" pitchFamily="2" charset="2"/>
              <a:buChar char="Ø"/>
            </a:pPr>
            <a:r>
              <a:rPr lang="en-US" sz="2000" dirty="0" smtClean="0"/>
              <a:t>Creating a need assessment Survey</a:t>
            </a:r>
          </a:p>
          <a:p>
            <a:pPr>
              <a:buFont typeface="Wingdings" pitchFamily="2" charset="2"/>
              <a:buChar char="Ø"/>
            </a:pP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0068860">
            <a:off x="4117308" y="1347622"/>
            <a:ext cx="3529735" cy="457200"/>
          </a:xfrm>
        </p:spPr>
        <p:txBody>
          <a:bodyPr>
            <a:normAutofit fontScale="90000"/>
          </a:bodyPr>
          <a:lstStyle/>
          <a:p>
            <a:r>
              <a:rPr lang="en-US" dirty="0" smtClean="0"/>
              <a:t>The need assessment survey data collection</a:t>
            </a:r>
            <a:endParaRPr lang="en-US" dirty="0"/>
          </a:p>
        </p:txBody>
      </p:sp>
      <p:pic>
        <p:nvPicPr>
          <p:cNvPr id="35842" name="Picture 2" descr="http://einstein.stanford.edu/Library/images/sv_telemetry.jpg"/>
          <p:cNvPicPr>
            <a:picLocks noGrp="1" noChangeAspect="1" noChangeArrowheads="1"/>
          </p:cNvPicPr>
          <p:nvPr>
            <p:ph type="pic" idx="1"/>
          </p:nvPr>
        </p:nvPicPr>
        <p:blipFill>
          <a:blip r:embed="rId2" cstate="print"/>
          <a:srcRect l="13165" r="13165"/>
          <a:stretch>
            <a:fillRect/>
          </a:stretch>
        </p:blipFill>
        <p:spPr bwMode="auto">
          <a:xfrm>
            <a:off x="0" y="0"/>
            <a:ext cx="3352800" cy="3725333"/>
          </a:xfrm>
          <a:prstGeom prst="rect">
            <a:avLst/>
          </a:prstGeom>
          <a:noFill/>
        </p:spPr>
      </p:pic>
      <p:sp>
        <p:nvSpPr>
          <p:cNvPr id="3" name="Text Placeholder 2"/>
          <p:cNvSpPr>
            <a:spLocks noGrp="1"/>
          </p:cNvSpPr>
          <p:nvPr>
            <p:ph type="body" sz="half" idx="2"/>
          </p:nvPr>
        </p:nvSpPr>
        <p:spPr>
          <a:xfrm>
            <a:off x="4038600" y="3048000"/>
            <a:ext cx="4114800" cy="2659966"/>
          </a:xfrm>
        </p:spPr>
        <p:txBody>
          <a:bodyPr>
            <a:noAutofit/>
          </a:bodyPr>
          <a:lstStyle/>
          <a:p>
            <a:pPr algn="just">
              <a:buFont typeface="Wingdings" pitchFamily="2" charset="2"/>
              <a:buChar char="Ø"/>
            </a:pPr>
            <a:r>
              <a:rPr lang="en-US" sz="2000" dirty="0" smtClean="0"/>
              <a:t>Obtaining the representation of </a:t>
            </a:r>
            <a:r>
              <a:rPr lang="en-US" sz="2000" dirty="0" smtClean="0"/>
              <a:t> </a:t>
            </a:r>
            <a:r>
              <a:rPr lang="en-US" sz="2000" dirty="0" smtClean="0"/>
              <a:t>the </a:t>
            </a:r>
            <a:r>
              <a:rPr lang="en-US" sz="2000" dirty="0" smtClean="0"/>
              <a:t>community.</a:t>
            </a:r>
          </a:p>
          <a:p>
            <a:pPr algn="just">
              <a:buFont typeface="Wingdings" pitchFamily="2" charset="2"/>
              <a:buChar char="Ø"/>
            </a:pPr>
            <a:r>
              <a:rPr lang="en-US" sz="2000" dirty="0" smtClean="0"/>
              <a:t>Providing incentives.</a:t>
            </a:r>
          </a:p>
          <a:p>
            <a:pPr algn="just">
              <a:buFont typeface="Wingdings" pitchFamily="2" charset="2"/>
              <a:buChar char="Ø"/>
            </a:pPr>
            <a:r>
              <a:rPr lang="en-US" sz="2000" dirty="0" smtClean="0"/>
              <a:t>Flyers, Advertising the public   forums.</a:t>
            </a:r>
          </a:p>
          <a:p>
            <a:pPr algn="just">
              <a:buFont typeface="Wingdings" pitchFamily="2" charset="2"/>
              <a:buChar char="Ø"/>
            </a:pPr>
            <a:r>
              <a:rPr lang="en-US" sz="2000" dirty="0" smtClean="0"/>
              <a:t> Getting ready to conduct the survey. </a:t>
            </a:r>
          </a:p>
          <a:p>
            <a:pPr algn="just">
              <a:buFont typeface="Wingdings" pitchFamily="2" charset="2"/>
              <a:buChar char="Ø"/>
            </a:pPr>
            <a:r>
              <a:rPr lang="en-US" sz="2000" dirty="0" smtClean="0"/>
              <a:t>Administering the door to door survey.</a:t>
            </a:r>
          </a:p>
          <a:p>
            <a:pPr>
              <a:buFont typeface="Wingdings" pitchFamily="2" charset="2"/>
              <a:buChar char="Ø"/>
            </a:pPr>
            <a:endParaRPr lang="en-US" sz="2000"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1334585">
            <a:off x="697432" y="2897868"/>
            <a:ext cx="4028262" cy="457200"/>
          </a:xfrm>
        </p:spPr>
        <p:txBody>
          <a:bodyPr>
            <a:normAutofit fontScale="90000"/>
          </a:bodyPr>
          <a:lstStyle/>
          <a:p>
            <a:r>
              <a:rPr lang="en-US" dirty="0" smtClean="0"/>
              <a:t>Summarizing and distributing the need assessment results </a:t>
            </a:r>
            <a:endParaRPr lang="en-US" dirty="0"/>
          </a:p>
        </p:txBody>
      </p:sp>
      <p:pic>
        <p:nvPicPr>
          <p:cNvPr id="36870" name="Picture 6" descr="http://blog.homegain.com/wp-content/uploads/2009/03/q4a1.jpg"/>
          <p:cNvPicPr>
            <a:picLocks noGrp="1" noChangeAspect="1" noChangeArrowheads="1"/>
          </p:cNvPicPr>
          <p:nvPr>
            <p:ph type="pic" idx="1"/>
          </p:nvPr>
        </p:nvPicPr>
        <p:blipFill>
          <a:blip r:embed="rId2" cstate="print"/>
          <a:srcRect l="14019" r="14019"/>
          <a:stretch>
            <a:fillRect/>
          </a:stretch>
        </p:blipFill>
        <p:spPr bwMode="auto">
          <a:xfrm>
            <a:off x="0" y="1"/>
            <a:ext cx="2743200" cy="2285999"/>
          </a:xfrm>
          <a:prstGeom prst="rect">
            <a:avLst/>
          </a:prstGeom>
          <a:noFill/>
        </p:spPr>
      </p:pic>
      <p:sp>
        <p:nvSpPr>
          <p:cNvPr id="3" name="Text Placeholder 2"/>
          <p:cNvSpPr>
            <a:spLocks noGrp="1"/>
          </p:cNvSpPr>
          <p:nvPr>
            <p:ph type="body" sz="half" idx="2"/>
          </p:nvPr>
        </p:nvSpPr>
        <p:spPr>
          <a:xfrm>
            <a:off x="2209800" y="3429000"/>
            <a:ext cx="3352800" cy="1828800"/>
          </a:xfrm>
        </p:spPr>
        <p:txBody>
          <a:bodyPr>
            <a:normAutofit/>
          </a:bodyPr>
          <a:lstStyle/>
          <a:p>
            <a:pPr>
              <a:buFont typeface="Wingdings" pitchFamily="2" charset="2"/>
              <a:buChar char="Ø"/>
            </a:pPr>
            <a:r>
              <a:rPr lang="en-US" sz="2000" dirty="0" smtClean="0"/>
              <a:t>Summarizing the data on the public forums.</a:t>
            </a:r>
          </a:p>
          <a:p>
            <a:pPr>
              <a:buFont typeface="Wingdings" pitchFamily="2" charset="2"/>
              <a:buChar char="Ø"/>
            </a:pPr>
            <a:r>
              <a:rPr lang="en-US" sz="2000" dirty="0" smtClean="0"/>
              <a:t>Writing the final report. </a:t>
            </a:r>
            <a:endParaRPr lang="en-US" sz="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0189353">
            <a:off x="2648706" y="1849093"/>
            <a:ext cx="6309360" cy="457200"/>
          </a:xfrm>
        </p:spPr>
        <p:txBody>
          <a:bodyPr/>
          <a:lstStyle/>
          <a:p>
            <a:r>
              <a:rPr lang="en-US" dirty="0" smtClean="0"/>
              <a:t>Community need assessment guide </a:t>
            </a:r>
            <a:endParaRPr lang="en-US" dirty="0"/>
          </a:p>
        </p:txBody>
      </p:sp>
      <p:pic>
        <p:nvPicPr>
          <p:cNvPr id="37892" name="Picture 4" descr="Arrow Clip Art"/>
          <p:cNvPicPr>
            <a:picLocks noGrp="1" noChangeAspect="1" noChangeArrowheads="1"/>
          </p:cNvPicPr>
          <p:nvPr>
            <p:ph type="pic" idx="1"/>
          </p:nvPr>
        </p:nvPicPr>
        <p:blipFill>
          <a:blip r:embed="rId2" cstate="print"/>
          <a:srcRect l="5000" r="5000"/>
          <a:stretch>
            <a:fillRect/>
          </a:stretch>
        </p:blipFill>
        <p:spPr bwMode="auto">
          <a:xfrm>
            <a:off x="0" y="0"/>
            <a:ext cx="3429000" cy="3217333"/>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Freeform 5"/>
          <p:cNvSpPr>
            <a:spLocks noEditPoints="1"/>
          </p:cNvSpPr>
          <p:nvPr/>
        </p:nvSpPr>
        <p:spPr bwMode="gray">
          <a:xfrm rot="-1358056">
            <a:off x="1077913" y="2538413"/>
            <a:ext cx="6853237" cy="2803525"/>
          </a:xfrm>
          <a:custGeom>
            <a:avLst/>
            <a:gdLst/>
            <a:ahLst/>
            <a:cxnLst>
              <a:cxn ang="0">
                <a:pos x="1692" y="12"/>
              </a:cxn>
              <a:cxn ang="0">
                <a:pos x="1234" y="74"/>
              </a:cxn>
              <a:cxn ang="0">
                <a:pos x="828" y="182"/>
              </a:cxn>
              <a:cxn ang="0">
                <a:pos x="486" y="330"/>
              </a:cxn>
              <a:cxn ang="0">
                <a:pos x="226" y="510"/>
              </a:cxn>
              <a:cxn ang="0">
                <a:pos x="58" y="718"/>
              </a:cxn>
              <a:cxn ang="0">
                <a:pos x="0" y="944"/>
              </a:cxn>
              <a:cxn ang="0">
                <a:pos x="58" y="1170"/>
              </a:cxn>
              <a:cxn ang="0">
                <a:pos x="226" y="1378"/>
              </a:cxn>
              <a:cxn ang="0">
                <a:pos x="486" y="1558"/>
              </a:cxn>
              <a:cxn ang="0">
                <a:pos x="828" y="1706"/>
              </a:cxn>
              <a:cxn ang="0">
                <a:pos x="1234" y="1814"/>
              </a:cxn>
              <a:cxn ang="0">
                <a:pos x="1692" y="1876"/>
              </a:cxn>
              <a:cxn ang="0">
                <a:pos x="2186" y="1884"/>
              </a:cxn>
              <a:cxn ang="0">
                <a:pos x="2658" y="1840"/>
              </a:cxn>
              <a:cxn ang="0">
                <a:pos x="3084" y="1746"/>
              </a:cxn>
              <a:cxn ang="0">
                <a:pos x="3448" y="1612"/>
              </a:cxn>
              <a:cxn ang="0">
                <a:pos x="3738" y="1442"/>
              </a:cxn>
              <a:cxn ang="0">
                <a:pos x="3938" y="1242"/>
              </a:cxn>
              <a:cxn ang="0">
                <a:pos x="4034" y="1022"/>
              </a:cxn>
              <a:cxn ang="0">
                <a:pos x="4014" y="790"/>
              </a:cxn>
              <a:cxn ang="0">
                <a:pos x="3882" y="576"/>
              </a:cxn>
              <a:cxn ang="0">
                <a:pos x="3650" y="386"/>
              </a:cxn>
              <a:cxn ang="0">
                <a:pos x="3334" y="228"/>
              </a:cxn>
              <a:cxn ang="0">
                <a:pos x="2948" y="106"/>
              </a:cxn>
              <a:cxn ang="0">
                <a:pos x="2506" y="28"/>
              </a:cxn>
              <a:cxn ang="0">
                <a:pos x="2020" y="0"/>
              </a:cxn>
              <a:cxn ang="0">
                <a:pos x="1606" y="1736"/>
              </a:cxn>
              <a:cxn ang="0">
                <a:pos x="1164" y="1678"/>
              </a:cxn>
              <a:cxn ang="0">
                <a:pos x="776" y="1576"/>
              </a:cxn>
              <a:cxn ang="0">
                <a:pos x="458" y="1436"/>
              </a:cxn>
              <a:cxn ang="0">
                <a:pos x="224" y="1266"/>
              </a:cxn>
              <a:cxn ang="0">
                <a:pos x="88" y="1074"/>
              </a:cxn>
              <a:cxn ang="0">
                <a:pos x="68" y="864"/>
              </a:cxn>
              <a:cxn ang="0">
                <a:pos x="166" y="664"/>
              </a:cxn>
              <a:cxn ang="0">
                <a:pos x="370" y="486"/>
              </a:cxn>
              <a:cxn ang="0">
                <a:pos x="662" y="336"/>
              </a:cxn>
              <a:cxn ang="0">
                <a:pos x="1028" y="222"/>
              </a:cxn>
              <a:cxn ang="0">
                <a:pos x="1454" y="148"/>
              </a:cxn>
              <a:cxn ang="0">
                <a:pos x="1922" y="120"/>
              </a:cxn>
              <a:cxn ang="0">
                <a:pos x="2392" y="148"/>
              </a:cxn>
              <a:cxn ang="0">
                <a:pos x="2818" y="222"/>
              </a:cxn>
              <a:cxn ang="0">
                <a:pos x="3184" y="336"/>
              </a:cxn>
              <a:cxn ang="0">
                <a:pos x="3476" y="486"/>
              </a:cxn>
              <a:cxn ang="0">
                <a:pos x="3680" y="664"/>
              </a:cxn>
              <a:cxn ang="0">
                <a:pos x="3778" y="864"/>
              </a:cxn>
              <a:cxn ang="0">
                <a:pos x="3758" y="1074"/>
              </a:cxn>
              <a:cxn ang="0">
                <a:pos x="3622" y="1266"/>
              </a:cxn>
              <a:cxn ang="0">
                <a:pos x="3388" y="1436"/>
              </a:cxn>
              <a:cxn ang="0">
                <a:pos x="3070" y="1576"/>
              </a:cxn>
              <a:cxn ang="0">
                <a:pos x="2682" y="1678"/>
              </a:cxn>
              <a:cxn ang="0">
                <a:pos x="2240" y="1736"/>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gradFill rotWithShape="1">
            <a:gsLst>
              <a:gs pos="0">
                <a:schemeClr val="bg2">
                  <a:gamma/>
                  <a:tint val="21176"/>
                  <a:invGamma/>
                </a:schemeClr>
              </a:gs>
              <a:gs pos="100000">
                <a:schemeClr val="bg2"/>
              </a:gs>
            </a:gsLst>
            <a:lin ang="0" scaled="1"/>
          </a:gradFill>
          <a:ln w="0">
            <a:noFill/>
            <a:prstDash val="solid"/>
            <a:round/>
            <a:headEnd/>
            <a:tailEnd/>
          </a:ln>
        </p:spPr>
        <p:txBody>
          <a:bodyPr/>
          <a:lstStyle/>
          <a:p>
            <a:pPr>
              <a:defRPr/>
            </a:pPr>
            <a:endParaRPr lang="en-US">
              <a:latin typeface="Arial" charset="0"/>
              <a:cs typeface="+mn-cs"/>
            </a:endParaRPr>
          </a:p>
        </p:txBody>
      </p:sp>
      <p:sp>
        <p:nvSpPr>
          <p:cNvPr id="15367" name="Oval 7"/>
          <p:cNvSpPr>
            <a:spLocks noChangeArrowheads="1"/>
          </p:cNvSpPr>
          <p:nvPr/>
        </p:nvSpPr>
        <p:spPr bwMode="gray">
          <a:xfrm>
            <a:off x="3810000" y="1676400"/>
            <a:ext cx="1284288" cy="1274763"/>
          </a:xfrm>
          <a:prstGeom prst="ellipse">
            <a:avLst/>
          </a:prstGeom>
          <a:gradFill rotWithShape="1">
            <a:gsLst>
              <a:gs pos="0">
                <a:schemeClr val="tx1"/>
              </a:gs>
              <a:gs pos="100000">
                <a:schemeClr val="tx1">
                  <a:gamma/>
                  <a:shade val="34510"/>
                  <a:invGamma/>
                </a:schemeClr>
              </a:gs>
            </a:gsLst>
            <a:path path="shape">
              <a:fillToRect l="50000" t="50000" r="50000" b="50000"/>
            </a:path>
          </a:gradFill>
          <a:ln w="9525">
            <a:noFill/>
            <a:round/>
            <a:headEnd/>
            <a:tailEnd/>
          </a:ln>
          <a:effectLst>
            <a:prstShdw prst="shdw12" dist="76200" dir="10800000">
              <a:schemeClr val="bg2">
                <a:alpha val="50000"/>
              </a:schemeClr>
            </a:prstShdw>
          </a:effectLst>
        </p:spPr>
        <p:txBody>
          <a:bodyPr wrap="none" anchor="ctr"/>
          <a:lstStyle/>
          <a:p>
            <a:pPr algn="ctr">
              <a:defRPr/>
            </a:pPr>
            <a:endParaRPr lang="en-US">
              <a:solidFill>
                <a:schemeClr val="bg1"/>
              </a:solidFill>
              <a:latin typeface="Arial" charset="0"/>
              <a:cs typeface="+mn-cs"/>
            </a:endParaRPr>
          </a:p>
        </p:txBody>
      </p:sp>
      <p:sp>
        <p:nvSpPr>
          <p:cNvPr id="15370" name="Oval 10"/>
          <p:cNvSpPr>
            <a:spLocks noChangeArrowheads="1"/>
          </p:cNvSpPr>
          <p:nvPr/>
        </p:nvSpPr>
        <p:spPr bwMode="gray">
          <a:xfrm>
            <a:off x="1295400" y="3200400"/>
            <a:ext cx="1284288" cy="1274763"/>
          </a:xfrm>
          <a:prstGeom prst="ellipse">
            <a:avLst/>
          </a:prstGeom>
          <a:gradFill rotWithShape="1">
            <a:gsLst>
              <a:gs pos="0">
                <a:schemeClr val="accent1"/>
              </a:gs>
              <a:gs pos="100000">
                <a:schemeClr val="accent1">
                  <a:gamma/>
                  <a:shade val="31373"/>
                  <a:invGamma/>
                </a:schemeClr>
              </a:gs>
            </a:gsLst>
            <a:path path="shape">
              <a:fillToRect l="50000" t="50000" r="50000" b="50000"/>
            </a:path>
          </a:gradFill>
          <a:ln w="9525">
            <a:noFill/>
            <a:round/>
            <a:headEnd/>
            <a:tailEnd/>
          </a:ln>
          <a:effectLst>
            <a:prstShdw prst="shdw12" dist="76200" dir="10800000">
              <a:schemeClr val="bg2">
                <a:alpha val="50000"/>
              </a:schemeClr>
            </a:prstShdw>
          </a:effectLst>
        </p:spPr>
        <p:txBody>
          <a:bodyPr wrap="none" anchor="ctr"/>
          <a:lstStyle/>
          <a:p>
            <a:pPr algn="ctr">
              <a:defRPr/>
            </a:pPr>
            <a:endParaRPr lang="en-US">
              <a:solidFill>
                <a:schemeClr val="bg1"/>
              </a:solidFill>
              <a:latin typeface="Arial" charset="0"/>
              <a:cs typeface="+mn-cs"/>
            </a:endParaRPr>
          </a:p>
        </p:txBody>
      </p:sp>
      <p:sp>
        <p:nvSpPr>
          <p:cNvPr id="15373" name="Oval 13"/>
          <p:cNvSpPr>
            <a:spLocks noChangeArrowheads="1"/>
          </p:cNvSpPr>
          <p:nvPr/>
        </p:nvSpPr>
        <p:spPr bwMode="gray">
          <a:xfrm>
            <a:off x="2178050" y="4897438"/>
            <a:ext cx="1282700" cy="1274762"/>
          </a:xfrm>
          <a:prstGeom prst="ellipse">
            <a:avLst/>
          </a:prstGeom>
          <a:gradFill rotWithShape="1">
            <a:gsLst>
              <a:gs pos="0">
                <a:schemeClr val="accent2"/>
              </a:gs>
              <a:gs pos="100000">
                <a:schemeClr val="accent2">
                  <a:gamma/>
                  <a:shade val="35686"/>
                  <a:invGamma/>
                </a:schemeClr>
              </a:gs>
            </a:gsLst>
            <a:path path="shape">
              <a:fillToRect l="50000" t="50000" r="50000" b="50000"/>
            </a:path>
          </a:gradFill>
          <a:ln w="9525">
            <a:noFill/>
            <a:round/>
            <a:headEnd/>
            <a:tailEnd/>
          </a:ln>
          <a:effectLst>
            <a:prstShdw prst="shdw12" dist="76200" dir="10800000">
              <a:schemeClr val="bg2">
                <a:alpha val="50000"/>
              </a:schemeClr>
            </a:prstShdw>
          </a:effectLst>
        </p:spPr>
        <p:txBody>
          <a:bodyPr wrap="none" anchor="ctr"/>
          <a:lstStyle/>
          <a:p>
            <a:pPr algn="ctr">
              <a:defRPr/>
            </a:pPr>
            <a:endParaRPr lang="en-US">
              <a:solidFill>
                <a:schemeClr val="bg1"/>
              </a:solidFill>
              <a:latin typeface="Arial" charset="0"/>
              <a:cs typeface="+mn-cs"/>
            </a:endParaRPr>
          </a:p>
        </p:txBody>
      </p:sp>
      <p:sp>
        <p:nvSpPr>
          <p:cNvPr id="15376" name="Oval 16"/>
          <p:cNvSpPr>
            <a:spLocks noChangeArrowheads="1"/>
          </p:cNvSpPr>
          <p:nvPr/>
        </p:nvSpPr>
        <p:spPr bwMode="gray">
          <a:xfrm>
            <a:off x="4953000" y="4267200"/>
            <a:ext cx="1284288" cy="1274763"/>
          </a:xfrm>
          <a:prstGeom prst="ellipse">
            <a:avLst/>
          </a:prstGeom>
          <a:gradFill rotWithShape="1">
            <a:gsLst>
              <a:gs pos="0">
                <a:schemeClr val="hlink"/>
              </a:gs>
              <a:gs pos="100000">
                <a:schemeClr val="hlink">
                  <a:gamma/>
                  <a:shade val="46275"/>
                  <a:invGamma/>
                </a:schemeClr>
              </a:gs>
            </a:gsLst>
            <a:path path="shape">
              <a:fillToRect l="50000" t="50000" r="50000" b="50000"/>
            </a:path>
          </a:gradFill>
          <a:ln w="9525">
            <a:noFill/>
            <a:round/>
            <a:headEnd/>
            <a:tailEnd/>
          </a:ln>
          <a:effectLst>
            <a:prstShdw prst="shdw12" dist="76200" dir="10800000">
              <a:schemeClr val="bg2">
                <a:alpha val="50000"/>
              </a:schemeClr>
            </a:prstShdw>
          </a:effectLst>
        </p:spPr>
        <p:txBody>
          <a:bodyPr wrap="none" anchor="ctr"/>
          <a:lstStyle/>
          <a:p>
            <a:pPr algn="ctr">
              <a:defRPr/>
            </a:pPr>
            <a:endParaRPr lang="en-US">
              <a:solidFill>
                <a:schemeClr val="bg1"/>
              </a:solidFill>
              <a:latin typeface="Arial" charset="0"/>
              <a:cs typeface="+mn-cs"/>
            </a:endParaRPr>
          </a:p>
        </p:txBody>
      </p:sp>
      <p:sp>
        <p:nvSpPr>
          <p:cNvPr id="15379" name="Oval 19"/>
          <p:cNvSpPr>
            <a:spLocks noChangeArrowheads="1"/>
          </p:cNvSpPr>
          <p:nvPr/>
        </p:nvSpPr>
        <p:spPr bwMode="gray">
          <a:xfrm>
            <a:off x="6781800" y="1905000"/>
            <a:ext cx="1212850" cy="1274763"/>
          </a:xfrm>
          <a:prstGeom prst="ellipse">
            <a:avLst/>
          </a:prstGeom>
          <a:gradFill rotWithShape="1">
            <a:gsLst>
              <a:gs pos="0">
                <a:schemeClr val="folHlink"/>
              </a:gs>
              <a:gs pos="100000">
                <a:schemeClr val="folHlink">
                  <a:gamma/>
                  <a:shade val="34510"/>
                  <a:invGamma/>
                </a:schemeClr>
              </a:gs>
            </a:gsLst>
            <a:path path="shape">
              <a:fillToRect l="50000" t="50000" r="50000" b="50000"/>
            </a:path>
          </a:gradFill>
          <a:ln w="9525">
            <a:noFill/>
            <a:round/>
            <a:headEnd/>
            <a:tailEnd/>
          </a:ln>
          <a:effectLst>
            <a:prstShdw prst="shdw12" dist="76200" dir="10800000">
              <a:schemeClr val="bg2">
                <a:alpha val="50000"/>
              </a:schemeClr>
            </a:prstShdw>
          </a:effectLst>
        </p:spPr>
        <p:txBody>
          <a:bodyPr wrap="none" anchor="ctr"/>
          <a:lstStyle/>
          <a:p>
            <a:pPr algn="ctr">
              <a:defRPr/>
            </a:pPr>
            <a:endParaRPr lang="en-US">
              <a:solidFill>
                <a:schemeClr val="bg1"/>
              </a:solidFill>
              <a:latin typeface="Arial" charset="0"/>
              <a:cs typeface="+mn-cs"/>
            </a:endParaRPr>
          </a:p>
        </p:txBody>
      </p:sp>
      <p:sp>
        <p:nvSpPr>
          <p:cNvPr id="12296" name="Text Box 21"/>
          <p:cNvSpPr txBox="1">
            <a:spLocks noChangeArrowheads="1"/>
          </p:cNvSpPr>
          <p:nvPr/>
        </p:nvSpPr>
        <p:spPr bwMode="gray">
          <a:xfrm>
            <a:off x="1447800" y="3662363"/>
            <a:ext cx="1044575" cy="369887"/>
          </a:xfrm>
          <a:prstGeom prst="rect">
            <a:avLst/>
          </a:prstGeom>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dirty="0">
                <a:solidFill>
                  <a:schemeClr val="bg1"/>
                </a:solidFill>
              </a:rPr>
              <a:t>Initiating</a:t>
            </a:r>
          </a:p>
        </p:txBody>
      </p:sp>
      <p:sp>
        <p:nvSpPr>
          <p:cNvPr id="12297" name="Text Box 22"/>
          <p:cNvSpPr txBox="1">
            <a:spLocks noChangeArrowheads="1"/>
          </p:cNvSpPr>
          <p:nvPr/>
        </p:nvSpPr>
        <p:spPr bwMode="gray">
          <a:xfrm>
            <a:off x="3946525" y="2138363"/>
            <a:ext cx="1082675" cy="369887"/>
          </a:xfrm>
          <a:prstGeom prst="rect">
            <a:avLst/>
          </a:prstGeom>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solidFill>
                  <a:schemeClr val="bg1"/>
                </a:solidFill>
              </a:rPr>
              <a:t>Planning</a:t>
            </a:r>
          </a:p>
        </p:txBody>
      </p:sp>
      <p:sp>
        <p:nvSpPr>
          <p:cNvPr id="12298" name="Text Box 23"/>
          <p:cNvSpPr txBox="1">
            <a:spLocks noChangeArrowheads="1"/>
          </p:cNvSpPr>
          <p:nvPr/>
        </p:nvSpPr>
        <p:spPr bwMode="gray">
          <a:xfrm>
            <a:off x="4953000" y="4619625"/>
            <a:ext cx="1295400" cy="584200"/>
          </a:xfrm>
          <a:prstGeom prst="rect">
            <a:avLst/>
          </a:prstGeom>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en-US" sz="1600">
                <a:solidFill>
                  <a:schemeClr val="bg1"/>
                </a:solidFill>
              </a:rPr>
              <a:t>Monitoring and Control</a:t>
            </a:r>
          </a:p>
        </p:txBody>
      </p:sp>
      <p:sp>
        <p:nvSpPr>
          <p:cNvPr id="12299" name="Text Box 24"/>
          <p:cNvSpPr txBox="1">
            <a:spLocks noChangeArrowheads="1"/>
          </p:cNvSpPr>
          <p:nvPr/>
        </p:nvSpPr>
        <p:spPr bwMode="gray">
          <a:xfrm>
            <a:off x="6756400" y="2300288"/>
            <a:ext cx="1196975" cy="369887"/>
          </a:xfrm>
          <a:prstGeom prst="rect">
            <a:avLst/>
          </a:prstGeom>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solidFill>
                  <a:schemeClr val="bg1"/>
                </a:solidFill>
              </a:rPr>
              <a:t>Executing</a:t>
            </a:r>
          </a:p>
        </p:txBody>
      </p:sp>
      <p:sp>
        <p:nvSpPr>
          <p:cNvPr id="12300" name="Text Box 25"/>
          <p:cNvSpPr txBox="1">
            <a:spLocks noChangeArrowheads="1"/>
          </p:cNvSpPr>
          <p:nvPr/>
        </p:nvSpPr>
        <p:spPr bwMode="gray">
          <a:xfrm>
            <a:off x="2362200" y="5334000"/>
            <a:ext cx="954088" cy="369888"/>
          </a:xfrm>
          <a:prstGeom prst="rect">
            <a:avLst/>
          </a:prstGeom>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solidFill>
                  <a:schemeClr val="bg1"/>
                </a:solidFill>
              </a:rPr>
              <a:t>Closing</a:t>
            </a:r>
          </a:p>
        </p:txBody>
      </p:sp>
      <p:sp>
        <p:nvSpPr>
          <p:cNvPr id="12301" name="Line 27"/>
          <p:cNvSpPr>
            <a:spLocks noChangeShapeType="1"/>
          </p:cNvSpPr>
          <p:nvPr/>
        </p:nvSpPr>
        <p:spPr bwMode="gray">
          <a:xfrm>
            <a:off x="2473325" y="1963738"/>
            <a:ext cx="803275" cy="398462"/>
          </a:xfrm>
          <a:prstGeom prst="line">
            <a:avLst/>
          </a:prstGeom>
          <a:ln w="9525">
            <a:solidFill>
              <a:schemeClr val="tx1"/>
            </a:solidFill>
            <a:round/>
            <a:headEnd/>
            <a:tailEnd type="triangle" w="med" len="med"/>
          </a:ln>
          <a:extLst/>
        </p:spPr>
        <p:txBody>
          <a:bodyPr wrap="none" anchor="ctr"/>
          <a:lstStyle/>
          <a:p>
            <a:endParaRPr lang="en-US"/>
          </a:p>
        </p:txBody>
      </p:sp>
      <p:cxnSp>
        <p:nvCxnSpPr>
          <p:cNvPr id="12302" name="AutoShape 28"/>
          <p:cNvCxnSpPr>
            <a:cxnSpLocks noChangeShapeType="1"/>
          </p:cNvCxnSpPr>
          <p:nvPr/>
        </p:nvCxnSpPr>
        <p:spPr bwMode="gray">
          <a:xfrm rot="10800000" flipV="1">
            <a:off x="0" y="1963738"/>
            <a:ext cx="2473325" cy="17462"/>
          </a:xfrm>
          <a:prstGeom prst="straightConnector1">
            <a:avLst/>
          </a:prstGeom>
          <a:ln w="9525">
            <a:solidFill>
              <a:schemeClr val="tx1"/>
            </a:solidFill>
            <a:round/>
            <a:headEnd/>
            <a:tailEnd/>
          </a:ln>
          <a:extLst/>
        </p:spPr>
      </p:cxnSp>
      <p:sp>
        <p:nvSpPr>
          <p:cNvPr id="12303" name="Text Box 29"/>
          <p:cNvSpPr txBox="1">
            <a:spLocks noChangeArrowheads="1"/>
          </p:cNvSpPr>
          <p:nvPr/>
        </p:nvSpPr>
        <p:spPr bwMode="auto">
          <a:xfrm>
            <a:off x="-76200" y="1600200"/>
            <a:ext cx="4032250" cy="369888"/>
          </a:xfrm>
          <a:prstGeom prst="rect">
            <a:avLst/>
          </a:prstGeom>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t>Project Management Process Groups</a:t>
            </a:r>
          </a:p>
        </p:txBody>
      </p:sp>
      <p:sp>
        <p:nvSpPr>
          <p:cNvPr id="12304" name="Text Box 31"/>
          <p:cNvSpPr txBox="1">
            <a:spLocks noChangeArrowheads="1"/>
          </p:cNvSpPr>
          <p:nvPr/>
        </p:nvSpPr>
        <p:spPr bwMode="auto">
          <a:xfrm>
            <a:off x="3886200" y="3505200"/>
            <a:ext cx="1752600" cy="400110"/>
          </a:xfrm>
          <a:prstGeom prst="rect">
            <a:avLst/>
          </a:prstGeom>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US" sz="2000" b="1" dirty="0" smtClean="0"/>
              <a:t>PROJECT</a:t>
            </a:r>
            <a:endParaRPr lang="en-US" sz="2000" b="1" dirty="0"/>
          </a:p>
        </p:txBody>
      </p:sp>
      <p:sp>
        <p:nvSpPr>
          <p:cNvPr id="21" name="Rectangle 20"/>
          <p:cNvSpPr/>
          <p:nvPr/>
        </p:nvSpPr>
        <p:spPr>
          <a:xfrm>
            <a:off x="2209800" y="986135"/>
            <a:ext cx="5784850" cy="830997"/>
          </a:xfrm>
          <a:prstGeom prst="rect">
            <a:avLst/>
          </a:prstGeom>
          <a:noFill/>
        </p:spPr>
        <p:txBody>
          <a:bodyPr wrap="square" lIns="91440" tIns="45720" rIns="91440" bIns="45720">
            <a:spAutoFit/>
          </a:bodyPr>
          <a:lstStyle/>
          <a:p>
            <a:pPr algn="ctr"/>
            <a:r>
              <a:rPr lang="en-US" sz="2400" b="1" cap="all" dirty="0" smtClean="0">
                <a:ln w="9000" cmpd="sng">
                  <a:solidFill>
                    <a:schemeClr val="accent4">
                      <a:shade val="50000"/>
                      <a:satMod val="120000"/>
                    </a:schemeClr>
                  </a:solidFill>
                  <a:prstDash val="solid"/>
                </a:ln>
                <a:solidFill>
                  <a:schemeClr val="accent1">
                    <a:lumMod val="50000"/>
                  </a:schemeClr>
                </a:solidFill>
                <a:effectLst>
                  <a:reflection blurRad="12700" stA="28000" endPos="45000" dist="1000" dir="5400000" sy="-100000" algn="bl" rotWithShape="0"/>
                </a:effectLst>
              </a:rPr>
              <a:t>PROJECT MANAGEMENT PROCESS GROUPS</a:t>
            </a:r>
            <a:endParaRPr lang="en-US" sz="2400" b="1" cap="all" spc="0" dirty="0">
              <a:ln w="9000" cmpd="sng">
                <a:solidFill>
                  <a:schemeClr val="accent4">
                    <a:shade val="50000"/>
                    <a:satMod val="120000"/>
                  </a:schemeClr>
                </a:solidFill>
                <a:prstDash val="solid"/>
              </a:ln>
              <a:solidFill>
                <a:schemeClr val="accent1">
                  <a:lumMod val="50000"/>
                </a:schemeClr>
              </a:solidFill>
              <a:effectLst>
                <a:reflection blurRad="12700" stA="28000" endPos="45000" dist="1000" dir="5400000" sy="-100000" algn="bl" rotWithShape="0"/>
              </a:effectLst>
            </a:endParaRPr>
          </a:p>
        </p:txBody>
      </p:sp>
      <p:sp>
        <p:nvSpPr>
          <p:cNvPr id="22" name="TextBox 12"/>
          <p:cNvSpPr txBox="1">
            <a:spLocks noChangeArrowheads="1"/>
          </p:cNvSpPr>
          <p:nvPr/>
        </p:nvSpPr>
        <p:spPr bwMode="auto">
          <a:xfrm>
            <a:off x="76200" y="914400"/>
            <a:ext cx="1524000" cy="400050"/>
          </a:xfrm>
          <a:prstGeom prst="rect">
            <a:avLst/>
          </a:prstGeom>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2000" b="1" dirty="0" smtClean="0">
                <a:solidFill>
                  <a:schemeClr val="bg1"/>
                </a:solidFill>
              </a:rPr>
              <a:t>Topic 1.3</a:t>
            </a:r>
            <a:endParaRPr lang="en-US" sz="2000" b="1" dirty="0">
              <a:solidFill>
                <a:schemeClr val="bg1"/>
              </a:solidFill>
            </a:endParaRPr>
          </a:p>
        </p:txBody>
      </p:sp>
      <p:sp>
        <p:nvSpPr>
          <p:cNvPr id="23" name="TextBox 22"/>
          <p:cNvSpPr txBox="1"/>
          <p:nvPr/>
        </p:nvSpPr>
        <p:spPr>
          <a:xfrm>
            <a:off x="2209800" y="191869"/>
            <a:ext cx="7086600" cy="646331"/>
          </a:xfrm>
          <a:prstGeom prst="rect">
            <a:avLst/>
          </a:prstGeom>
          <a:noFill/>
        </p:spPr>
        <p:txBody>
          <a:bodyPr wrap="square">
            <a:spAutoFit/>
            <a:scene3d>
              <a:camera prst="orthographicFront"/>
              <a:lightRig rig="threePt" dir="t"/>
            </a:scene3d>
            <a:sp3d extrusionH="57150">
              <a:bevelT w="38100" h="38100" prst="angle"/>
            </a:sp3d>
          </a:bodyPr>
          <a:lstStyle>
            <a:lvl1pPr algn="ctr">
              <a:defRPr sz="4400">
                <a:gradFill flip="none" rotWithShape="1">
                  <a:gsLst>
                    <a:gs pos="0">
                      <a:srgbClr val="03D4A8"/>
                    </a:gs>
                    <a:gs pos="25000">
                      <a:srgbClr val="21D6E0"/>
                    </a:gs>
                    <a:gs pos="75000">
                      <a:srgbClr val="0087E6"/>
                    </a:gs>
                    <a:gs pos="100000">
                      <a:srgbClr val="005CBF"/>
                    </a:gs>
                  </a:gsLst>
                  <a:lin ang="16200000" scaled="1"/>
                  <a:tileRect/>
                </a:gradFill>
                <a:effectLst>
                  <a:reflection blurRad="6350" stA="55000" endA="300" endPos="45500" dir="5400000" sy="-100000" algn="bl" rotWithShape="0"/>
                </a:effectLst>
                <a:latin typeface="Franklin Gothic Heavy" pitchFamily="34" charset="0"/>
              </a:defRPr>
            </a:lvl1pPr>
          </a:lstStyle>
          <a:p>
            <a:r>
              <a:rPr lang="en-US" sz="3600" dirty="0" smtClean="0"/>
              <a:t>Recap</a:t>
            </a:r>
            <a:endParaRPr lang="en-US" sz="36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AutoShape 5"/>
          <p:cNvSpPr>
            <a:spLocks noChangeArrowheads="1"/>
          </p:cNvSpPr>
          <p:nvPr/>
        </p:nvSpPr>
        <p:spPr bwMode="gray">
          <a:xfrm>
            <a:off x="1676400" y="1828800"/>
            <a:ext cx="5759450" cy="2159000"/>
          </a:xfrm>
          <a:prstGeom prst="upArrow">
            <a:avLst>
              <a:gd name="adj1" fmla="val 57296"/>
              <a:gd name="adj2" fmla="val 62796"/>
            </a:avLst>
          </a:prstGeom>
          <a:gradFill rotWithShape="1">
            <a:gsLst>
              <a:gs pos="0">
                <a:schemeClr val="bg2"/>
              </a:gs>
              <a:gs pos="100000">
                <a:schemeClr val="bg2">
                  <a:gamma/>
                  <a:tint val="33333"/>
                  <a:invGamma/>
                  <a:alpha val="0"/>
                </a:schemeClr>
              </a:gs>
            </a:gsLst>
            <a:lin ang="5400000" scaled="1"/>
          </a:gradFill>
          <a:ln w="9525" algn="ctr">
            <a:noFill/>
            <a:miter lim="800000"/>
            <a:headEnd/>
            <a:tailEnd/>
          </a:ln>
          <a:effectLst/>
        </p:spPr>
        <p:txBody>
          <a:bodyPr wrap="none" anchor="ctr"/>
          <a:lstStyle/>
          <a:p>
            <a:pPr>
              <a:defRPr/>
            </a:pPr>
            <a:endParaRPr lang="en-US">
              <a:latin typeface="Arial" charset="0"/>
              <a:cs typeface="+mn-cs"/>
            </a:endParaRPr>
          </a:p>
        </p:txBody>
      </p:sp>
      <p:grpSp>
        <p:nvGrpSpPr>
          <p:cNvPr id="2" name="Group 24"/>
          <p:cNvGrpSpPr>
            <a:grpSpLocks/>
          </p:cNvGrpSpPr>
          <p:nvPr/>
        </p:nvGrpSpPr>
        <p:grpSpPr bwMode="auto">
          <a:xfrm>
            <a:off x="0" y="2527300"/>
            <a:ext cx="1512887" cy="1511300"/>
            <a:chOff x="2200" y="1570"/>
            <a:chExt cx="1496" cy="1496"/>
          </a:xfrm>
        </p:grpSpPr>
        <p:sp>
          <p:nvSpPr>
            <p:cNvPr id="26649" name="Oval 25"/>
            <p:cNvSpPr>
              <a:spLocks noChangeArrowheads="1"/>
            </p:cNvSpPr>
            <p:nvPr/>
          </p:nvSpPr>
          <p:spPr bwMode="gray">
            <a:xfrm>
              <a:off x="2200" y="1570"/>
              <a:ext cx="1496" cy="1496"/>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defRPr/>
              </a:pPr>
              <a:endParaRPr lang="en-US">
                <a:latin typeface="Arial" charset="0"/>
                <a:cs typeface="+mn-cs"/>
              </a:endParaRPr>
            </a:p>
          </p:txBody>
        </p:sp>
        <p:sp>
          <p:nvSpPr>
            <p:cNvPr id="26650" name="Oval 26"/>
            <p:cNvSpPr>
              <a:spLocks noChangeArrowheads="1"/>
            </p:cNvSpPr>
            <p:nvPr/>
          </p:nvSpPr>
          <p:spPr bwMode="gray">
            <a:xfrm>
              <a:off x="2200" y="1570"/>
              <a:ext cx="1496" cy="1496"/>
            </a:xfrm>
            <a:prstGeom prst="ellipse">
              <a:avLst/>
            </a:prstGeom>
            <a:gradFill rotWithShape="1">
              <a:gsLst>
                <a:gs pos="0">
                  <a:schemeClr val="hlink">
                    <a:gamma/>
                    <a:tint val="69804"/>
                    <a:invGamma/>
                  </a:schemeClr>
                </a:gs>
                <a:gs pos="100000">
                  <a:schemeClr val="hlink"/>
                </a:gs>
              </a:gsLst>
              <a:lin ang="2700000" scaled="1"/>
            </a:gradFill>
            <a:ln w="38100" algn="ctr">
              <a:noFill/>
              <a:round/>
              <a:headEnd/>
              <a:tailEnd/>
            </a:ln>
            <a:effectLst/>
          </p:spPr>
          <p:txBody>
            <a:bodyPr wrap="none" anchor="ctr">
              <a:spAutoFit/>
            </a:bodyPr>
            <a:lstStyle/>
            <a:p>
              <a:pPr>
                <a:defRPr/>
              </a:pPr>
              <a:endParaRPr lang="en-US">
                <a:latin typeface="Arial" charset="0"/>
                <a:cs typeface="+mn-cs"/>
              </a:endParaRPr>
            </a:p>
          </p:txBody>
        </p:sp>
        <p:sp>
          <p:nvSpPr>
            <p:cNvPr id="26651" name="Oval 27"/>
            <p:cNvSpPr>
              <a:spLocks noChangeArrowheads="1"/>
            </p:cNvSpPr>
            <p:nvPr/>
          </p:nvSpPr>
          <p:spPr bwMode="gray">
            <a:xfrm>
              <a:off x="2297" y="1667"/>
              <a:ext cx="1301" cy="1301"/>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26652" name="Oval 28"/>
            <p:cNvSpPr>
              <a:spLocks noChangeArrowheads="1"/>
            </p:cNvSpPr>
            <p:nvPr/>
          </p:nvSpPr>
          <p:spPr bwMode="gray">
            <a:xfrm>
              <a:off x="2297" y="1667"/>
              <a:ext cx="1301" cy="1301"/>
            </a:xfrm>
            <a:prstGeom prst="ellipse">
              <a:avLst/>
            </a:prstGeom>
            <a:gradFill rotWithShape="1">
              <a:gsLst>
                <a:gs pos="0">
                  <a:schemeClr val="hlink"/>
                </a:gs>
                <a:gs pos="100000">
                  <a:schemeClr val="hlink">
                    <a:gamma/>
                    <a:shade val="48627"/>
                    <a:invGamma/>
                  </a:schemeClr>
                </a:gs>
              </a:gsLst>
              <a:lin ang="27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26653" name="Oval 29"/>
            <p:cNvSpPr>
              <a:spLocks noChangeArrowheads="1"/>
            </p:cNvSpPr>
            <p:nvPr/>
          </p:nvSpPr>
          <p:spPr bwMode="gray">
            <a:xfrm>
              <a:off x="2363" y="1733"/>
              <a:ext cx="1169" cy="1169"/>
            </a:xfrm>
            <a:prstGeom prst="ellipse">
              <a:avLst/>
            </a:prstGeom>
            <a:gradFill rotWithShape="1">
              <a:gsLst>
                <a:gs pos="0">
                  <a:schemeClr val="hlink">
                    <a:gamma/>
                    <a:shade val="46275"/>
                    <a:invGamma/>
                  </a:schemeClr>
                </a:gs>
                <a:gs pos="100000">
                  <a:schemeClr val="hlink"/>
                </a:gs>
              </a:gsLst>
              <a:lin ang="5400000" scaled="1"/>
            </a:gradFill>
            <a:ln w="38100" algn="ctr">
              <a:noFill/>
              <a:round/>
              <a:headEnd/>
              <a:tailEnd/>
            </a:ln>
            <a:effectLst/>
          </p:spPr>
          <p:txBody>
            <a:bodyPr anchor="ctr">
              <a:spAutoFit/>
            </a:bodyPr>
            <a:lstStyle/>
            <a:p>
              <a:pPr>
                <a:defRPr/>
              </a:pPr>
              <a:endParaRPr lang="en-US">
                <a:latin typeface="Arial" charset="0"/>
                <a:cs typeface="+mn-cs"/>
              </a:endParaRPr>
            </a:p>
          </p:txBody>
        </p:sp>
      </p:grpSp>
      <p:grpSp>
        <p:nvGrpSpPr>
          <p:cNvPr id="3" name="Group 2"/>
          <p:cNvGrpSpPr/>
          <p:nvPr/>
        </p:nvGrpSpPr>
        <p:grpSpPr>
          <a:xfrm>
            <a:off x="228600" y="4127500"/>
            <a:ext cx="1512888" cy="1511300"/>
            <a:chOff x="228600" y="4127500"/>
            <a:chExt cx="1512888" cy="1511300"/>
          </a:xfrm>
        </p:grpSpPr>
        <p:sp>
          <p:nvSpPr>
            <p:cNvPr id="26631" name="Oval 7"/>
            <p:cNvSpPr>
              <a:spLocks noChangeArrowheads="1"/>
            </p:cNvSpPr>
            <p:nvPr/>
          </p:nvSpPr>
          <p:spPr bwMode="gray">
            <a:xfrm>
              <a:off x="228600" y="4127500"/>
              <a:ext cx="1512888" cy="1511300"/>
            </a:xfrm>
            <a:prstGeom prst="ellipse">
              <a:avLst/>
            </a:prstGeom>
            <a:gradFill rotWithShape="1">
              <a:gsLst>
                <a:gs pos="0">
                  <a:schemeClr val="accent1">
                    <a:gamma/>
                    <a:tint val="0"/>
                    <a:invGamma/>
                  </a:schemeClr>
                </a:gs>
                <a:gs pos="50000">
                  <a:schemeClr val="accent1"/>
                </a:gs>
                <a:gs pos="100000">
                  <a:schemeClr val="accent1">
                    <a:gamma/>
                    <a:tint val="0"/>
                    <a:invGamma/>
                  </a:schemeClr>
                </a:gs>
              </a:gsLst>
              <a:lin ang="2700000" scaled="1"/>
            </a:gradFill>
            <a:ln w="38100" algn="ctr">
              <a:noFill/>
              <a:round/>
              <a:headEnd/>
              <a:tailEnd/>
            </a:ln>
            <a:effectLst/>
          </p:spPr>
          <p:txBody>
            <a:bodyPr wrap="none" anchor="ctr">
              <a:spAutoFit/>
            </a:bodyPr>
            <a:lstStyle/>
            <a:p>
              <a:pPr>
                <a:defRPr/>
              </a:pPr>
              <a:endParaRPr lang="en-US">
                <a:latin typeface="Arial" charset="0"/>
                <a:cs typeface="+mn-cs"/>
              </a:endParaRPr>
            </a:p>
          </p:txBody>
        </p:sp>
        <p:sp>
          <p:nvSpPr>
            <p:cNvPr id="26632" name="Oval 8"/>
            <p:cNvSpPr>
              <a:spLocks noChangeArrowheads="1"/>
            </p:cNvSpPr>
            <p:nvPr/>
          </p:nvSpPr>
          <p:spPr bwMode="gray">
            <a:xfrm>
              <a:off x="228600" y="4127500"/>
              <a:ext cx="1512888" cy="1511300"/>
            </a:xfrm>
            <a:prstGeom prst="ellipse">
              <a:avLst/>
            </a:prstGeom>
            <a:gradFill rotWithShape="1">
              <a:gsLst>
                <a:gs pos="0">
                  <a:srgbClr val="CC66FF"/>
                </a:gs>
                <a:gs pos="100000">
                  <a:srgbClr val="9933FF"/>
                </a:gs>
              </a:gsLst>
              <a:lin ang="2700000" scaled="1"/>
            </a:gradFill>
            <a:ln w="38100" algn="ctr">
              <a:noFill/>
              <a:round/>
              <a:headEnd/>
              <a:tailEnd/>
            </a:ln>
            <a:effectLst/>
          </p:spPr>
          <p:txBody>
            <a:bodyPr wrap="none" anchor="ctr">
              <a:spAutoFit/>
            </a:bodyPr>
            <a:lstStyle/>
            <a:p>
              <a:pPr>
                <a:defRPr/>
              </a:pPr>
              <a:endParaRPr lang="en-US">
                <a:latin typeface="Arial" charset="0"/>
                <a:cs typeface="+mn-cs"/>
              </a:endParaRPr>
            </a:p>
          </p:txBody>
        </p:sp>
        <p:sp>
          <p:nvSpPr>
            <p:cNvPr id="26633" name="Oval 9"/>
            <p:cNvSpPr>
              <a:spLocks noChangeArrowheads="1"/>
            </p:cNvSpPr>
            <p:nvPr/>
          </p:nvSpPr>
          <p:spPr bwMode="gray">
            <a:xfrm>
              <a:off x="326695" y="4225492"/>
              <a:ext cx="1315687" cy="1314306"/>
            </a:xfrm>
            <a:prstGeom prst="ellipse">
              <a:avLst/>
            </a:prstGeom>
            <a:gradFill rotWithShape="1">
              <a:gsLst>
                <a:gs pos="0">
                  <a:schemeClr val="accent1">
                    <a:gamma/>
                    <a:shade val="54118"/>
                    <a:invGamma/>
                  </a:schemeClr>
                </a:gs>
                <a:gs pos="50000">
                  <a:schemeClr val="accent1"/>
                </a:gs>
                <a:gs pos="100000">
                  <a:schemeClr val="accent1">
                    <a:gamma/>
                    <a:shade val="54118"/>
                    <a:invGamma/>
                  </a:schemeClr>
                </a:gs>
              </a:gsLst>
              <a:lin ang="189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26634" name="Oval 10"/>
            <p:cNvSpPr>
              <a:spLocks noChangeArrowheads="1"/>
            </p:cNvSpPr>
            <p:nvPr/>
          </p:nvSpPr>
          <p:spPr bwMode="gray">
            <a:xfrm>
              <a:off x="326695" y="4225492"/>
              <a:ext cx="1315687" cy="1314306"/>
            </a:xfrm>
            <a:prstGeom prst="ellipse">
              <a:avLst/>
            </a:prstGeom>
            <a:gradFill rotWithShape="1">
              <a:gsLst>
                <a:gs pos="0">
                  <a:srgbClr val="9933FF"/>
                </a:gs>
                <a:gs pos="100000">
                  <a:srgbClr val="9900FF"/>
                </a:gs>
              </a:gsLst>
              <a:lin ang="27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26635" name="Oval 11"/>
            <p:cNvSpPr>
              <a:spLocks noChangeArrowheads="1"/>
            </p:cNvSpPr>
            <p:nvPr/>
          </p:nvSpPr>
          <p:spPr bwMode="gray">
            <a:xfrm>
              <a:off x="393440" y="4292167"/>
              <a:ext cx="1182197" cy="1180956"/>
            </a:xfrm>
            <a:prstGeom prst="ellipse">
              <a:avLst/>
            </a:prstGeom>
            <a:gradFill rotWithShape="1">
              <a:gsLst>
                <a:gs pos="0">
                  <a:srgbClr val="9900FF"/>
                </a:gs>
                <a:gs pos="100000">
                  <a:srgbClr val="9966FF"/>
                </a:gs>
              </a:gsLst>
              <a:lin ang="54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25610" name="Rectangle 33"/>
            <p:cNvSpPr>
              <a:spLocks noChangeArrowheads="1"/>
            </p:cNvSpPr>
            <p:nvPr/>
          </p:nvSpPr>
          <p:spPr bwMode="gray">
            <a:xfrm>
              <a:off x="663111" y="4690646"/>
              <a:ext cx="632289" cy="338554"/>
            </a:xfrm>
            <a:prstGeom prst="rect">
              <a:avLst/>
            </a:prstGeom>
            <a:extLst/>
          </p:spPr>
          <p:txBody>
            <a:bodyPr wrap="none">
              <a:spAutoFit/>
            </a:bodyPr>
            <a:lstStyle/>
            <a:p>
              <a:r>
                <a:rPr lang="en-US" sz="1600" dirty="0" smtClean="0">
                  <a:solidFill>
                    <a:schemeClr val="bg1"/>
                  </a:solidFill>
                </a:rPr>
                <a:t>Time</a:t>
              </a:r>
              <a:endParaRPr lang="en-US" sz="1600" dirty="0">
                <a:solidFill>
                  <a:schemeClr val="bg1"/>
                </a:solidFill>
              </a:endParaRPr>
            </a:p>
          </p:txBody>
        </p:sp>
      </p:grpSp>
      <p:sp>
        <p:nvSpPr>
          <p:cNvPr id="25611" name="Rectangle 34"/>
          <p:cNvSpPr>
            <a:spLocks noChangeArrowheads="1"/>
          </p:cNvSpPr>
          <p:nvPr/>
        </p:nvSpPr>
        <p:spPr bwMode="gray">
          <a:xfrm>
            <a:off x="395514" y="3124200"/>
            <a:ext cx="692818" cy="307777"/>
          </a:xfrm>
          <a:prstGeom prst="rect">
            <a:avLst/>
          </a:prstGeom>
          <a:extLst/>
        </p:spPr>
        <p:txBody>
          <a:bodyPr wrap="none">
            <a:spAutoFit/>
          </a:bodyPr>
          <a:lstStyle/>
          <a:p>
            <a:r>
              <a:rPr lang="en-US" sz="1400" dirty="0" smtClean="0">
                <a:solidFill>
                  <a:schemeClr val="bg1"/>
                </a:solidFill>
              </a:rPr>
              <a:t>Scope</a:t>
            </a:r>
            <a:endParaRPr lang="en-US" sz="1400" dirty="0">
              <a:solidFill>
                <a:schemeClr val="bg1"/>
              </a:solidFill>
            </a:endParaRPr>
          </a:p>
        </p:txBody>
      </p:sp>
      <p:grpSp>
        <p:nvGrpSpPr>
          <p:cNvPr id="4" name="Group 3"/>
          <p:cNvGrpSpPr/>
          <p:nvPr/>
        </p:nvGrpSpPr>
        <p:grpSpPr>
          <a:xfrm>
            <a:off x="2982912" y="5346700"/>
            <a:ext cx="1512888" cy="1511300"/>
            <a:chOff x="2982912" y="5346700"/>
            <a:chExt cx="1512888" cy="1511300"/>
          </a:xfrm>
        </p:grpSpPr>
        <p:sp>
          <p:nvSpPr>
            <p:cNvPr id="26643" name="Oval 19"/>
            <p:cNvSpPr>
              <a:spLocks noChangeArrowheads="1"/>
            </p:cNvSpPr>
            <p:nvPr/>
          </p:nvSpPr>
          <p:spPr bwMode="gray">
            <a:xfrm>
              <a:off x="2982912" y="5346700"/>
              <a:ext cx="1512888" cy="1511300"/>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w="38100" algn="ctr">
              <a:noFill/>
              <a:round/>
              <a:headEnd/>
              <a:tailEnd/>
            </a:ln>
            <a:effectLst/>
          </p:spPr>
          <p:txBody>
            <a:bodyPr wrap="none" anchor="ctr">
              <a:spAutoFit/>
            </a:bodyPr>
            <a:lstStyle/>
            <a:p>
              <a:pPr>
                <a:defRPr/>
              </a:pPr>
              <a:endParaRPr lang="en-US">
                <a:latin typeface="Arial" charset="0"/>
                <a:cs typeface="+mn-cs"/>
              </a:endParaRPr>
            </a:p>
          </p:txBody>
        </p:sp>
        <p:sp>
          <p:nvSpPr>
            <p:cNvPr id="26644" name="Oval 20"/>
            <p:cNvSpPr>
              <a:spLocks noChangeArrowheads="1"/>
            </p:cNvSpPr>
            <p:nvPr/>
          </p:nvSpPr>
          <p:spPr bwMode="gray">
            <a:xfrm>
              <a:off x="2982912" y="5346700"/>
              <a:ext cx="1512888" cy="1511300"/>
            </a:xfrm>
            <a:prstGeom prst="ellipse">
              <a:avLst/>
            </a:prstGeom>
            <a:gradFill rotWithShape="1">
              <a:gsLst>
                <a:gs pos="0">
                  <a:schemeClr val="tx1">
                    <a:lumMod val="40000"/>
                    <a:lumOff val="60000"/>
                  </a:schemeClr>
                </a:gs>
                <a:gs pos="100000">
                  <a:schemeClr val="tx1">
                    <a:lumMod val="75000"/>
                  </a:schemeClr>
                </a:gs>
              </a:gsLst>
              <a:lin ang="2700000" scaled="1"/>
            </a:gradFill>
            <a:ln w="38100" algn="ctr">
              <a:noFill/>
              <a:round/>
              <a:headEnd/>
              <a:tailEnd/>
            </a:ln>
            <a:effectLst/>
          </p:spPr>
          <p:txBody>
            <a:bodyPr wrap="none" anchor="ctr">
              <a:spAutoFit/>
            </a:bodyPr>
            <a:lstStyle/>
            <a:p>
              <a:pPr>
                <a:defRPr/>
              </a:pPr>
              <a:endParaRPr lang="en-US">
                <a:latin typeface="Arial" charset="0"/>
                <a:cs typeface="+mn-cs"/>
              </a:endParaRPr>
            </a:p>
          </p:txBody>
        </p:sp>
        <p:sp>
          <p:nvSpPr>
            <p:cNvPr id="26645" name="Oval 21"/>
            <p:cNvSpPr>
              <a:spLocks noChangeArrowheads="1"/>
            </p:cNvSpPr>
            <p:nvPr/>
          </p:nvSpPr>
          <p:spPr bwMode="gray">
            <a:xfrm>
              <a:off x="3081007" y="5444692"/>
              <a:ext cx="1315687" cy="1314306"/>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26646" name="Oval 22"/>
            <p:cNvSpPr>
              <a:spLocks noChangeArrowheads="1"/>
            </p:cNvSpPr>
            <p:nvPr/>
          </p:nvSpPr>
          <p:spPr bwMode="gray">
            <a:xfrm>
              <a:off x="3081007" y="5444692"/>
              <a:ext cx="1315687" cy="1314306"/>
            </a:xfrm>
            <a:prstGeom prst="ellipse">
              <a:avLst/>
            </a:prstGeom>
            <a:gradFill rotWithShape="1">
              <a:gsLst>
                <a:gs pos="0">
                  <a:schemeClr val="tx1">
                    <a:lumMod val="60000"/>
                    <a:lumOff val="40000"/>
                  </a:schemeClr>
                </a:gs>
                <a:gs pos="100000">
                  <a:schemeClr val="tx1">
                    <a:lumMod val="50000"/>
                  </a:schemeClr>
                </a:gs>
              </a:gsLst>
              <a:lin ang="27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26647" name="Oval 23"/>
            <p:cNvSpPr>
              <a:spLocks noChangeArrowheads="1"/>
            </p:cNvSpPr>
            <p:nvPr/>
          </p:nvSpPr>
          <p:spPr bwMode="gray">
            <a:xfrm>
              <a:off x="3147752" y="5511367"/>
              <a:ext cx="1182197" cy="1180956"/>
            </a:xfrm>
            <a:prstGeom prst="ellipse">
              <a:avLst/>
            </a:prstGeom>
            <a:gradFill rotWithShape="1">
              <a:gsLst>
                <a:gs pos="0">
                  <a:schemeClr val="tx1">
                    <a:lumMod val="50000"/>
                  </a:schemeClr>
                </a:gs>
                <a:gs pos="100000">
                  <a:schemeClr val="tx1">
                    <a:lumMod val="60000"/>
                    <a:lumOff val="40000"/>
                  </a:schemeClr>
                </a:gs>
              </a:gsLst>
              <a:lin ang="54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25612" name="Rectangle 35"/>
            <p:cNvSpPr>
              <a:spLocks noChangeArrowheads="1"/>
            </p:cNvSpPr>
            <p:nvPr/>
          </p:nvSpPr>
          <p:spPr bwMode="gray">
            <a:xfrm>
              <a:off x="3368339" y="5943600"/>
              <a:ext cx="822661" cy="338554"/>
            </a:xfrm>
            <a:prstGeom prst="rect">
              <a:avLst/>
            </a:prstGeom>
            <a:extLst/>
          </p:spPr>
          <p:txBody>
            <a:bodyPr wrap="none">
              <a:spAutoFit/>
            </a:bodyPr>
            <a:lstStyle/>
            <a:p>
              <a:r>
                <a:rPr lang="en-US" sz="1600" dirty="0" smtClean="0">
                  <a:solidFill>
                    <a:schemeClr val="bg1"/>
                  </a:solidFill>
                </a:rPr>
                <a:t>Quality</a:t>
              </a:r>
              <a:endParaRPr lang="en-US" sz="1600" dirty="0">
                <a:solidFill>
                  <a:schemeClr val="bg1"/>
                </a:solidFill>
              </a:endParaRPr>
            </a:p>
          </p:txBody>
        </p:sp>
      </p:grpSp>
      <p:grpSp>
        <p:nvGrpSpPr>
          <p:cNvPr id="5" name="Group 1"/>
          <p:cNvGrpSpPr/>
          <p:nvPr/>
        </p:nvGrpSpPr>
        <p:grpSpPr>
          <a:xfrm>
            <a:off x="3657600" y="914400"/>
            <a:ext cx="1512888" cy="1511300"/>
            <a:chOff x="3657600" y="914400"/>
            <a:chExt cx="1512888" cy="1511300"/>
          </a:xfrm>
        </p:grpSpPr>
        <p:grpSp>
          <p:nvGrpSpPr>
            <p:cNvPr id="6" name="Group 36"/>
            <p:cNvGrpSpPr>
              <a:grpSpLocks/>
            </p:cNvGrpSpPr>
            <p:nvPr/>
          </p:nvGrpSpPr>
          <p:grpSpPr bwMode="auto">
            <a:xfrm>
              <a:off x="3657600" y="914400"/>
              <a:ext cx="1512888" cy="1511300"/>
              <a:chOff x="2200" y="1570"/>
              <a:chExt cx="1496" cy="1496"/>
            </a:xfrm>
          </p:grpSpPr>
          <p:sp>
            <p:nvSpPr>
              <p:cNvPr id="26661" name="Oval 37"/>
              <p:cNvSpPr>
                <a:spLocks noChangeArrowheads="1"/>
              </p:cNvSpPr>
              <p:nvPr/>
            </p:nvSpPr>
            <p:spPr bwMode="gray">
              <a:xfrm>
                <a:off x="2200" y="1570"/>
                <a:ext cx="1496" cy="1496"/>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defRPr/>
                </a:pPr>
                <a:endParaRPr lang="en-US">
                  <a:latin typeface="Arial" charset="0"/>
                  <a:cs typeface="+mn-cs"/>
                </a:endParaRPr>
              </a:p>
            </p:txBody>
          </p:sp>
          <p:sp>
            <p:nvSpPr>
              <p:cNvPr id="26662" name="Oval 38"/>
              <p:cNvSpPr>
                <a:spLocks noChangeArrowheads="1"/>
              </p:cNvSpPr>
              <p:nvPr/>
            </p:nvSpPr>
            <p:spPr bwMode="gray">
              <a:xfrm>
                <a:off x="2200" y="1570"/>
                <a:ext cx="1496" cy="1496"/>
              </a:xfrm>
              <a:prstGeom prst="ellipse">
                <a:avLst/>
              </a:prstGeom>
              <a:gradFill rotWithShape="1">
                <a:gsLst>
                  <a:gs pos="0">
                    <a:schemeClr val="accent2">
                      <a:gamma/>
                      <a:tint val="69804"/>
                      <a:invGamma/>
                    </a:schemeClr>
                  </a:gs>
                  <a:gs pos="100000">
                    <a:schemeClr val="accent2"/>
                  </a:gs>
                </a:gsLst>
                <a:lin ang="2700000" scaled="1"/>
              </a:gradFill>
              <a:ln w="38100" algn="ctr">
                <a:noFill/>
                <a:round/>
                <a:headEnd/>
                <a:tailEnd/>
              </a:ln>
              <a:effectLst/>
            </p:spPr>
            <p:txBody>
              <a:bodyPr wrap="none" anchor="ctr">
                <a:spAutoFit/>
              </a:bodyPr>
              <a:lstStyle/>
              <a:p>
                <a:pPr>
                  <a:defRPr/>
                </a:pPr>
                <a:endParaRPr lang="en-US">
                  <a:latin typeface="Arial" charset="0"/>
                  <a:cs typeface="+mn-cs"/>
                </a:endParaRPr>
              </a:p>
            </p:txBody>
          </p:sp>
          <p:sp>
            <p:nvSpPr>
              <p:cNvPr id="26663" name="Oval 39"/>
              <p:cNvSpPr>
                <a:spLocks noChangeArrowheads="1"/>
              </p:cNvSpPr>
              <p:nvPr/>
            </p:nvSpPr>
            <p:spPr bwMode="gray">
              <a:xfrm>
                <a:off x="2297" y="1667"/>
                <a:ext cx="1301" cy="1301"/>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26664" name="Oval 40"/>
              <p:cNvSpPr>
                <a:spLocks noChangeArrowheads="1"/>
              </p:cNvSpPr>
              <p:nvPr/>
            </p:nvSpPr>
            <p:spPr bwMode="gray">
              <a:xfrm>
                <a:off x="2297" y="1667"/>
                <a:ext cx="1301" cy="1301"/>
              </a:xfrm>
              <a:prstGeom prst="ellipse">
                <a:avLst/>
              </a:prstGeom>
              <a:gradFill rotWithShape="1">
                <a:gsLst>
                  <a:gs pos="0">
                    <a:schemeClr val="accent2"/>
                  </a:gs>
                  <a:gs pos="100000">
                    <a:schemeClr val="accent2">
                      <a:gamma/>
                      <a:shade val="48627"/>
                      <a:invGamma/>
                    </a:schemeClr>
                  </a:gs>
                </a:gsLst>
                <a:lin ang="27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26665" name="Oval 41"/>
              <p:cNvSpPr>
                <a:spLocks noChangeArrowheads="1"/>
              </p:cNvSpPr>
              <p:nvPr/>
            </p:nvSpPr>
            <p:spPr bwMode="gray">
              <a:xfrm>
                <a:off x="2363" y="1733"/>
                <a:ext cx="1169" cy="1169"/>
              </a:xfrm>
              <a:prstGeom prst="ellipse">
                <a:avLst/>
              </a:prstGeom>
              <a:gradFill rotWithShape="1">
                <a:gsLst>
                  <a:gs pos="0">
                    <a:schemeClr val="accent2">
                      <a:gamma/>
                      <a:shade val="46275"/>
                      <a:invGamma/>
                    </a:schemeClr>
                  </a:gs>
                  <a:gs pos="100000">
                    <a:schemeClr val="accent2"/>
                  </a:gs>
                </a:gsLst>
                <a:lin ang="5400000" scaled="1"/>
              </a:gradFill>
              <a:ln w="38100" algn="ctr">
                <a:noFill/>
                <a:round/>
                <a:headEnd/>
                <a:tailEnd/>
              </a:ln>
              <a:effectLst/>
            </p:spPr>
            <p:txBody>
              <a:bodyPr anchor="ctr">
                <a:spAutoFit/>
              </a:bodyPr>
              <a:lstStyle/>
              <a:p>
                <a:pPr>
                  <a:defRPr/>
                </a:pPr>
                <a:endParaRPr lang="en-US">
                  <a:latin typeface="Arial" charset="0"/>
                  <a:cs typeface="+mn-cs"/>
                </a:endParaRPr>
              </a:p>
            </p:txBody>
          </p:sp>
        </p:grpSp>
        <p:sp>
          <p:nvSpPr>
            <p:cNvPr id="25609" name="Rectangle 32"/>
            <p:cNvSpPr>
              <a:spLocks noChangeArrowheads="1"/>
            </p:cNvSpPr>
            <p:nvPr/>
          </p:nvSpPr>
          <p:spPr bwMode="gray">
            <a:xfrm>
              <a:off x="3810000" y="1447800"/>
              <a:ext cx="1274708" cy="369332"/>
            </a:xfrm>
            <a:prstGeom prst="rect">
              <a:avLst/>
            </a:prstGeom>
            <a:extLst/>
          </p:spPr>
          <p:txBody>
            <a:bodyPr wrap="none">
              <a:spAutoFit/>
            </a:bodyPr>
            <a:lstStyle/>
            <a:p>
              <a:r>
                <a:rPr lang="en-US" dirty="0" smtClean="0">
                  <a:solidFill>
                    <a:schemeClr val="bg1"/>
                  </a:solidFill>
                </a:rPr>
                <a:t>Integration</a:t>
              </a:r>
              <a:endParaRPr lang="en-US" dirty="0">
                <a:solidFill>
                  <a:schemeClr val="bg1"/>
                </a:solidFill>
              </a:endParaRPr>
            </a:p>
          </p:txBody>
        </p:sp>
      </p:grpSp>
      <p:grpSp>
        <p:nvGrpSpPr>
          <p:cNvPr id="7" name="Group 4"/>
          <p:cNvGrpSpPr/>
          <p:nvPr/>
        </p:nvGrpSpPr>
        <p:grpSpPr>
          <a:xfrm>
            <a:off x="4564067" y="5346700"/>
            <a:ext cx="1608133" cy="1511300"/>
            <a:chOff x="4564067" y="5346700"/>
            <a:chExt cx="1608133" cy="1511300"/>
          </a:xfrm>
        </p:grpSpPr>
        <p:sp>
          <p:nvSpPr>
            <p:cNvPr id="35" name="Oval 19"/>
            <p:cNvSpPr>
              <a:spLocks noChangeArrowheads="1"/>
            </p:cNvSpPr>
            <p:nvPr/>
          </p:nvSpPr>
          <p:spPr bwMode="gray">
            <a:xfrm>
              <a:off x="4583112" y="5346700"/>
              <a:ext cx="1512888" cy="1511300"/>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w="38100" algn="ctr">
              <a:noFill/>
              <a:round/>
              <a:headEnd/>
              <a:tailEnd/>
            </a:ln>
            <a:effectLst/>
          </p:spPr>
          <p:txBody>
            <a:bodyPr wrap="none" anchor="ctr">
              <a:spAutoFit/>
            </a:bodyPr>
            <a:lstStyle/>
            <a:p>
              <a:pPr>
                <a:defRPr/>
              </a:pPr>
              <a:endParaRPr lang="en-US">
                <a:latin typeface="Arial" charset="0"/>
                <a:cs typeface="+mn-cs"/>
              </a:endParaRPr>
            </a:p>
          </p:txBody>
        </p:sp>
        <p:sp>
          <p:nvSpPr>
            <p:cNvPr id="36" name="Oval 20"/>
            <p:cNvSpPr>
              <a:spLocks noChangeArrowheads="1"/>
            </p:cNvSpPr>
            <p:nvPr/>
          </p:nvSpPr>
          <p:spPr bwMode="gray">
            <a:xfrm>
              <a:off x="4583112" y="5346700"/>
              <a:ext cx="1512888" cy="1511300"/>
            </a:xfrm>
            <a:prstGeom prst="ellipse">
              <a:avLst/>
            </a:prstGeom>
            <a:gradFill rotWithShape="1">
              <a:gsLst>
                <a:gs pos="0">
                  <a:srgbClr val="CCCC00"/>
                </a:gs>
                <a:gs pos="100000">
                  <a:srgbClr val="CC9900"/>
                </a:gs>
              </a:gsLst>
              <a:lin ang="2700000" scaled="1"/>
            </a:gradFill>
            <a:ln w="38100" algn="ctr">
              <a:noFill/>
              <a:round/>
              <a:headEnd/>
              <a:tailEnd/>
            </a:ln>
            <a:effectLst/>
          </p:spPr>
          <p:txBody>
            <a:bodyPr wrap="none" anchor="ctr">
              <a:spAutoFit/>
            </a:bodyPr>
            <a:lstStyle/>
            <a:p>
              <a:pPr>
                <a:defRPr/>
              </a:pPr>
              <a:endParaRPr lang="en-US">
                <a:latin typeface="Arial" charset="0"/>
                <a:cs typeface="+mn-cs"/>
              </a:endParaRPr>
            </a:p>
          </p:txBody>
        </p:sp>
        <p:sp>
          <p:nvSpPr>
            <p:cNvPr id="37" name="Oval 21"/>
            <p:cNvSpPr>
              <a:spLocks noChangeArrowheads="1"/>
            </p:cNvSpPr>
            <p:nvPr/>
          </p:nvSpPr>
          <p:spPr bwMode="gray">
            <a:xfrm>
              <a:off x="4681207" y="5444692"/>
              <a:ext cx="1315687" cy="1314306"/>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38" name="Oval 22"/>
            <p:cNvSpPr>
              <a:spLocks noChangeArrowheads="1"/>
            </p:cNvSpPr>
            <p:nvPr/>
          </p:nvSpPr>
          <p:spPr bwMode="gray">
            <a:xfrm>
              <a:off x="4681207" y="5444692"/>
              <a:ext cx="1315687" cy="1314306"/>
            </a:xfrm>
            <a:prstGeom prst="ellipse">
              <a:avLst/>
            </a:prstGeom>
            <a:gradFill rotWithShape="1">
              <a:gsLst>
                <a:gs pos="0">
                  <a:srgbClr val="CC9900"/>
                </a:gs>
                <a:gs pos="100000">
                  <a:srgbClr val="663300"/>
                </a:gs>
              </a:gsLst>
              <a:lin ang="27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39" name="Oval 23"/>
            <p:cNvSpPr>
              <a:spLocks noChangeArrowheads="1"/>
            </p:cNvSpPr>
            <p:nvPr/>
          </p:nvSpPr>
          <p:spPr bwMode="gray">
            <a:xfrm>
              <a:off x="4747952" y="5511367"/>
              <a:ext cx="1182197" cy="1180956"/>
            </a:xfrm>
            <a:prstGeom prst="ellipse">
              <a:avLst/>
            </a:prstGeom>
            <a:gradFill rotWithShape="1">
              <a:gsLst>
                <a:gs pos="0">
                  <a:srgbClr val="663300"/>
                </a:gs>
                <a:gs pos="100000">
                  <a:srgbClr val="CC9900"/>
                </a:gs>
              </a:gsLst>
              <a:lin ang="54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40" name="Rectangle 35"/>
            <p:cNvSpPr>
              <a:spLocks noChangeArrowheads="1"/>
            </p:cNvSpPr>
            <p:nvPr/>
          </p:nvSpPr>
          <p:spPr bwMode="gray">
            <a:xfrm>
              <a:off x="4564067" y="5943600"/>
              <a:ext cx="1608133" cy="338554"/>
            </a:xfrm>
            <a:prstGeom prst="rect">
              <a:avLst/>
            </a:prstGeom>
            <a:extLst/>
          </p:spPr>
          <p:txBody>
            <a:bodyPr wrap="none">
              <a:spAutoFit/>
            </a:bodyPr>
            <a:lstStyle/>
            <a:p>
              <a:r>
                <a:rPr lang="en-US" sz="1600" dirty="0" smtClean="0">
                  <a:solidFill>
                    <a:schemeClr val="bg1"/>
                  </a:solidFill>
                </a:rPr>
                <a:t>Communication</a:t>
              </a:r>
              <a:endParaRPr lang="en-US" sz="1600" dirty="0">
                <a:solidFill>
                  <a:schemeClr val="bg1"/>
                </a:solidFill>
              </a:endParaRPr>
            </a:p>
          </p:txBody>
        </p:sp>
      </p:grpSp>
      <p:grpSp>
        <p:nvGrpSpPr>
          <p:cNvPr id="8" name="Group 5"/>
          <p:cNvGrpSpPr/>
          <p:nvPr/>
        </p:nvGrpSpPr>
        <p:grpSpPr>
          <a:xfrm>
            <a:off x="6183312" y="5346700"/>
            <a:ext cx="1512888" cy="1511300"/>
            <a:chOff x="6183312" y="5346700"/>
            <a:chExt cx="1512888" cy="1511300"/>
          </a:xfrm>
        </p:grpSpPr>
        <p:sp>
          <p:nvSpPr>
            <p:cNvPr id="42" name="Oval 19"/>
            <p:cNvSpPr>
              <a:spLocks noChangeArrowheads="1"/>
            </p:cNvSpPr>
            <p:nvPr/>
          </p:nvSpPr>
          <p:spPr bwMode="gray">
            <a:xfrm>
              <a:off x="6183312" y="5346700"/>
              <a:ext cx="1512888" cy="1511300"/>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w="38100" algn="ctr">
              <a:noFill/>
              <a:round/>
              <a:headEnd/>
              <a:tailEnd/>
            </a:ln>
            <a:effectLst/>
          </p:spPr>
          <p:txBody>
            <a:bodyPr wrap="none" anchor="ctr">
              <a:spAutoFit/>
            </a:bodyPr>
            <a:lstStyle/>
            <a:p>
              <a:pPr>
                <a:defRPr/>
              </a:pPr>
              <a:endParaRPr lang="en-US">
                <a:latin typeface="Arial" charset="0"/>
                <a:cs typeface="+mn-cs"/>
              </a:endParaRPr>
            </a:p>
          </p:txBody>
        </p:sp>
        <p:sp>
          <p:nvSpPr>
            <p:cNvPr id="43" name="Oval 20"/>
            <p:cNvSpPr>
              <a:spLocks noChangeArrowheads="1"/>
            </p:cNvSpPr>
            <p:nvPr/>
          </p:nvSpPr>
          <p:spPr bwMode="gray">
            <a:xfrm>
              <a:off x="6183312" y="5346700"/>
              <a:ext cx="1512888" cy="1511300"/>
            </a:xfrm>
            <a:prstGeom prst="ellipse">
              <a:avLst/>
            </a:prstGeom>
            <a:gradFill rotWithShape="1">
              <a:gsLst>
                <a:gs pos="0">
                  <a:srgbClr val="FF00FF"/>
                </a:gs>
                <a:gs pos="100000">
                  <a:srgbClr val="CC00CC"/>
                </a:gs>
              </a:gsLst>
              <a:lin ang="2700000" scaled="1"/>
            </a:gradFill>
            <a:ln w="38100" algn="ctr">
              <a:noFill/>
              <a:round/>
              <a:headEnd/>
              <a:tailEnd/>
            </a:ln>
            <a:effectLst/>
          </p:spPr>
          <p:txBody>
            <a:bodyPr wrap="none" anchor="ctr">
              <a:spAutoFit/>
            </a:bodyPr>
            <a:lstStyle/>
            <a:p>
              <a:pPr>
                <a:defRPr/>
              </a:pPr>
              <a:endParaRPr lang="en-US">
                <a:latin typeface="Arial" charset="0"/>
                <a:cs typeface="+mn-cs"/>
              </a:endParaRPr>
            </a:p>
          </p:txBody>
        </p:sp>
        <p:sp>
          <p:nvSpPr>
            <p:cNvPr id="44" name="Oval 21"/>
            <p:cNvSpPr>
              <a:spLocks noChangeArrowheads="1"/>
            </p:cNvSpPr>
            <p:nvPr/>
          </p:nvSpPr>
          <p:spPr bwMode="gray">
            <a:xfrm>
              <a:off x="6281407" y="5444692"/>
              <a:ext cx="1315687" cy="1314306"/>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45" name="Oval 22"/>
            <p:cNvSpPr>
              <a:spLocks noChangeArrowheads="1"/>
            </p:cNvSpPr>
            <p:nvPr/>
          </p:nvSpPr>
          <p:spPr bwMode="gray">
            <a:xfrm>
              <a:off x="6281407" y="5444692"/>
              <a:ext cx="1315687" cy="1314306"/>
            </a:xfrm>
            <a:prstGeom prst="ellipse">
              <a:avLst/>
            </a:prstGeom>
            <a:gradFill rotWithShape="1">
              <a:gsLst>
                <a:gs pos="0">
                  <a:srgbClr val="CC00CC"/>
                </a:gs>
                <a:gs pos="100000">
                  <a:srgbClr val="660066"/>
                </a:gs>
              </a:gsLst>
              <a:lin ang="27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46" name="Oval 23"/>
            <p:cNvSpPr>
              <a:spLocks noChangeArrowheads="1"/>
            </p:cNvSpPr>
            <p:nvPr/>
          </p:nvSpPr>
          <p:spPr bwMode="gray">
            <a:xfrm>
              <a:off x="6348152" y="5511367"/>
              <a:ext cx="1182197" cy="1180956"/>
            </a:xfrm>
            <a:prstGeom prst="ellipse">
              <a:avLst/>
            </a:prstGeom>
            <a:gradFill rotWithShape="1">
              <a:gsLst>
                <a:gs pos="0">
                  <a:srgbClr val="660066"/>
                </a:gs>
                <a:gs pos="100000">
                  <a:srgbClr val="CC00CC"/>
                </a:gs>
              </a:gsLst>
              <a:lin ang="54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47" name="Rectangle 35"/>
            <p:cNvSpPr>
              <a:spLocks noChangeArrowheads="1"/>
            </p:cNvSpPr>
            <p:nvPr/>
          </p:nvSpPr>
          <p:spPr bwMode="gray">
            <a:xfrm>
              <a:off x="6400800" y="5791200"/>
              <a:ext cx="1061509" cy="584775"/>
            </a:xfrm>
            <a:prstGeom prst="rect">
              <a:avLst/>
            </a:prstGeom>
            <a:extLst/>
          </p:spPr>
          <p:txBody>
            <a:bodyPr wrap="none">
              <a:spAutoFit/>
            </a:bodyPr>
            <a:lstStyle/>
            <a:p>
              <a:pPr algn="ctr"/>
              <a:r>
                <a:rPr lang="en-US" sz="1600" dirty="0" smtClean="0">
                  <a:solidFill>
                    <a:schemeClr val="bg1"/>
                  </a:solidFill>
                </a:rPr>
                <a:t>Human</a:t>
              </a:r>
            </a:p>
            <a:p>
              <a:pPr algn="ctr"/>
              <a:r>
                <a:rPr lang="en-US" sz="1600" dirty="0" smtClean="0">
                  <a:solidFill>
                    <a:schemeClr val="bg1"/>
                  </a:solidFill>
                </a:rPr>
                <a:t>Resource</a:t>
              </a:r>
              <a:endParaRPr lang="en-US" sz="1600" dirty="0">
                <a:solidFill>
                  <a:schemeClr val="bg1"/>
                </a:solidFill>
              </a:endParaRPr>
            </a:p>
          </p:txBody>
        </p:sp>
      </p:grpSp>
      <p:grpSp>
        <p:nvGrpSpPr>
          <p:cNvPr id="9" name="Group 6"/>
          <p:cNvGrpSpPr/>
          <p:nvPr/>
        </p:nvGrpSpPr>
        <p:grpSpPr>
          <a:xfrm>
            <a:off x="7478712" y="4114800"/>
            <a:ext cx="1512888" cy="1511300"/>
            <a:chOff x="7478712" y="4114800"/>
            <a:chExt cx="1512888" cy="1511300"/>
          </a:xfrm>
        </p:grpSpPr>
        <p:sp>
          <p:nvSpPr>
            <p:cNvPr id="49" name="Oval 19"/>
            <p:cNvSpPr>
              <a:spLocks noChangeArrowheads="1"/>
            </p:cNvSpPr>
            <p:nvPr/>
          </p:nvSpPr>
          <p:spPr bwMode="gray">
            <a:xfrm>
              <a:off x="7478712" y="4114800"/>
              <a:ext cx="1512888" cy="1511300"/>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w="38100" algn="ctr">
              <a:noFill/>
              <a:round/>
              <a:headEnd/>
              <a:tailEnd/>
            </a:ln>
            <a:effectLst/>
          </p:spPr>
          <p:txBody>
            <a:bodyPr wrap="none" anchor="ctr">
              <a:spAutoFit/>
            </a:bodyPr>
            <a:lstStyle/>
            <a:p>
              <a:pPr>
                <a:defRPr/>
              </a:pPr>
              <a:endParaRPr lang="en-US">
                <a:latin typeface="Arial" charset="0"/>
                <a:cs typeface="+mn-cs"/>
              </a:endParaRPr>
            </a:p>
          </p:txBody>
        </p:sp>
        <p:sp>
          <p:nvSpPr>
            <p:cNvPr id="50" name="Oval 20"/>
            <p:cNvSpPr>
              <a:spLocks noChangeArrowheads="1"/>
            </p:cNvSpPr>
            <p:nvPr/>
          </p:nvSpPr>
          <p:spPr bwMode="gray">
            <a:xfrm>
              <a:off x="7478712" y="4114800"/>
              <a:ext cx="1512888" cy="1511300"/>
            </a:xfrm>
            <a:prstGeom prst="ellipse">
              <a:avLst/>
            </a:prstGeom>
            <a:gradFill rotWithShape="1">
              <a:gsLst>
                <a:gs pos="0">
                  <a:srgbClr val="FF5050"/>
                </a:gs>
                <a:gs pos="100000">
                  <a:srgbClr val="FF6600"/>
                </a:gs>
              </a:gsLst>
              <a:lin ang="2700000" scaled="1"/>
            </a:gradFill>
            <a:ln w="38100" algn="ctr">
              <a:noFill/>
              <a:round/>
              <a:headEnd/>
              <a:tailEnd/>
            </a:ln>
            <a:effectLst/>
          </p:spPr>
          <p:txBody>
            <a:bodyPr wrap="none" anchor="ctr">
              <a:spAutoFit/>
            </a:bodyPr>
            <a:lstStyle/>
            <a:p>
              <a:pPr>
                <a:defRPr/>
              </a:pPr>
              <a:endParaRPr lang="en-US">
                <a:latin typeface="Arial" charset="0"/>
                <a:cs typeface="+mn-cs"/>
              </a:endParaRPr>
            </a:p>
          </p:txBody>
        </p:sp>
        <p:sp>
          <p:nvSpPr>
            <p:cNvPr id="51" name="Oval 21"/>
            <p:cNvSpPr>
              <a:spLocks noChangeArrowheads="1"/>
            </p:cNvSpPr>
            <p:nvPr/>
          </p:nvSpPr>
          <p:spPr bwMode="gray">
            <a:xfrm>
              <a:off x="7576807" y="4212792"/>
              <a:ext cx="1315687" cy="1314306"/>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52" name="Oval 22"/>
            <p:cNvSpPr>
              <a:spLocks noChangeArrowheads="1"/>
            </p:cNvSpPr>
            <p:nvPr/>
          </p:nvSpPr>
          <p:spPr bwMode="gray">
            <a:xfrm>
              <a:off x="7576807" y="4212792"/>
              <a:ext cx="1315687" cy="1314306"/>
            </a:xfrm>
            <a:prstGeom prst="ellipse">
              <a:avLst/>
            </a:prstGeom>
            <a:gradFill rotWithShape="1">
              <a:gsLst>
                <a:gs pos="0">
                  <a:srgbClr val="FF6600"/>
                </a:gs>
                <a:gs pos="100000">
                  <a:srgbClr val="FF0000"/>
                </a:gs>
              </a:gsLst>
              <a:lin ang="27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53" name="Oval 23"/>
            <p:cNvSpPr>
              <a:spLocks noChangeArrowheads="1"/>
            </p:cNvSpPr>
            <p:nvPr/>
          </p:nvSpPr>
          <p:spPr bwMode="gray">
            <a:xfrm>
              <a:off x="7643552" y="4279467"/>
              <a:ext cx="1182197" cy="1180956"/>
            </a:xfrm>
            <a:prstGeom prst="ellipse">
              <a:avLst/>
            </a:prstGeom>
            <a:gradFill rotWithShape="1">
              <a:gsLst>
                <a:gs pos="0">
                  <a:srgbClr val="FF0000"/>
                </a:gs>
                <a:gs pos="100000">
                  <a:srgbClr val="FF6600"/>
                </a:gs>
              </a:gsLst>
              <a:lin ang="54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54" name="Rectangle 35"/>
            <p:cNvSpPr>
              <a:spLocks noChangeArrowheads="1"/>
            </p:cNvSpPr>
            <p:nvPr/>
          </p:nvSpPr>
          <p:spPr bwMode="gray">
            <a:xfrm>
              <a:off x="7924800" y="4690646"/>
              <a:ext cx="582211" cy="338554"/>
            </a:xfrm>
            <a:prstGeom prst="rect">
              <a:avLst/>
            </a:prstGeom>
            <a:extLst/>
          </p:spPr>
          <p:txBody>
            <a:bodyPr wrap="none">
              <a:spAutoFit/>
            </a:bodyPr>
            <a:lstStyle/>
            <a:p>
              <a:r>
                <a:rPr lang="en-US" sz="1600" dirty="0" smtClean="0">
                  <a:solidFill>
                    <a:schemeClr val="bg1"/>
                  </a:solidFill>
                </a:rPr>
                <a:t>Risk</a:t>
              </a:r>
              <a:endParaRPr lang="en-US" sz="1600" dirty="0">
                <a:solidFill>
                  <a:schemeClr val="bg1"/>
                </a:solidFill>
              </a:endParaRPr>
            </a:p>
          </p:txBody>
        </p:sp>
      </p:grpSp>
      <p:grpSp>
        <p:nvGrpSpPr>
          <p:cNvPr id="10" name="Group 7"/>
          <p:cNvGrpSpPr/>
          <p:nvPr/>
        </p:nvGrpSpPr>
        <p:grpSpPr>
          <a:xfrm>
            <a:off x="7631112" y="2527300"/>
            <a:ext cx="1512888" cy="1511300"/>
            <a:chOff x="7631112" y="2527300"/>
            <a:chExt cx="1512888" cy="1511300"/>
          </a:xfrm>
        </p:grpSpPr>
        <p:sp>
          <p:nvSpPr>
            <p:cNvPr id="56" name="Oval 19"/>
            <p:cNvSpPr>
              <a:spLocks noChangeArrowheads="1"/>
            </p:cNvSpPr>
            <p:nvPr/>
          </p:nvSpPr>
          <p:spPr bwMode="gray">
            <a:xfrm>
              <a:off x="7631112" y="2527300"/>
              <a:ext cx="1512888" cy="1511300"/>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w="38100" algn="ctr">
              <a:noFill/>
              <a:round/>
              <a:headEnd/>
              <a:tailEnd/>
            </a:ln>
            <a:effectLst/>
          </p:spPr>
          <p:txBody>
            <a:bodyPr wrap="none" anchor="ctr">
              <a:spAutoFit/>
            </a:bodyPr>
            <a:lstStyle/>
            <a:p>
              <a:pPr>
                <a:defRPr/>
              </a:pPr>
              <a:endParaRPr lang="en-US">
                <a:latin typeface="Arial" charset="0"/>
                <a:cs typeface="+mn-cs"/>
              </a:endParaRPr>
            </a:p>
          </p:txBody>
        </p:sp>
        <p:sp>
          <p:nvSpPr>
            <p:cNvPr id="57" name="Oval 20"/>
            <p:cNvSpPr>
              <a:spLocks noChangeArrowheads="1"/>
            </p:cNvSpPr>
            <p:nvPr/>
          </p:nvSpPr>
          <p:spPr bwMode="gray">
            <a:xfrm>
              <a:off x="7631112" y="2527300"/>
              <a:ext cx="1512888" cy="1511300"/>
            </a:xfrm>
            <a:prstGeom prst="ellipse">
              <a:avLst/>
            </a:prstGeom>
            <a:gradFill rotWithShape="1">
              <a:gsLst>
                <a:gs pos="0">
                  <a:srgbClr val="669900"/>
                </a:gs>
                <a:gs pos="100000">
                  <a:srgbClr val="99CC00"/>
                </a:gs>
              </a:gsLst>
              <a:lin ang="2700000" scaled="1"/>
            </a:gradFill>
            <a:ln w="38100" algn="ctr">
              <a:noFill/>
              <a:round/>
              <a:headEnd/>
              <a:tailEnd/>
            </a:ln>
            <a:effectLst/>
          </p:spPr>
          <p:txBody>
            <a:bodyPr wrap="none" anchor="ctr">
              <a:spAutoFit/>
            </a:bodyPr>
            <a:lstStyle/>
            <a:p>
              <a:pPr>
                <a:defRPr/>
              </a:pPr>
              <a:endParaRPr lang="en-US">
                <a:latin typeface="Arial" charset="0"/>
                <a:cs typeface="+mn-cs"/>
              </a:endParaRPr>
            </a:p>
          </p:txBody>
        </p:sp>
        <p:sp>
          <p:nvSpPr>
            <p:cNvPr id="58" name="Oval 21"/>
            <p:cNvSpPr>
              <a:spLocks noChangeArrowheads="1"/>
            </p:cNvSpPr>
            <p:nvPr/>
          </p:nvSpPr>
          <p:spPr bwMode="gray">
            <a:xfrm>
              <a:off x="7729207" y="2625292"/>
              <a:ext cx="1315687" cy="1314306"/>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59" name="Oval 22"/>
            <p:cNvSpPr>
              <a:spLocks noChangeArrowheads="1"/>
            </p:cNvSpPr>
            <p:nvPr/>
          </p:nvSpPr>
          <p:spPr bwMode="gray">
            <a:xfrm>
              <a:off x="7729207" y="2625292"/>
              <a:ext cx="1315687" cy="1314306"/>
            </a:xfrm>
            <a:prstGeom prst="ellipse">
              <a:avLst/>
            </a:prstGeom>
            <a:gradFill rotWithShape="1">
              <a:gsLst>
                <a:gs pos="0">
                  <a:srgbClr val="99CC00"/>
                </a:gs>
                <a:gs pos="100000">
                  <a:srgbClr val="666633"/>
                </a:gs>
              </a:gsLst>
              <a:lin ang="27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60" name="Oval 23"/>
            <p:cNvSpPr>
              <a:spLocks noChangeArrowheads="1"/>
            </p:cNvSpPr>
            <p:nvPr/>
          </p:nvSpPr>
          <p:spPr bwMode="gray">
            <a:xfrm>
              <a:off x="7795952" y="2691967"/>
              <a:ext cx="1182197" cy="1180956"/>
            </a:xfrm>
            <a:prstGeom prst="ellipse">
              <a:avLst/>
            </a:prstGeom>
            <a:gradFill rotWithShape="1">
              <a:gsLst>
                <a:gs pos="0">
                  <a:srgbClr val="666633"/>
                </a:gs>
                <a:gs pos="100000">
                  <a:srgbClr val="99CC00"/>
                </a:gs>
              </a:gsLst>
              <a:lin ang="54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61" name="Rectangle 35"/>
            <p:cNvSpPr>
              <a:spLocks noChangeArrowheads="1"/>
            </p:cNvSpPr>
            <p:nvPr/>
          </p:nvSpPr>
          <p:spPr bwMode="gray">
            <a:xfrm>
              <a:off x="7696200" y="3124200"/>
              <a:ext cx="1359668" cy="338554"/>
            </a:xfrm>
            <a:prstGeom prst="rect">
              <a:avLst/>
            </a:prstGeom>
            <a:extLst/>
          </p:spPr>
          <p:txBody>
            <a:bodyPr wrap="none">
              <a:spAutoFit/>
            </a:bodyPr>
            <a:lstStyle/>
            <a:p>
              <a:r>
                <a:rPr lang="en-US" sz="1600" dirty="0" smtClean="0">
                  <a:solidFill>
                    <a:schemeClr val="bg1"/>
                  </a:solidFill>
                </a:rPr>
                <a:t>Procurement</a:t>
              </a:r>
              <a:endParaRPr lang="en-US" sz="1600" dirty="0">
                <a:solidFill>
                  <a:schemeClr val="bg1"/>
                </a:solidFill>
              </a:endParaRPr>
            </a:p>
          </p:txBody>
        </p:sp>
      </p:grpSp>
      <p:grpSp>
        <p:nvGrpSpPr>
          <p:cNvPr id="11" name="Group 18"/>
          <p:cNvGrpSpPr>
            <a:grpSpLocks/>
          </p:cNvGrpSpPr>
          <p:nvPr/>
        </p:nvGrpSpPr>
        <p:grpSpPr bwMode="auto">
          <a:xfrm>
            <a:off x="1371600" y="5334000"/>
            <a:ext cx="1512888" cy="1511300"/>
            <a:chOff x="2200" y="1570"/>
            <a:chExt cx="1496" cy="1496"/>
          </a:xfrm>
        </p:grpSpPr>
        <p:sp>
          <p:nvSpPr>
            <p:cNvPr id="63" name="Oval 19"/>
            <p:cNvSpPr>
              <a:spLocks noChangeArrowheads="1"/>
            </p:cNvSpPr>
            <p:nvPr/>
          </p:nvSpPr>
          <p:spPr bwMode="gray">
            <a:xfrm>
              <a:off x="2200" y="1570"/>
              <a:ext cx="1496" cy="1496"/>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w="38100" algn="ctr">
              <a:noFill/>
              <a:round/>
              <a:headEnd/>
              <a:tailEnd/>
            </a:ln>
            <a:effectLst/>
          </p:spPr>
          <p:txBody>
            <a:bodyPr wrap="none" anchor="ctr">
              <a:spAutoFit/>
            </a:bodyPr>
            <a:lstStyle/>
            <a:p>
              <a:pPr>
                <a:defRPr/>
              </a:pPr>
              <a:endParaRPr lang="en-US">
                <a:latin typeface="Arial" charset="0"/>
                <a:cs typeface="+mn-cs"/>
              </a:endParaRPr>
            </a:p>
          </p:txBody>
        </p:sp>
        <p:sp>
          <p:nvSpPr>
            <p:cNvPr id="64" name="Oval 20"/>
            <p:cNvSpPr>
              <a:spLocks noChangeArrowheads="1"/>
            </p:cNvSpPr>
            <p:nvPr/>
          </p:nvSpPr>
          <p:spPr bwMode="gray">
            <a:xfrm>
              <a:off x="2200" y="1570"/>
              <a:ext cx="1496" cy="1496"/>
            </a:xfrm>
            <a:prstGeom prst="ellipse">
              <a:avLst/>
            </a:prstGeom>
            <a:gradFill rotWithShape="1">
              <a:gsLst>
                <a:gs pos="0">
                  <a:schemeClr val="folHlink">
                    <a:gamma/>
                    <a:tint val="66667"/>
                    <a:invGamma/>
                  </a:schemeClr>
                </a:gs>
                <a:gs pos="100000">
                  <a:schemeClr val="folHlink"/>
                </a:gs>
              </a:gsLst>
              <a:lin ang="2700000" scaled="1"/>
            </a:gradFill>
            <a:ln w="38100" algn="ctr">
              <a:noFill/>
              <a:round/>
              <a:headEnd/>
              <a:tailEnd/>
            </a:ln>
            <a:effectLst/>
          </p:spPr>
          <p:txBody>
            <a:bodyPr wrap="none" anchor="ctr">
              <a:spAutoFit/>
            </a:bodyPr>
            <a:lstStyle/>
            <a:p>
              <a:pPr>
                <a:defRPr/>
              </a:pPr>
              <a:endParaRPr lang="en-US">
                <a:latin typeface="Arial" charset="0"/>
                <a:cs typeface="+mn-cs"/>
              </a:endParaRPr>
            </a:p>
          </p:txBody>
        </p:sp>
        <p:sp>
          <p:nvSpPr>
            <p:cNvPr id="65" name="Oval 21"/>
            <p:cNvSpPr>
              <a:spLocks noChangeArrowheads="1"/>
            </p:cNvSpPr>
            <p:nvPr/>
          </p:nvSpPr>
          <p:spPr bwMode="gray">
            <a:xfrm>
              <a:off x="2297" y="1667"/>
              <a:ext cx="1301" cy="1301"/>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66" name="Oval 22"/>
            <p:cNvSpPr>
              <a:spLocks noChangeArrowheads="1"/>
            </p:cNvSpPr>
            <p:nvPr/>
          </p:nvSpPr>
          <p:spPr bwMode="gray">
            <a:xfrm>
              <a:off x="2297" y="1667"/>
              <a:ext cx="1301" cy="1301"/>
            </a:xfrm>
            <a:prstGeom prst="ellipse">
              <a:avLst/>
            </a:prstGeom>
            <a:gradFill rotWithShape="1">
              <a:gsLst>
                <a:gs pos="0">
                  <a:schemeClr val="folHlink"/>
                </a:gs>
                <a:gs pos="100000">
                  <a:schemeClr val="folHlink">
                    <a:gamma/>
                    <a:shade val="48627"/>
                    <a:invGamma/>
                  </a:schemeClr>
                </a:gs>
              </a:gsLst>
              <a:lin ang="2700000" scaled="1"/>
            </a:gradFill>
            <a:ln w="38100" algn="ctr">
              <a:noFill/>
              <a:round/>
              <a:headEnd/>
              <a:tailEnd/>
            </a:ln>
            <a:effectLst/>
          </p:spPr>
          <p:txBody>
            <a:bodyPr anchor="ctr">
              <a:spAutoFit/>
            </a:bodyPr>
            <a:lstStyle/>
            <a:p>
              <a:pPr>
                <a:defRPr/>
              </a:pPr>
              <a:endParaRPr lang="en-US">
                <a:latin typeface="Arial" charset="0"/>
                <a:cs typeface="+mn-cs"/>
              </a:endParaRPr>
            </a:p>
          </p:txBody>
        </p:sp>
        <p:sp>
          <p:nvSpPr>
            <p:cNvPr id="67" name="Oval 23"/>
            <p:cNvSpPr>
              <a:spLocks noChangeArrowheads="1"/>
            </p:cNvSpPr>
            <p:nvPr/>
          </p:nvSpPr>
          <p:spPr bwMode="gray">
            <a:xfrm>
              <a:off x="2363" y="1733"/>
              <a:ext cx="1169" cy="1169"/>
            </a:xfrm>
            <a:prstGeom prst="ellipse">
              <a:avLst/>
            </a:prstGeom>
            <a:gradFill rotWithShape="1">
              <a:gsLst>
                <a:gs pos="0">
                  <a:schemeClr val="folHlink">
                    <a:gamma/>
                    <a:shade val="46275"/>
                    <a:invGamma/>
                  </a:schemeClr>
                </a:gs>
                <a:gs pos="100000">
                  <a:schemeClr val="folHlink"/>
                </a:gs>
              </a:gsLst>
              <a:lin ang="5400000" scaled="1"/>
            </a:gradFill>
            <a:ln w="38100" algn="ctr">
              <a:noFill/>
              <a:round/>
              <a:headEnd/>
              <a:tailEnd/>
            </a:ln>
            <a:effectLst/>
          </p:spPr>
          <p:txBody>
            <a:bodyPr anchor="ctr">
              <a:spAutoFit/>
            </a:bodyPr>
            <a:lstStyle/>
            <a:p>
              <a:pPr>
                <a:defRPr/>
              </a:pPr>
              <a:endParaRPr lang="en-US">
                <a:latin typeface="Arial" charset="0"/>
                <a:cs typeface="+mn-cs"/>
              </a:endParaRPr>
            </a:p>
          </p:txBody>
        </p:sp>
      </p:grpSp>
      <p:sp>
        <p:nvSpPr>
          <p:cNvPr id="68" name="Rectangle 35"/>
          <p:cNvSpPr>
            <a:spLocks noChangeArrowheads="1"/>
          </p:cNvSpPr>
          <p:nvPr/>
        </p:nvSpPr>
        <p:spPr bwMode="gray">
          <a:xfrm>
            <a:off x="1828800" y="5909846"/>
            <a:ext cx="606256" cy="338554"/>
          </a:xfrm>
          <a:prstGeom prst="rect">
            <a:avLst/>
          </a:prstGeom>
          <a:extLst/>
        </p:spPr>
        <p:txBody>
          <a:bodyPr wrap="none">
            <a:spAutoFit/>
          </a:bodyPr>
          <a:lstStyle/>
          <a:p>
            <a:r>
              <a:rPr lang="en-US" sz="1600" dirty="0" smtClean="0">
                <a:solidFill>
                  <a:schemeClr val="bg1"/>
                </a:solidFill>
              </a:rPr>
              <a:t>Cost</a:t>
            </a:r>
            <a:endParaRPr lang="en-US" sz="1600" dirty="0">
              <a:solidFill>
                <a:schemeClr val="bg1"/>
              </a:solidFill>
            </a:endParaRPr>
          </a:p>
        </p:txBody>
      </p:sp>
      <p:sp>
        <p:nvSpPr>
          <p:cNvPr id="69" name="Rectangle 68"/>
          <p:cNvSpPr/>
          <p:nvPr/>
        </p:nvSpPr>
        <p:spPr>
          <a:xfrm>
            <a:off x="5638800" y="1066800"/>
            <a:ext cx="3505200" cy="707886"/>
          </a:xfrm>
          <a:prstGeom prst="rect">
            <a:avLst/>
          </a:prstGeom>
          <a:noFill/>
        </p:spPr>
        <p:txBody>
          <a:bodyPr wrap="square" lIns="91440" tIns="45720" rIns="91440" bIns="45720">
            <a:spAutoFit/>
          </a:bodyPr>
          <a:lstStyle/>
          <a:p>
            <a:pPr algn="ctr"/>
            <a:r>
              <a:rPr lang="en-US" sz="2000" b="1" cap="all" dirty="0" smtClean="0">
                <a:ln w="9000" cmpd="sng">
                  <a:solidFill>
                    <a:schemeClr val="accent4">
                      <a:shade val="50000"/>
                      <a:satMod val="120000"/>
                    </a:schemeClr>
                  </a:solidFill>
                  <a:prstDash val="solid"/>
                </a:ln>
                <a:solidFill>
                  <a:schemeClr val="accent1">
                    <a:lumMod val="50000"/>
                  </a:schemeClr>
                </a:solidFill>
                <a:effectLst>
                  <a:reflection blurRad="12700" stA="28000" endPos="45000" dist="1000" dir="5400000" sy="-100000" algn="bl" rotWithShape="0"/>
                </a:effectLst>
              </a:rPr>
              <a:t>PROJECT MANAGEMENT KNOWLEDGE AREAS</a:t>
            </a:r>
            <a:endParaRPr lang="en-US" sz="2000" b="1" cap="all" spc="0" dirty="0">
              <a:ln w="9000" cmpd="sng">
                <a:solidFill>
                  <a:schemeClr val="accent4">
                    <a:shade val="50000"/>
                    <a:satMod val="120000"/>
                  </a:schemeClr>
                </a:solidFill>
                <a:prstDash val="solid"/>
              </a:ln>
              <a:solidFill>
                <a:schemeClr val="accent1">
                  <a:lumMod val="50000"/>
                </a:schemeClr>
              </a:solidFill>
              <a:effectLst>
                <a:reflection blurRad="12700" stA="28000" endPos="45000" dist="1000" dir="5400000" sy="-100000" algn="bl" rotWithShape="0"/>
              </a:effectLst>
            </a:endParaRPr>
          </a:p>
        </p:txBody>
      </p:sp>
      <p:sp>
        <p:nvSpPr>
          <p:cNvPr id="71" name="TextBox 12"/>
          <p:cNvSpPr txBox="1">
            <a:spLocks noChangeArrowheads="1"/>
          </p:cNvSpPr>
          <p:nvPr/>
        </p:nvSpPr>
        <p:spPr bwMode="auto">
          <a:xfrm>
            <a:off x="76200" y="914400"/>
            <a:ext cx="1524000" cy="400050"/>
          </a:xfrm>
          <a:prstGeom prst="rect">
            <a:avLst/>
          </a:prstGeom>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2000" b="1" dirty="0" smtClean="0">
                <a:solidFill>
                  <a:schemeClr val="bg1"/>
                </a:solidFill>
              </a:rPr>
              <a:t>Topic 1.3</a:t>
            </a:r>
            <a:endParaRPr lang="en-US" sz="2000" b="1" dirty="0">
              <a:solidFill>
                <a:schemeClr val="bg1"/>
              </a:solidFill>
            </a:endParaRPr>
          </a:p>
        </p:txBody>
      </p:sp>
      <p:sp>
        <p:nvSpPr>
          <p:cNvPr id="72" name="TextBox 71"/>
          <p:cNvSpPr txBox="1"/>
          <p:nvPr/>
        </p:nvSpPr>
        <p:spPr>
          <a:xfrm>
            <a:off x="2209800" y="191869"/>
            <a:ext cx="7086600" cy="646331"/>
          </a:xfrm>
          <a:prstGeom prst="rect">
            <a:avLst/>
          </a:prstGeom>
          <a:noFill/>
        </p:spPr>
        <p:txBody>
          <a:bodyPr wrap="square">
            <a:spAutoFit/>
            <a:scene3d>
              <a:camera prst="orthographicFront"/>
              <a:lightRig rig="threePt" dir="t"/>
            </a:scene3d>
            <a:sp3d extrusionH="57150">
              <a:bevelT w="38100" h="38100" prst="angle"/>
            </a:sp3d>
          </a:bodyPr>
          <a:lstStyle>
            <a:lvl1pPr algn="ctr">
              <a:defRPr sz="4400">
                <a:gradFill flip="none" rotWithShape="1">
                  <a:gsLst>
                    <a:gs pos="0">
                      <a:srgbClr val="03D4A8"/>
                    </a:gs>
                    <a:gs pos="25000">
                      <a:srgbClr val="21D6E0"/>
                    </a:gs>
                    <a:gs pos="75000">
                      <a:srgbClr val="0087E6"/>
                    </a:gs>
                    <a:gs pos="100000">
                      <a:srgbClr val="005CBF"/>
                    </a:gs>
                  </a:gsLst>
                  <a:lin ang="16200000" scaled="1"/>
                  <a:tileRect/>
                </a:gradFill>
                <a:effectLst>
                  <a:reflection blurRad="6350" stA="55000" endA="300" endPos="45500" dir="5400000" sy="-100000" algn="bl" rotWithShape="0"/>
                </a:effectLst>
                <a:latin typeface="Franklin Gothic Heavy" pitchFamily="34" charset="0"/>
              </a:defRPr>
            </a:lvl1pPr>
          </a:lstStyle>
          <a:p>
            <a:r>
              <a:rPr lang="en-US" sz="3600" dirty="0" smtClean="0"/>
              <a:t>What is Project Management?</a:t>
            </a:r>
            <a:endParaRPr lang="en-US" sz="3600" dirty="0"/>
          </a:p>
        </p:txBody>
      </p:sp>
    </p:spTree>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657600" y="1219200"/>
            <a:ext cx="3429000" cy="1066800"/>
          </a:xfrm>
        </p:spPr>
        <p:txBody>
          <a:bodyPr/>
          <a:lstStyle/>
          <a:p>
            <a:r>
              <a:rPr lang="en-US" dirty="0" smtClean="0"/>
              <a:t>Conclusion</a:t>
            </a:r>
            <a:endParaRPr lang="en-US" dirty="0"/>
          </a:p>
        </p:txBody>
      </p:sp>
      <p:pic>
        <p:nvPicPr>
          <p:cNvPr id="44036" name="Picture 4" descr="http://ted.coe.wayne.edu/sse/wq/Wichers/ImageFiles/conclusion.gif"/>
          <p:cNvPicPr>
            <a:picLocks noGrp="1" noChangeAspect="1" noChangeArrowheads="1"/>
          </p:cNvPicPr>
          <p:nvPr>
            <p:ph type="pic" idx="1"/>
          </p:nvPr>
        </p:nvPicPr>
        <p:blipFill>
          <a:blip r:embed="rId2" cstate="print"/>
          <a:srcRect l="20099" r="20099"/>
          <a:stretch>
            <a:fillRect/>
          </a:stretch>
        </p:blipFill>
        <p:spPr bwMode="auto">
          <a:xfrm>
            <a:off x="0" y="0"/>
            <a:ext cx="3581400" cy="3979333"/>
          </a:xfrm>
          <a:prstGeom prst="rect">
            <a:avLst/>
          </a:prstGeom>
          <a:noFill/>
        </p:spPr>
      </p:pic>
      <p:sp>
        <p:nvSpPr>
          <p:cNvPr id="5" name="Text Placeholder 4"/>
          <p:cNvSpPr>
            <a:spLocks noGrp="1"/>
          </p:cNvSpPr>
          <p:nvPr>
            <p:ph type="body" sz="half" idx="2"/>
          </p:nvPr>
        </p:nvSpPr>
        <p:spPr>
          <a:xfrm>
            <a:off x="3657600" y="2438400"/>
            <a:ext cx="3429000" cy="1920240"/>
          </a:xfrm>
        </p:spPr>
        <p:txBody>
          <a:bodyPr>
            <a:noAutofit/>
          </a:bodyPr>
          <a:lstStyle/>
          <a:p>
            <a:r>
              <a:rPr lang="en-US" sz="1800" dirty="0" smtClean="0"/>
              <a:t>In Development Sector Projects are designed keeping in view results of need assessment.</a:t>
            </a:r>
          </a:p>
          <a:p>
            <a:r>
              <a:rPr lang="en-US" sz="1800" dirty="0" smtClean="0"/>
              <a:t> In order to develop community and fulfill the gaps identified after a need assessment. Projects and Programs are initiated to support marginalized communities. </a:t>
            </a:r>
            <a:endParaRPr lang="en-US" sz="18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rlv.zcache.com/pink_ribbon_thank_you_postcard-p239809728048460364trdg_400.jpg"/>
          <p:cNvPicPr>
            <a:picLocks noGrp="1" noChangeAspect="1" noChangeArrowheads="1"/>
          </p:cNvPicPr>
          <p:nvPr>
            <p:ph type="pic" idx="1"/>
          </p:nvPr>
        </p:nvPicPr>
        <p:blipFill>
          <a:blip r:embed="rId2" cstate="print"/>
          <a:srcRect l="5000" r="5000"/>
          <a:stretch>
            <a:fillRect/>
          </a:stretch>
        </p:blipFill>
        <p:spPr bwMode="auto">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331</TotalTime>
  <Words>9736</Words>
  <Application>Microsoft Office PowerPoint</Application>
  <PresentationFormat>On-screen Show (4:3)</PresentationFormat>
  <Paragraphs>697</Paragraphs>
  <Slides>32</Slides>
  <Notes>11</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Oriel</vt:lpstr>
      <vt:lpstr>Lecture—5  Decision making in npo Riffat abbas Rizvi  Lecturer  Strategic Planning AND need Assessment  </vt:lpstr>
      <vt:lpstr>Slide 2</vt:lpstr>
      <vt:lpstr>Slide 3</vt:lpstr>
      <vt:lpstr>   Sectors of The Country</vt:lpstr>
      <vt:lpstr>Project </vt:lpstr>
      <vt:lpstr>Why Project Management</vt:lpstr>
      <vt:lpstr>Examples of Project Oriented Industries </vt:lpstr>
      <vt:lpstr>Examples of Major Projects in Pakistan </vt:lpstr>
      <vt:lpstr>Examples of Social Sector Projects in Pakistan</vt:lpstr>
      <vt:lpstr>What is a Project ?</vt:lpstr>
      <vt:lpstr>Project Management </vt:lpstr>
      <vt:lpstr>What Projects Are Not?</vt:lpstr>
      <vt:lpstr>What is a Program? </vt:lpstr>
      <vt:lpstr> Project Structure</vt:lpstr>
      <vt:lpstr>Project Output &amp; Outcome: Example</vt:lpstr>
      <vt:lpstr>Project consist of Process groups and knowledge areas and their relationship</vt:lpstr>
      <vt:lpstr>9 Knowledge areas</vt:lpstr>
      <vt:lpstr>Slide 18</vt:lpstr>
      <vt:lpstr>Slide 19</vt:lpstr>
      <vt:lpstr>Slide 20</vt:lpstr>
      <vt:lpstr>Slide 21</vt:lpstr>
      <vt:lpstr>Slide 22</vt:lpstr>
      <vt:lpstr>Community need assessment </vt:lpstr>
      <vt:lpstr>Planning and organizing phase </vt:lpstr>
      <vt:lpstr>Need assessment methodology </vt:lpstr>
      <vt:lpstr>The need assessment survey data collection</vt:lpstr>
      <vt:lpstr>Summarizing and distributing the need assessment results </vt:lpstr>
      <vt:lpstr>Community need assessment guide </vt:lpstr>
      <vt:lpstr>Slide 29</vt:lpstr>
      <vt:lpstr>Slide 30</vt:lpstr>
      <vt:lpstr>Conclusion</vt:lpstr>
      <vt:lpstr>Slide 32</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Riffat</dc:creator>
  <cp:lastModifiedBy>Administrator</cp:lastModifiedBy>
  <cp:revision>44</cp:revision>
  <dcterms:created xsi:type="dcterms:W3CDTF">2011-11-03T21:12:43Z</dcterms:created>
  <dcterms:modified xsi:type="dcterms:W3CDTF">2013-10-07T08:47:28Z</dcterms:modified>
</cp:coreProperties>
</file>