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94660"/>
  </p:normalViewPr>
  <p:slideViewPr>
    <p:cSldViewPr>
      <p:cViewPr varScale="1">
        <p:scale>
          <a:sx n="40" d="100"/>
          <a:sy n="40" d="100"/>
        </p:scale>
        <p:origin x="-1570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031A65-A5BC-4D16-9D48-4D8D7332F229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5D3DDB1-F34C-44DA-9487-A0D9095B5F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031A65-A5BC-4D16-9D48-4D8D7332F229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5D3DDB1-F34C-44DA-9487-A0D9095B5F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031A65-A5BC-4D16-9D48-4D8D7332F229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5D3DDB1-F34C-44DA-9487-A0D9095B5F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31A65-A5BC-4D16-9D48-4D8D7332F229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DDB1-F34C-44DA-9487-A0D9095B5F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31A65-A5BC-4D16-9D48-4D8D7332F229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DDB1-F34C-44DA-9487-A0D9095B5F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031A65-A5BC-4D16-9D48-4D8D7332F229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5D3DDB1-F34C-44DA-9487-A0D9095B5F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31A65-A5BC-4D16-9D48-4D8D7332F229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DDB1-F34C-44DA-9487-A0D9095B5F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6031A65-A5BC-4D16-9D48-4D8D7332F229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5D3DDB1-F34C-44DA-9487-A0D9095B5F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6031A65-A5BC-4D16-9D48-4D8D7332F229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5D3DDB1-F34C-44DA-9487-A0D9095B5F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31A65-A5BC-4D16-9D48-4D8D7332F229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DDB1-F34C-44DA-9487-A0D9095B5F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31A65-A5BC-4D16-9D48-4D8D7332F229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DDB1-F34C-44DA-9487-A0D9095B5F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6031A65-A5BC-4D16-9D48-4D8D7332F229}" type="datetimeFigureOut">
              <a:rPr lang="en-US" smtClean="0"/>
              <a:pPr/>
              <a:t>10/2/2013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5D3DDB1-F34C-44DA-9487-A0D9095B5F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1143000"/>
            <a:ext cx="6172200" cy="1894362"/>
          </a:xfrm>
        </p:spPr>
        <p:txBody>
          <a:bodyPr>
            <a:normAutofit/>
          </a:bodyPr>
          <a:lstStyle/>
          <a:p>
            <a:r>
              <a:rPr lang="en-US" dirty="0" smtClean="0"/>
              <a:t>Decision Making in Non Profit Sector (NPO)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3429000"/>
            <a:ext cx="6172200" cy="1371600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MPA 505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GB" b="1" dirty="0">
                <a:solidFill>
                  <a:schemeClr val="tx1"/>
                </a:solidFill>
              </a:rPr>
              <a:t>MPA </a:t>
            </a:r>
            <a:r>
              <a:rPr lang="en-GB" b="1" dirty="0" smtClean="0">
                <a:solidFill>
                  <a:schemeClr val="tx1"/>
                </a:solidFill>
              </a:rPr>
              <a:t>Program</a:t>
            </a:r>
          </a:p>
          <a:p>
            <a:r>
              <a:rPr lang="en-GB" b="1" dirty="0" smtClean="0">
                <a:solidFill>
                  <a:schemeClr val="tx1"/>
                </a:solidFill>
              </a:rPr>
              <a:t>Course Instructor: Riffat Abbas Rizvi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066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NPO (History)-Lecture-1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981201"/>
            <a:ext cx="8229600" cy="2590800"/>
          </a:xfrm>
        </p:spPr>
        <p:txBody>
          <a:bodyPr/>
          <a:lstStyle/>
          <a:p>
            <a:r>
              <a:rPr lang="en-US" dirty="0" smtClean="0"/>
              <a:t>Voluntary and Philanthropic initiatives and practices date back in the history in the region now Pakistan  before recorded history and are mentioned in regional folklore.</a:t>
            </a:r>
          </a:p>
        </p:txBody>
      </p:sp>
    </p:spTree>
    <p:extLst>
      <p:ext uri="{BB962C8B-B14F-4D97-AF65-F5344CB8AC3E}">
        <p14:creationId xmlns:p14="http://schemas.microsoft.com/office/powerpoint/2010/main" xmlns="" val="257627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NPO (History)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recent times, these activities were manifested through the creation of trusts to supplement the state’s provision in the fields of </a:t>
            </a:r>
          </a:p>
          <a:p>
            <a:pPr lvl="1"/>
            <a:r>
              <a:rPr lang="en-US" dirty="0" smtClean="0"/>
              <a:t>Education</a:t>
            </a:r>
          </a:p>
          <a:p>
            <a:pPr lvl="1"/>
            <a:r>
              <a:rPr lang="en-US" dirty="0" smtClean="0"/>
              <a:t>Health </a:t>
            </a:r>
          </a:p>
          <a:p>
            <a:pPr lvl="1"/>
            <a:r>
              <a:rPr lang="en-US" dirty="0" smtClean="0"/>
              <a:t>Social Welfare</a:t>
            </a:r>
          </a:p>
          <a:p>
            <a:pPr lvl="1"/>
            <a:r>
              <a:rPr lang="en-US" dirty="0" smtClean="0"/>
              <a:t>Cultural Activities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2456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NPO (History)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Following independence, in 1947: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The role of non profit organizations gained   momentum. </a:t>
            </a:r>
          </a:p>
          <a:p>
            <a:r>
              <a:rPr lang="en-US" dirty="0" smtClean="0"/>
              <a:t>Initially, the state was unable to provide emergency relief to the large influx of refugees that resulted from Pakistan’s Creation. </a:t>
            </a:r>
          </a:p>
          <a:p>
            <a:r>
              <a:rPr lang="en-US" dirty="0" smtClean="0"/>
              <a:t>So non profit sector stepped in to fill the gap.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5940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NPO (History)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Most recently, as a result of the erosion of good governance practices and lack of confidence in the governmental capabilities and capacity, International Donor organizations, </a:t>
            </a:r>
            <a:r>
              <a:rPr lang="en-US" dirty="0" smtClean="0"/>
              <a:t>Multilateral, </a:t>
            </a:r>
            <a:r>
              <a:rPr lang="en-US" dirty="0" smtClean="0"/>
              <a:t>Bilateral and Private Philanthropists have resorted to funding non-government organizations directly (SPDC, 1998)</a:t>
            </a:r>
          </a:p>
        </p:txBody>
      </p:sp>
    </p:spTree>
    <p:extLst>
      <p:ext uri="{BB962C8B-B14F-4D97-AF65-F5344CB8AC3E}">
        <p14:creationId xmlns:p14="http://schemas.microsoft.com/office/powerpoint/2010/main" xmlns="" val="219540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NPO (History)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Government of Pakistan itself is committed: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	-to deliver a substantial part of Social Action Program(SAP) and the programs under poverty reduction strategy through Non-government organizations. </a:t>
            </a:r>
          </a:p>
          <a:p>
            <a:r>
              <a:rPr lang="en-US" dirty="0" smtClean="0"/>
              <a:t>Thus, Rapid growth is witnessed in non profit organizations involved in social service delivery.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70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NPO (History)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addition to the individual voluntary activities, there have been significant organized efforts of Pakistan’s “Non profit sector”.</a:t>
            </a:r>
          </a:p>
          <a:p>
            <a:r>
              <a:rPr lang="en-US" dirty="0" smtClean="0"/>
              <a:t>Most NGOs and Community base organizations are supported by:</a:t>
            </a:r>
          </a:p>
          <a:p>
            <a:pPr lvl="1"/>
            <a:r>
              <a:rPr lang="en-US" dirty="0" smtClean="0"/>
              <a:t>Community Donors,</a:t>
            </a:r>
          </a:p>
          <a:p>
            <a:pPr lvl="1"/>
            <a:r>
              <a:rPr lang="en-US" dirty="0" smtClean="0"/>
              <a:t>Local and International Donors</a:t>
            </a:r>
          </a:p>
          <a:p>
            <a:pPr lvl="1"/>
            <a:r>
              <a:rPr lang="en-US" dirty="0" smtClean="0"/>
              <a:t>Government Funds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6827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NPO (History)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In recent years, non profit organizations(NPOs) have become increasingly involved in community based initiatives for social and economic development in order to improve quality of life and help Alleviate poverty.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32728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NPO (History)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spirit of voluntarism and philanthropy in the people of Pakistan stems from religious impulses. </a:t>
            </a:r>
          </a:p>
          <a:p>
            <a:r>
              <a:rPr lang="en-US" dirty="0" smtClean="0"/>
              <a:t>The system of “Zakat” and other mechanisms outlined in Islamic teachings to help the poor by devoting resources to them.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7693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NPO (History)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the year (2000), Agha khan Development network recorded that people of Pakistan contributed 41 billion rupees(1.5% of GDP) in 1998 and volunteered 1.6 billion hours of time to philanthropic activities in 1998.</a:t>
            </a:r>
          </a:p>
        </p:txBody>
      </p:sp>
    </p:spTree>
    <p:extLst>
      <p:ext uri="{BB962C8B-B14F-4D97-AF65-F5344CB8AC3E}">
        <p14:creationId xmlns:p14="http://schemas.microsoft.com/office/powerpoint/2010/main" xmlns="" val="294383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NPO (History)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History of philanthropy and voluntary activities goes back to the early-recorded history with the geographical boundaries now called “Pakistan”.</a:t>
            </a:r>
          </a:p>
          <a:p>
            <a:r>
              <a:rPr lang="en-US" dirty="0" smtClean="0"/>
              <a:t>Religion has been the foremost driving force behind this phenomenon.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858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7704667" cy="1219200"/>
          </a:xfrm>
        </p:spPr>
        <p:txBody>
          <a:bodyPr/>
          <a:lstStyle/>
          <a:p>
            <a:r>
              <a:rPr lang="en-US" dirty="0" smtClean="0"/>
              <a:t>NPO (History)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542922"/>
            <a:ext cx="7704667" cy="3332816"/>
          </a:xfrm>
        </p:spPr>
        <p:txBody>
          <a:bodyPr/>
          <a:lstStyle/>
          <a:p>
            <a:r>
              <a:rPr lang="en-US" dirty="0" smtClean="0"/>
              <a:t>Hinduism </a:t>
            </a:r>
          </a:p>
          <a:p>
            <a:r>
              <a:rPr lang="en-US" dirty="0" smtClean="0"/>
              <a:t>Buddhist </a:t>
            </a:r>
          </a:p>
          <a:p>
            <a:r>
              <a:rPr lang="en-US" dirty="0" smtClean="0"/>
              <a:t>Islam </a:t>
            </a:r>
          </a:p>
          <a:p>
            <a:r>
              <a:rPr lang="en-US" dirty="0" smtClean="0"/>
              <a:t>Christianity </a:t>
            </a:r>
          </a:p>
          <a:p>
            <a:r>
              <a:rPr lang="en-US" dirty="0" smtClean="0"/>
              <a:t>Sikhism </a:t>
            </a:r>
            <a:endParaRPr lang="en-US" dirty="0"/>
          </a:p>
        </p:txBody>
      </p:sp>
      <p:sp>
        <p:nvSpPr>
          <p:cNvPr id="4" name="Right Brace 3"/>
          <p:cNvSpPr/>
          <p:nvPr/>
        </p:nvSpPr>
        <p:spPr>
          <a:xfrm>
            <a:off x="3051464" y="1676400"/>
            <a:ext cx="381000" cy="27432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505200" y="2814935"/>
            <a:ext cx="396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Has provided strong basis and spiritual motivation to cater the needs of the poor, sick and underprivileged in society.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7126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NPO (History)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514600"/>
            <a:ext cx="8229600" cy="4525963"/>
          </a:xfrm>
        </p:spPr>
        <p:txBody>
          <a:bodyPr/>
          <a:lstStyle/>
          <a:p>
            <a:r>
              <a:rPr lang="en-US" dirty="0" smtClean="0"/>
              <a:t>Social cultural practices, such as joint family system and community living has been condusive to philanthropic activities.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6262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NPO (History)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early examples of philanthropic organizations Pre-</a:t>
            </a:r>
            <a:r>
              <a:rPr lang="en-US" dirty="0" err="1" smtClean="0"/>
              <a:t>dominantely</a:t>
            </a:r>
            <a:r>
              <a:rPr lang="en-US" dirty="0" smtClean="0"/>
              <a:t> religious institution  such as ;</a:t>
            </a:r>
          </a:p>
          <a:p>
            <a:endParaRPr lang="en-US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Stupas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Temples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Monasteries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Ashram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 smtClean="0"/>
              <a:t>Khanqahs</a:t>
            </a:r>
            <a:r>
              <a:rPr lang="en-US" dirty="0" smtClean="0"/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err="1" smtClean="0"/>
              <a:t>Gurdwaras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1670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NPO (History)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711 A.D, Muslims established their rule in the region &amp; institution such as, </a:t>
            </a:r>
          </a:p>
          <a:p>
            <a:endParaRPr lang="en-US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Madrasahs (Islamic religious schools)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Mosques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Began their role to play in community development and social welfare activities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8984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NPO (History)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the 15</a:t>
            </a:r>
            <a:r>
              <a:rPr lang="en-US" baseline="30000" dirty="0" smtClean="0"/>
              <a:t>th</a:t>
            </a:r>
            <a:r>
              <a:rPr lang="en-US" dirty="0" smtClean="0"/>
              <a:t> century, large numbers of Christian </a:t>
            </a:r>
            <a:r>
              <a:rPr lang="en-US" dirty="0" smtClean="0"/>
              <a:t>missionaries </a:t>
            </a:r>
            <a:r>
              <a:rPr lang="en-US" dirty="0" smtClean="0"/>
              <a:t>came to sub-continent. </a:t>
            </a:r>
          </a:p>
          <a:p>
            <a:endParaRPr lang="en-US" dirty="0" smtClean="0"/>
          </a:p>
          <a:p>
            <a:r>
              <a:rPr lang="en-US" dirty="0" smtClean="0"/>
              <a:t>These missionaries introduced western education system and provided health care facilities to the peoples.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8097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COLONIAL PERIOD (1947)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Colonial period was categorized by the institutionalization of philanthropic and voluntary activates in the south Asia.</a:t>
            </a:r>
          </a:p>
          <a:p>
            <a:endParaRPr lang="en-US" dirty="0" smtClean="0"/>
          </a:p>
          <a:p>
            <a:r>
              <a:rPr lang="en-US" dirty="0" smtClean="0"/>
              <a:t>Activates were based “on service delivery “</a:t>
            </a:r>
          </a:p>
          <a:p>
            <a:endParaRPr lang="en-US" dirty="0" smtClean="0"/>
          </a:p>
          <a:p>
            <a:r>
              <a:rPr lang="en-US" dirty="0" smtClean="0"/>
              <a:t> In Pre-colonial  period the philanthropic and voluntary sector was categorized mostly by the initiatives of individual philanthropists E.g.; Raja Ramohan Roy.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6145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BRAHMO SABHA (1830)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0757" y="2368480"/>
            <a:ext cx="8229600" cy="4525963"/>
          </a:xfrm>
        </p:spPr>
        <p:txBody>
          <a:bodyPr/>
          <a:lstStyle/>
          <a:p>
            <a:r>
              <a:rPr lang="en-US" dirty="0" smtClean="0"/>
              <a:t>The first association of its kind worked on Social reform (NGO RC,1999)</a:t>
            </a:r>
          </a:p>
          <a:p>
            <a:endParaRPr lang="en-US" dirty="0" smtClean="0"/>
          </a:p>
          <a:p>
            <a:r>
              <a:rPr lang="en-US" dirty="0" smtClean="0"/>
              <a:t>British rule initiated institutionalization of voluntary organization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662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NPO (History)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Various laws were </a:t>
            </a:r>
            <a:r>
              <a:rPr lang="en-US" dirty="0" smtClean="0"/>
              <a:t>introduced: 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Societies registration act (1860)</a:t>
            </a:r>
          </a:p>
          <a:p>
            <a:r>
              <a:rPr lang="en-US" dirty="0" smtClean="0"/>
              <a:t>Religious endowment act(1863)</a:t>
            </a:r>
          </a:p>
          <a:p>
            <a:r>
              <a:rPr lang="en-US" dirty="0" smtClean="0"/>
              <a:t>Trust act (1882)</a:t>
            </a:r>
          </a:p>
          <a:p>
            <a:pPr algn="ctr">
              <a:buNone/>
            </a:pPr>
            <a:r>
              <a:rPr lang="en-US" dirty="0" smtClean="0"/>
              <a:t>“In recognition of philanthropic nature in south Asia “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611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ORGANIZATION STARTED EMERGED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Anyiuman-i-Himayat</a:t>
            </a:r>
            <a:r>
              <a:rPr lang="en-US" dirty="0" smtClean="0"/>
              <a:t> Islam.</a:t>
            </a:r>
          </a:p>
          <a:p>
            <a:r>
              <a:rPr lang="en-US" dirty="0" smtClean="0"/>
              <a:t>National </a:t>
            </a:r>
            <a:r>
              <a:rPr lang="en-US" dirty="0" err="1" smtClean="0"/>
              <a:t>Muhammadan</a:t>
            </a:r>
            <a:r>
              <a:rPr lang="en-US" dirty="0" smtClean="0"/>
              <a:t> association. </a:t>
            </a:r>
          </a:p>
          <a:p>
            <a:r>
              <a:rPr lang="en-US" dirty="0" err="1" smtClean="0"/>
              <a:t>Dayal</a:t>
            </a:r>
            <a:r>
              <a:rPr lang="en-US" dirty="0" smtClean="0"/>
              <a:t> Singh Trust. 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Were formed to provide education to masses on modern secular lines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8777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NPO (History)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Nadershah</a:t>
            </a:r>
            <a:r>
              <a:rPr lang="en-US" dirty="0" smtClean="0"/>
              <a:t> </a:t>
            </a:r>
            <a:r>
              <a:rPr lang="en-US" dirty="0" err="1" smtClean="0"/>
              <a:t>Eduligee</a:t>
            </a:r>
            <a:r>
              <a:rPr lang="en-US" dirty="0" smtClean="0"/>
              <a:t> </a:t>
            </a:r>
            <a:r>
              <a:rPr lang="en-US" dirty="0" err="1" smtClean="0"/>
              <a:t>Dinshawajee</a:t>
            </a:r>
            <a:r>
              <a:rPr lang="en-US" dirty="0" smtClean="0"/>
              <a:t> established the NED engineering college through </a:t>
            </a:r>
            <a:r>
              <a:rPr lang="en-US" dirty="0" err="1"/>
              <a:t>P</a:t>
            </a:r>
            <a:r>
              <a:rPr lang="en-US" dirty="0" err="1" smtClean="0"/>
              <a:t>arsi</a:t>
            </a:r>
            <a:r>
              <a:rPr lang="en-US" dirty="0" smtClean="0"/>
              <a:t> funding has now become NED University of engineering and technology .</a:t>
            </a:r>
          </a:p>
          <a:p>
            <a:endParaRPr lang="en-US" dirty="0" smtClean="0"/>
          </a:p>
          <a:p>
            <a:r>
              <a:rPr lang="en-US" dirty="0" smtClean="0"/>
              <a:t>Some medical hospitals and college were established by Ganga Ram trust.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0479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NPO (History)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1956: National council foe social welfare has been formed to finance /fund non-profit organization.</a:t>
            </a:r>
          </a:p>
          <a:p>
            <a:endParaRPr lang="en-US" dirty="0" smtClean="0"/>
          </a:p>
          <a:p>
            <a:r>
              <a:rPr lang="en-US" dirty="0" smtClean="0"/>
              <a:t>1961:Voluntary social welfare agencies registration and control ordinance was passed.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1970:Democratic years(1970s) witnessed conflicting development regarding the scope and prospect of non-profit sector in Pakistan. 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51190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NPO (History)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According to NGO resource center in 1999,trade unions emerged in 1970.</a:t>
            </a:r>
          </a:p>
          <a:p>
            <a:endParaRPr lang="en-US" dirty="0" smtClean="0"/>
          </a:p>
          <a:p>
            <a:r>
              <a:rPr lang="en-US" dirty="0" smtClean="0"/>
              <a:t>Many others advocacy organization also appeared on scene.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635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1980 &amp; 1990s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AKRSP (Agha khan rural support program)  working on rural development in northern areas of Pakistan.</a:t>
            </a:r>
          </a:p>
          <a:p>
            <a:endParaRPr lang="en-US" dirty="0" smtClean="0"/>
          </a:p>
          <a:p>
            <a:r>
              <a:rPr lang="en-US" dirty="0" err="1" smtClean="0"/>
              <a:t>Orangi</a:t>
            </a:r>
            <a:r>
              <a:rPr lang="en-US" dirty="0" smtClean="0"/>
              <a:t> </a:t>
            </a:r>
            <a:r>
              <a:rPr lang="en-US" dirty="0" smtClean="0"/>
              <a:t>pilot project (water and sanitation facility in urban slums of Karachi).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1752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EDHI TRUST (1951)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Biggest ambulance system (non-profit ambulance system ).</a:t>
            </a:r>
          </a:p>
          <a:p>
            <a:endParaRPr lang="en-US" dirty="0" smtClean="0"/>
          </a:p>
          <a:p>
            <a:r>
              <a:rPr lang="en-US" dirty="0" err="1" smtClean="0"/>
              <a:t>Edhi</a:t>
            </a:r>
            <a:r>
              <a:rPr lang="en-US" dirty="0" smtClean="0"/>
              <a:t> foundation emerged as legendary social welfare organization ,</a:t>
            </a:r>
          </a:p>
          <a:p>
            <a:endParaRPr lang="en-US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Health care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Destitute Homes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Graveyard services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Prisoner aid and refuge sciences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3338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NPO (History)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Following the model of AKRSP, government established rural support program and provided endowment fund to these programs through small networks and community based organization .</a:t>
            </a:r>
          </a:p>
          <a:p>
            <a:endParaRPr lang="en-US" dirty="0" smtClean="0"/>
          </a:p>
          <a:p>
            <a:r>
              <a:rPr lang="en-US" dirty="0" smtClean="0"/>
              <a:t>After the Afghanistan war, many NGO setups headquarters in Pakistan (NGORC,1999),</a:t>
            </a:r>
          </a:p>
          <a:p>
            <a:endParaRPr lang="en-US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Human right commission of Pakistan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Women action forum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Pakistan institute of labor, education and research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332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1990’s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Social action program .</a:t>
            </a:r>
          </a:p>
          <a:p>
            <a:endParaRPr lang="en-US" dirty="0" smtClean="0"/>
          </a:p>
          <a:p>
            <a:r>
              <a:rPr lang="en-US" dirty="0" smtClean="0"/>
              <a:t>Establishment of trust for voluntary organization.</a:t>
            </a:r>
          </a:p>
          <a:p>
            <a:endParaRPr lang="en-US" dirty="0" smtClean="0"/>
          </a:p>
          <a:p>
            <a:r>
              <a:rPr lang="en-US" dirty="0" smtClean="0"/>
              <a:t>Poverty alleviation fund.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425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NPO activities /objectives are diversified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Social welfare.</a:t>
            </a:r>
          </a:p>
          <a:p>
            <a:endParaRPr lang="en-US" dirty="0" smtClean="0"/>
          </a:p>
          <a:p>
            <a:r>
              <a:rPr lang="en-US" dirty="0" smtClean="0"/>
              <a:t>Rehabilitation.</a:t>
            </a:r>
          </a:p>
          <a:p>
            <a:endParaRPr lang="en-US" dirty="0" smtClean="0"/>
          </a:p>
          <a:p>
            <a:r>
              <a:rPr lang="en-US" dirty="0" smtClean="0"/>
              <a:t>Social service provision.</a:t>
            </a:r>
          </a:p>
          <a:p>
            <a:endParaRPr lang="en-US" dirty="0" smtClean="0"/>
          </a:p>
          <a:p>
            <a:r>
              <a:rPr lang="en-US" dirty="0" smtClean="0"/>
              <a:t>Social Development.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2585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206</TotalTime>
  <Words>942</Words>
  <Application>Microsoft Office PowerPoint</Application>
  <PresentationFormat>On-screen Show (4:3)</PresentationFormat>
  <Paragraphs>141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Oriel</vt:lpstr>
      <vt:lpstr>Decision Making in Non Profit Sector (NPO)</vt:lpstr>
      <vt:lpstr>NPO (History)-Lecture-1 </vt:lpstr>
      <vt:lpstr>NPO (History) </vt:lpstr>
      <vt:lpstr>NPO (History) </vt:lpstr>
      <vt:lpstr>NPO (History) </vt:lpstr>
      <vt:lpstr>NPO (History) </vt:lpstr>
      <vt:lpstr>NPO (History) </vt:lpstr>
      <vt:lpstr>NPO (History) </vt:lpstr>
      <vt:lpstr>NPO (History) </vt:lpstr>
      <vt:lpstr>NPO (History) </vt:lpstr>
      <vt:lpstr>NPO (History) </vt:lpstr>
      <vt:lpstr>NPO (History) </vt:lpstr>
      <vt:lpstr>NPO (History) </vt:lpstr>
      <vt:lpstr>NPO (History) </vt:lpstr>
      <vt:lpstr>NPO (History) </vt:lpstr>
      <vt:lpstr>NPO (History) </vt:lpstr>
      <vt:lpstr>COLONIAL PERIOD (1947)</vt:lpstr>
      <vt:lpstr>BRAHMO SABHA (1830)</vt:lpstr>
      <vt:lpstr>NPO (History) </vt:lpstr>
      <vt:lpstr>ORGANIZATION STARTED EMERGED</vt:lpstr>
      <vt:lpstr>NPO (History) </vt:lpstr>
      <vt:lpstr>NPO (History) </vt:lpstr>
      <vt:lpstr>NPO (History) </vt:lpstr>
      <vt:lpstr>1980 &amp; 1990s</vt:lpstr>
      <vt:lpstr>EDHI TRUST (1951)</vt:lpstr>
      <vt:lpstr>NPO (History) </vt:lpstr>
      <vt:lpstr>1990’s  </vt:lpstr>
      <vt:lpstr>NPO activities /objectives are diversified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Decision Making in Non Profit Sector (NPO)</dc:title>
  <dc:creator>comsats</dc:creator>
  <cp:lastModifiedBy>NTS</cp:lastModifiedBy>
  <cp:revision>52</cp:revision>
  <dcterms:created xsi:type="dcterms:W3CDTF">2013-09-30T04:16:57Z</dcterms:created>
  <dcterms:modified xsi:type="dcterms:W3CDTF">2013-10-02T09:39:51Z</dcterms:modified>
</cp:coreProperties>
</file>