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diagrams/layout13.xml" ContentType="application/vnd.openxmlformats-officedocument.drawingml.diagramLayout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notesSlides/notesSlide1.xml" ContentType="application/vnd.openxmlformats-officedocument.presentationml.notesSlide+xml"/>
  <Override PartName="/ppt/diagrams/colors1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layout14.xml" ContentType="application/vnd.openxmlformats-officedocument.drawingml.diagramLayout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diagrams/data11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4"/>
  </p:notesMasterIdLst>
  <p:sldIdLst>
    <p:sldId id="330" r:id="rId2"/>
    <p:sldId id="331" r:id="rId3"/>
    <p:sldId id="298" r:id="rId4"/>
    <p:sldId id="306" r:id="rId5"/>
    <p:sldId id="289" r:id="rId6"/>
    <p:sldId id="290" r:id="rId7"/>
    <p:sldId id="278" r:id="rId8"/>
    <p:sldId id="279" r:id="rId9"/>
    <p:sldId id="280" r:id="rId10"/>
    <p:sldId id="322" r:id="rId11"/>
    <p:sldId id="308" r:id="rId12"/>
    <p:sldId id="291" r:id="rId13"/>
    <p:sldId id="282" r:id="rId14"/>
    <p:sldId id="297" r:id="rId15"/>
    <p:sldId id="283" r:id="rId16"/>
    <p:sldId id="284" r:id="rId17"/>
    <p:sldId id="309" r:id="rId18"/>
    <p:sldId id="307" r:id="rId19"/>
    <p:sldId id="324" r:id="rId20"/>
    <p:sldId id="285" r:id="rId21"/>
    <p:sldId id="292" r:id="rId22"/>
    <p:sldId id="319" r:id="rId23"/>
    <p:sldId id="256" r:id="rId24"/>
    <p:sldId id="299" r:id="rId25"/>
    <p:sldId id="311" r:id="rId26"/>
    <p:sldId id="312" r:id="rId27"/>
    <p:sldId id="313" r:id="rId28"/>
    <p:sldId id="326" r:id="rId29"/>
    <p:sldId id="318" r:id="rId30"/>
    <p:sldId id="315" r:id="rId31"/>
    <p:sldId id="316" r:id="rId32"/>
    <p:sldId id="274" r:id="rId33"/>
    <p:sldId id="320" r:id="rId34"/>
    <p:sldId id="321" r:id="rId35"/>
    <p:sldId id="317" r:id="rId36"/>
    <p:sldId id="269" r:id="rId37"/>
    <p:sldId id="272" r:id="rId38"/>
    <p:sldId id="327" r:id="rId39"/>
    <p:sldId id="271" r:id="rId40"/>
    <p:sldId id="328" r:id="rId41"/>
    <p:sldId id="270" r:id="rId42"/>
    <p:sldId id="301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83" autoAdjust="0"/>
    <p:restoredTop sz="94709" autoAdjust="0"/>
  </p:normalViewPr>
  <p:slideViewPr>
    <p:cSldViewPr>
      <p:cViewPr varScale="1">
        <p:scale>
          <a:sx n="42" d="100"/>
          <a:sy n="42" d="100"/>
        </p:scale>
        <p:origin x="-1440" y="-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DA5094-0A49-47C3-AFEF-1BDF5549981A}" type="doc">
      <dgm:prSet loTypeId="urn:microsoft.com/office/officeart/2005/8/layout/funnel1" loCatId="process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12E66699-1061-46E8-910F-2EA8C823FD9C}">
      <dgm:prSet phldrT="[Text]"/>
      <dgm:spPr/>
      <dgm:t>
        <a:bodyPr/>
        <a:lstStyle/>
        <a:p>
          <a:r>
            <a:rPr lang="en-US" dirty="0" smtClean="0"/>
            <a:t>People</a:t>
          </a:r>
          <a:endParaRPr lang="en-US" dirty="0"/>
        </a:p>
      </dgm:t>
    </dgm:pt>
    <dgm:pt modelId="{3A6E0470-492C-410E-8BA4-ABF277735D7A}" type="parTrans" cxnId="{A3BD4358-F983-41D5-BE03-83645C67ECBB}">
      <dgm:prSet/>
      <dgm:spPr/>
      <dgm:t>
        <a:bodyPr/>
        <a:lstStyle/>
        <a:p>
          <a:endParaRPr lang="en-US"/>
        </a:p>
      </dgm:t>
    </dgm:pt>
    <dgm:pt modelId="{06C9F0B0-C684-430B-B774-4E7B7BFF75EE}" type="sibTrans" cxnId="{A3BD4358-F983-41D5-BE03-83645C67ECBB}">
      <dgm:prSet/>
      <dgm:spPr/>
      <dgm:t>
        <a:bodyPr/>
        <a:lstStyle/>
        <a:p>
          <a:endParaRPr lang="en-US"/>
        </a:p>
      </dgm:t>
    </dgm:pt>
    <dgm:pt modelId="{B811FF00-8174-4391-9BBA-AB8DAEDAB7D7}">
      <dgm:prSet phldrT="[Text]"/>
      <dgm:spPr/>
      <dgm:t>
        <a:bodyPr/>
        <a:lstStyle/>
        <a:p>
          <a:r>
            <a:rPr lang="en-US" dirty="0" smtClean="0"/>
            <a:t>Groups </a:t>
          </a:r>
          <a:endParaRPr lang="en-US" dirty="0"/>
        </a:p>
      </dgm:t>
    </dgm:pt>
    <dgm:pt modelId="{A6E1C2BE-A22F-4547-B11F-F1341C2CDE2E}" type="parTrans" cxnId="{42261118-F300-4230-928D-93B6B4023FBA}">
      <dgm:prSet/>
      <dgm:spPr/>
      <dgm:t>
        <a:bodyPr/>
        <a:lstStyle/>
        <a:p>
          <a:endParaRPr lang="en-US"/>
        </a:p>
      </dgm:t>
    </dgm:pt>
    <dgm:pt modelId="{288ACCD4-8088-428C-BABF-550450262066}" type="sibTrans" cxnId="{42261118-F300-4230-928D-93B6B4023FBA}">
      <dgm:prSet/>
      <dgm:spPr/>
      <dgm:t>
        <a:bodyPr/>
        <a:lstStyle/>
        <a:p>
          <a:endParaRPr lang="en-US"/>
        </a:p>
      </dgm:t>
    </dgm:pt>
    <dgm:pt modelId="{F8186501-9302-4AA8-9DFA-8F515803A9A2}">
      <dgm:prSet phldrT="[Text]"/>
      <dgm:spPr/>
      <dgm:t>
        <a:bodyPr/>
        <a:lstStyle/>
        <a:p>
          <a:r>
            <a:rPr lang="en-US" dirty="0" smtClean="0"/>
            <a:t>Teams</a:t>
          </a:r>
          <a:endParaRPr lang="en-US" dirty="0"/>
        </a:p>
      </dgm:t>
    </dgm:pt>
    <dgm:pt modelId="{AD7D78F3-0017-40E1-98BA-6BE527CA1123}" type="parTrans" cxnId="{511F25F3-2401-4656-9E0F-4FA1D51BA02A}">
      <dgm:prSet/>
      <dgm:spPr/>
      <dgm:t>
        <a:bodyPr/>
        <a:lstStyle/>
        <a:p>
          <a:endParaRPr lang="en-US"/>
        </a:p>
      </dgm:t>
    </dgm:pt>
    <dgm:pt modelId="{641BB330-AC19-466D-88D5-B2F7FB876A9E}" type="sibTrans" cxnId="{511F25F3-2401-4656-9E0F-4FA1D51BA02A}">
      <dgm:prSet/>
      <dgm:spPr/>
      <dgm:t>
        <a:bodyPr/>
        <a:lstStyle/>
        <a:p>
          <a:endParaRPr lang="en-US"/>
        </a:p>
      </dgm:t>
    </dgm:pt>
    <dgm:pt modelId="{5119EF8E-8B7B-4D37-86E1-ECF3DAA79523}">
      <dgm:prSet phldrT="[Text]"/>
      <dgm:spPr/>
      <dgm:t>
        <a:bodyPr/>
        <a:lstStyle/>
        <a:p>
          <a:r>
            <a:rPr lang="en-US" dirty="0" smtClean="0"/>
            <a:t>ORGANIZATION</a:t>
          </a:r>
          <a:endParaRPr lang="en-US" dirty="0"/>
        </a:p>
      </dgm:t>
    </dgm:pt>
    <dgm:pt modelId="{9C29DF16-7DD7-47EE-B575-CEE0A8A182E4}" type="parTrans" cxnId="{57F89366-F170-40F9-8362-EA6DFF9AC1A7}">
      <dgm:prSet/>
      <dgm:spPr/>
      <dgm:t>
        <a:bodyPr/>
        <a:lstStyle/>
        <a:p>
          <a:endParaRPr lang="en-US"/>
        </a:p>
      </dgm:t>
    </dgm:pt>
    <dgm:pt modelId="{8AB39A49-36C3-45DA-8394-93A40A5D3069}" type="sibTrans" cxnId="{57F89366-F170-40F9-8362-EA6DFF9AC1A7}">
      <dgm:prSet/>
      <dgm:spPr/>
      <dgm:t>
        <a:bodyPr/>
        <a:lstStyle/>
        <a:p>
          <a:endParaRPr lang="en-US"/>
        </a:p>
      </dgm:t>
    </dgm:pt>
    <dgm:pt modelId="{1CF259FB-26D7-4D39-BCE4-D71875B75249}" type="pres">
      <dgm:prSet presAssocID="{DCDA5094-0A49-47C3-AFEF-1BDF5549981A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34D3CE9-A648-4BB1-AF7A-8B557197BD9F}" type="pres">
      <dgm:prSet presAssocID="{DCDA5094-0A49-47C3-AFEF-1BDF5549981A}" presName="ellipse" presStyleLbl="trBgShp" presStyleIdx="0" presStyleCnt="1"/>
      <dgm:spPr/>
    </dgm:pt>
    <dgm:pt modelId="{A754A569-7602-4819-9181-3BF1DBB63E29}" type="pres">
      <dgm:prSet presAssocID="{DCDA5094-0A49-47C3-AFEF-1BDF5549981A}" presName="arrow1" presStyleLbl="fgShp" presStyleIdx="0" presStyleCnt="1"/>
      <dgm:spPr/>
    </dgm:pt>
    <dgm:pt modelId="{CFF0DCEE-07FB-4DAE-8DA9-8FDDA15DA88B}" type="pres">
      <dgm:prSet presAssocID="{DCDA5094-0A49-47C3-AFEF-1BDF5549981A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C0F4DE-2235-4A1A-84D0-D5BC92D3CB65}" type="pres">
      <dgm:prSet presAssocID="{B811FF00-8174-4391-9BBA-AB8DAEDAB7D7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A32977-3C06-4A73-A707-966BEF494D73}" type="pres">
      <dgm:prSet presAssocID="{F8186501-9302-4AA8-9DFA-8F515803A9A2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49E5BF-244F-439B-9012-4E99B45689D0}" type="pres">
      <dgm:prSet presAssocID="{5119EF8E-8B7B-4D37-86E1-ECF3DAA79523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4F8BEE-7691-41F8-9199-5BBBC453B633}" type="pres">
      <dgm:prSet presAssocID="{DCDA5094-0A49-47C3-AFEF-1BDF5549981A}" presName="funnel" presStyleLbl="trAlignAcc1" presStyleIdx="0" presStyleCnt="1" custScaleX="142857" custScaleY="111297"/>
      <dgm:spPr/>
    </dgm:pt>
  </dgm:ptLst>
  <dgm:cxnLst>
    <dgm:cxn modelId="{4C672DCA-9E36-4ED1-AE7D-52A37DD7DEAF}" type="presOf" srcId="{12E66699-1061-46E8-910F-2EA8C823FD9C}" destId="{9F49E5BF-244F-439B-9012-4E99B45689D0}" srcOrd="0" destOrd="0" presId="urn:microsoft.com/office/officeart/2005/8/layout/funnel1"/>
    <dgm:cxn modelId="{E65C174D-0F95-4035-A652-793DEB9DFA30}" type="presOf" srcId="{DCDA5094-0A49-47C3-AFEF-1BDF5549981A}" destId="{1CF259FB-26D7-4D39-BCE4-D71875B75249}" srcOrd="0" destOrd="0" presId="urn:microsoft.com/office/officeart/2005/8/layout/funnel1"/>
    <dgm:cxn modelId="{42261118-F300-4230-928D-93B6B4023FBA}" srcId="{DCDA5094-0A49-47C3-AFEF-1BDF5549981A}" destId="{B811FF00-8174-4391-9BBA-AB8DAEDAB7D7}" srcOrd="1" destOrd="0" parTransId="{A6E1C2BE-A22F-4547-B11F-F1341C2CDE2E}" sibTransId="{288ACCD4-8088-428C-BABF-550450262066}"/>
    <dgm:cxn modelId="{511F25F3-2401-4656-9E0F-4FA1D51BA02A}" srcId="{DCDA5094-0A49-47C3-AFEF-1BDF5549981A}" destId="{F8186501-9302-4AA8-9DFA-8F515803A9A2}" srcOrd="2" destOrd="0" parTransId="{AD7D78F3-0017-40E1-98BA-6BE527CA1123}" sibTransId="{641BB330-AC19-466D-88D5-B2F7FB876A9E}"/>
    <dgm:cxn modelId="{9D17F989-79D8-4E23-800F-4CE74CB44017}" type="presOf" srcId="{F8186501-9302-4AA8-9DFA-8F515803A9A2}" destId="{BAC0F4DE-2235-4A1A-84D0-D5BC92D3CB65}" srcOrd="0" destOrd="0" presId="urn:microsoft.com/office/officeart/2005/8/layout/funnel1"/>
    <dgm:cxn modelId="{57F89366-F170-40F9-8362-EA6DFF9AC1A7}" srcId="{DCDA5094-0A49-47C3-AFEF-1BDF5549981A}" destId="{5119EF8E-8B7B-4D37-86E1-ECF3DAA79523}" srcOrd="3" destOrd="0" parTransId="{9C29DF16-7DD7-47EE-B575-CEE0A8A182E4}" sibTransId="{8AB39A49-36C3-45DA-8394-93A40A5D3069}"/>
    <dgm:cxn modelId="{F8AEDCE4-664F-4133-AFC3-F32EB8910BCA}" type="presOf" srcId="{5119EF8E-8B7B-4D37-86E1-ECF3DAA79523}" destId="{CFF0DCEE-07FB-4DAE-8DA9-8FDDA15DA88B}" srcOrd="0" destOrd="0" presId="urn:microsoft.com/office/officeart/2005/8/layout/funnel1"/>
    <dgm:cxn modelId="{365AEF46-4223-440C-9560-B1955F631961}" type="presOf" srcId="{B811FF00-8174-4391-9BBA-AB8DAEDAB7D7}" destId="{67A32977-3C06-4A73-A707-966BEF494D73}" srcOrd="0" destOrd="0" presId="urn:microsoft.com/office/officeart/2005/8/layout/funnel1"/>
    <dgm:cxn modelId="{A3BD4358-F983-41D5-BE03-83645C67ECBB}" srcId="{DCDA5094-0A49-47C3-AFEF-1BDF5549981A}" destId="{12E66699-1061-46E8-910F-2EA8C823FD9C}" srcOrd="0" destOrd="0" parTransId="{3A6E0470-492C-410E-8BA4-ABF277735D7A}" sibTransId="{06C9F0B0-C684-430B-B774-4E7B7BFF75EE}"/>
    <dgm:cxn modelId="{D9A143D9-AB0F-4C8E-82C5-C22D64897CE8}" type="presParOf" srcId="{1CF259FB-26D7-4D39-BCE4-D71875B75249}" destId="{334D3CE9-A648-4BB1-AF7A-8B557197BD9F}" srcOrd="0" destOrd="0" presId="urn:microsoft.com/office/officeart/2005/8/layout/funnel1"/>
    <dgm:cxn modelId="{96C1261A-16E3-4675-B5EA-616710C3054F}" type="presParOf" srcId="{1CF259FB-26D7-4D39-BCE4-D71875B75249}" destId="{A754A569-7602-4819-9181-3BF1DBB63E29}" srcOrd="1" destOrd="0" presId="urn:microsoft.com/office/officeart/2005/8/layout/funnel1"/>
    <dgm:cxn modelId="{200E2106-9186-4F4D-AC2E-78F02D5BEB35}" type="presParOf" srcId="{1CF259FB-26D7-4D39-BCE4-D71875B75249}" destId="{CFF0DCEE-07FB-4DAE-8DA9-8FDDA15DA88B}" srcOrd="2" destOrd="0" presId="urn:microsoft.com/office/officeart/2005/8/layout/funnel1"/>
    <dgm:cxn modelId="{A19A2ABE-1203-4336-851D-800939E230F2}" type="presParOf" srcId="{1CF259FB-26D7-4D39-BCE4-D71875B75249}" destId="{BAC0F4DE-2235-4A1A-84D0-D5BC92D3CB65}" srcOrd="3" destOrd="0" presId="urn:microsoft.com/office/officeart/2005/8/layout/funnel1"/>
    <dgm:cxn modelId="{63C920AE-A2C7-495C-A998-EBE0C52A35D5}" type="presParOf" srcId="{1CF259FB-26D7-4D39-BCE4-D71875B75249}" destId="{67A32977-3C06-4A73-A707-966BEF494D73}" srcOrd="4" destOrd="0" presId="urn:microsoft.com/office/officeart/2005/8/layout/funnel1"/>
    <dgm:cxn modelId="{64903461-75ED-45D5-86D5-4C31B374ECF7}" type="presParOf" srcId="{1CF259FB-26D7-4D39-BCE4-D71875B75249}" destId="{9F49E5BF-244F-439B-9012-4E99B45689D0}" srcOrd="5" destOrd="0" presId="urn:microsoft.com/office/officeart/2005/8/layout/funnel1"/>
    <dgm:cxn modelId="{38FD3A05-53C2-4F65-A6DB-FD34EA51D4E6}" type="presParOf" srcId="{1CF259FB-26D7-4D39-BCE4-D71875B75249}" destId="{844F8BEE-7691-41F8-9199-5BBBC453B633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E0DDAE5-6765-40D1-8D1B-97EFC66452BF}" type="doc">
      <dgm:prSet loTypeId="urn:microsoft.com/office/officeart/2005/8/layout/default#1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6E2533B5-7ADF-4970-8B1E-A9B3F60FF0EB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3200" b="1" dirty="0" smtClean="0">
              <a:latin typeface="Comic Sans MS" pitchFamily="66" charset="0"/>
            </a:rPr>
            <a:t>Interaction</a:t>
          </a:r>
          <a:endParaRPr lang="en-US" sz="3200" b="1" dirty="0">
            <a:latin typeface="Comic Sans MS" pitchFamily="66" charset="0"/>
          </a:endParaRPr>
        </a:p>
      </dgm:t>
    </dgm:pt>
    <dgm:pt modelId="{BC7D661F-C159-4F4B-86FA-46D0B0BB5E81}" type="parTrans" cxnId="{79B1FD98-5FBF-4574-B7E5-7A37D5AA0BB7}">
      <dgm:prSet/>
      <dgm:spPr/>
      <dgm:t>
        <a:bodyPr/>
        <a:lstStyle/>
        <a:p>
          <a:endParaRPr lang="en-US"/>
        </a:p>
      </dgm:t>
    </dgm:pt>
    <dgm:pt modelId="{CEE3355D-C468-4300-A29A-D07E84F431B4}" type="sibTrans" cxnId="{79B1FD98-5FBF-4574-B7E5-7A37D5AA0BB7}">
      <dgm:prSet/>
      <dgm:spPr/>
      <dgm:t>
        <a:bodyPr/>
        <a:lstStyle/>
        <a:p>
          <a:endParaRPr lang="en-US"/>
        </a:p>
      </dgm:t>
    </dgm:pt>
    <dgm:pt modelId="{61093C01-8DDF-4147-BD66-8AF013FCC00E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3200" b="1" dirty="0" smtClean="0">
              <a:latin typeface="Comic Sans MS" pitchFamily="66" charset="0"/>
            </a:rPr>
            <a:t>Interdependence</a:t>
          </a:r>
          <a:endParaRPr lang="en-US" sz="3200" b="1" dirty="0">
            <a:latin typeface="Comic Sans MS" pitchFamily="66" charset="0"/>
          </a:endParaRPr>
        </a:p>
      </dgm:t>
    </dgm:pt>
    <dgm:pt modelId="{1FB27A53-37F6-4EA7-B43C-4B2B8A5307F4}" type="parTrans" cxnId="{D52367FA-158F-4261-A475-1E98CB3D8353}">
      <dgm:prSet/>
      <dgm:spPr/>
      <dgm:t>
        <a:bodyPr/>
        <a:lstStyle/>
        <a:p>
          <a:endParaRPr lang="en-US"/>
        </a:p>
      </dgm:t>
    </dgm:pt>
    <dgm:pt modelId="{F47C0CF5-63FB-46C3-87B8-EF5D7A333C77}" type="sibTrans" cxnId="{D52367FA-158F-4261-A475-1E98CB3D8353}">
      <dgm:prSet/>
      <dgm:spPr/>
      <dgm:t>
        <a:bodyPr/>
        <a:lstStyle/>
        <a:p>
          <a:endParaRPr lang="en-US"/>
        </a:p>
      </dgm:t>
    </dgm:pt>
    <dgm:pt modelId="{3D3FAB01-1927-40CF-BE4E-CEC23E012906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3200" b="1" dirty="0" smtClean="0">
              <a:latin typeface="Comic Sans MS" pitchFamily="66" charset="0"/>
            </a:rPr>
            <a:t>Time</a:t>
          </a:r>
          <a:endParaRPr lang="en-US" sz="3200" b="1" dirty="0">
            <a:latin typeface="Comic Sans MS" pitchFamily="66" charset="0"/>
          </a:endParaRPr>
        </a:p>
      </dgm:t>
    </dgm:pt>
    <dgm:pt modelId="{950848B0-95D7-401D-ADD1-6B4E7FB58018}" type="parTrans" cxnId="{DD06BC03-F5B1-4A78-A209-7B11D1A49C03}">
      <dgm:prSet/>
      <dgm:spPr/>
      <dgm:t>
        <a:bodyPr/>
        <a:lstStyle/>
        <a:p>
          <a:endParaRPr lang="en-US"/>
        </a:p>
      </dgm:t>
    </dgm:pt>
    <dgm:pt modelId="{A8EE2FAA-20E4-4EC6-B32F-E7D8280E4C3F}" type="sibTrans" cxnId="{DD06BC03-F5B1-4A78-A209-7B11D1A49C03}">
      <dgm:prSet/>
      <dgm:spPr/>
      <dgm:t>
        <a:bodyPr/>
        <a:lstStyle/>
        <a:p>
          <a:endParaRPr lang="en-US"/>
        </a:p>
      </dgm:t>
    </dgm:pt>
    <dgm:pt modelId="{B938839C-8C47-4330-913C-3C09D161A2E8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3200" b="1" dirty="0" smtClean="0">
              <a:latin typeface="Comic Sans MS" pitchFamily="66" charset="0"/>
            </a:rPr>
            <a:t>Goals</a:t>
          </a:r>
          <a:endParaRPr lang="en-US" sz="3200" b="1" dirty="0">
            <a:latin typeface="Comic Sans MS" pitchFamily="66" charset="0"/>
          </a:endParaRPr>
        </a:p>
      </dgm:t>
    </dgm:pt>
    <dgm:pt modelId="{B780D5BC-144F-4163-97D5-2A07E2721CF7}" type="parTrans" cxnId="{F86ACBBD-6908-4CC0-9206-135A795642C1}">
      <dgm:prSet/>
      <dgm:spPr/>
      <dgm:t>
        <a:bodyPr/>
        <a:lstStyle/>
        <a:p>
          <a:endParaRPr lang="en-US"/>
        </a:p>
      </dgm:t>
    </dgm:pt>
    <dgm:pt modelId="{065790EB-B6CB-4395-A2F7-D27AD9E282A9}" type="sibTrans" cxnId="{F86ACBBD-6908-4CC0-9206-135A795642C1}">
      <dgm:prSet/>
      <dgm:spPr/>
      <dgm:t>
        <a:bodyPr/>
        <a:lstStyle/>
        <a:p>
          <a:endParaRPr lang="en-US"/>
        </a:p>
      </dgm:t>
    </dgm:pt>
    <dgm:pt modelId="{FBB19144-A150-44BD-8398-A46A04BE6611}" type="pres">
      <dgm:prSet presAssocID="{6E0DDAE5-6765-40D1-8D1B-97EFC66452B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CF95477-2EEE-4914-BAB7-4DA7DFF15F92}" type="pres">
      <dgm:prSet presAssocID="{6E2533B5-7ADF-4970-8B1E-A9B3F60FF0EB}" presName="node" presStyleLbl="node1" presStyleIdx="0" presStyleCnt="4" custScaleX="1216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5ACE6C-E19C-45BE-9918-0CA692DDBE0F}" type="pres">
      <dgm:prSet presAssocID="{CEE3355D-C468-4300-A29A-D07E84F431B4}" presName="sibTrans" presStyleCnt="0"/>
      <dgm:spPr/>
      <dgm:t>
        <a:bodyPr/>
        <a:lstStyle/>
        <a:p>
          <a:endParaRPr lang="en-US"/>
        </a:p>
      </dgm:t>
    </dgm:pt>
    <dgm:pt modelId="{A989C34F-4602-4B05-A675-5999ADE8AA87}" type="pres">
      <dgm:prSet presAssocID="{61093C01-8DDF-4147-BD66-8AF013FCC00E}" presName="node" presStyleLbl="node1" presStyleIdx="1" presStyleCnt="4" custScaleX="171379" custLinFactNeighborX="1924" custLinFactNeighborY="1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15872D-5001-4B05-A8E9-C1C595E7DA3E}" type="pres">
      <dgm:prSet presAssocID="{F47C0CF5-63FB-46C3-87B8-EF5D7A333C77}" presName="sibTrans" presStyleCnt="0"/>
      <dgm:spPr/>
      <dgm:t>
        <a:bodyPr/>
        <a:lstStyle/>
        <a:p>
          <a:endParaRPr lang="en-US"/>
        </a:p>
      </dgm:t>
    </dgm:pt>
    <dgm:pt modelId="{DC592408-25BA-4A1C-A32D-2E94A5B0C596}" type="pres">
      <dgm:prSet presAssocID="{3D3FAB01-1927-40CF-BE4E-CEC23E012906}" presName="node" presStyleLbl="node1" presStyleIdx="2" presStyleCnt="4" custScaleX="120832" custLinFactNeighborX="-20753" custLinFactNeighborY="-64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8158CD-F389-45AB-A91F-62C2A25EED40}" type="pres">
      <dgm:prSet presAssocID="{A8EE2FAA-20E4-4EC6-B32F-E7D8280E4C3F}" presName="sibTrans" presStyleCnt="0"/>
      <dgm:spPr/>
      <dgm:t>
        <a:bodyPr/>
        <a:lstStyle/>
        <a:p>
          <a:endParaRPr lang="en-US"/>
        </a:p>
      </dgm:t>
    </dgm:pt>
    <dgm:pt modelId="{9A314EFC-552C-4162-8097-C24CAEDD7280}" type="pres">
      <dgm:prSet presAssocID="{B938839C-8C47-4330-913C-3C09D161A2E8}" presName="node" presStyleLbl="node1" presStyleIdx="3" presStyleCnt="4" custScaleX="173814" custLinFactNeighborX="1924" custLinFactNeighborY="-22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52367FA-158F-4261-A475-1E98CB3D8353}" srcId="{6E0DDAE5-6765-40D1-8D1B-97EFC66452BF}" destId="{61093C01-8DDF-4147-BD66-8AF013FCC00E}" srcOrd="1" destOrd="0" parTransId="{1FB27A53-37F6-4EA7-B43C-4B2B8A5307F4}" sibTransId="{F47C0CF5-63FB-46C3-87B8-EF5D7A333C77}"/>
    <dgm:cxn modelId="{70D7F130-5158-41D4-8576-939A5F7671DF}" type="presOf" srcId="{B938839C-8C47-4330-913C-3C09D161A2E8}" destId="{9A314EFC-552C-4162-8097-C24CAEDD7280}" srcOrd="0" destOrd="0" presId="urn:microsoft.com/office/officeart/2005/8/layout/default#1"/>
    <dgm:cxn modelId="{F0EA556F-0E79-4850-93BE-EDAD6A3D86B3}" type="presOf" srcId="{6E2533B5-7ADF-4970-8B1E-A9B3F60FF0EB}" destId="{ECF95477-2EEE-4914-BAB7-4DA7DFF15F92}" srcOrd="0" destOrd="0" presId="urn:microsoft.com/office/officeart/2005/8/layout/default#1"/>
    <dgm:cxn modelId="{F86ACBBD-6908-4CC0-9206-135A795642C1}" srcId="{6E0DDAE5-6765-40D1-8D1B-97EFC66452BF}" destId="{B938839C-8C47-4330-913C-3C09D161A2E8}" srcOrd="3" destOrd="0" parTransId="{B780D5BC-144F-4163-97D5-2A07E2721CF7}" sibTransId="{065790EB-B6CB-4395-A2F7-D27AD9E282A9}"/>
    <dgm:cxn modelId="{4D38F5A3-9D7C-4ED4-9CA1-503177A8F42B}" type="presOf" srcId="{6E0DDAE5-6765-40D1-8D1B-97EFC66452BF}" destId="{FBB19144-A150-44BD-8398-A46A04BE6611}" srcOrd="0" destOrd="0" presId="urn:microsoft.com/office/officeart/2005/8/layout/default#1"/>
    <dgm:cxn modelId="{8E0969C3-90C0-48B6-A242-36BF75DBA5DC}" type="presOf" srcId="{3D3FAB01-1927-40CF-BE4E-CEC23E012906}" destId="{DC592408-25BA-4A1C-A32D-2E94A5B0C596}" srcOrd="0" destOrd="0" presId="urn:microsoft.com/office/officeart/2005/8/layout/default#1"/>
    <dgm:cxn modelId="{DD06BC03-F5B1-4A78-A209-7B11D1A49C03}" srcId="{6E0DDAE5-6765-40D1-8D1B-97EFC66452BF}" destId="{3D3FAB01-1927-40CF-BE4E-CEC23E012906}" srcOrd="2" destOrd="0" parTransId="{950848B0-95D7-401D-ADD1-6B4E7FB58018}" sibTransId="{A8EE2FAA-20E4-4EC6-B32F-E7D8280E4C3F}"/>
    <dgm:cxn modelId="{B855C25E-036A-4FFA-BF34-5921AB346661}" type="presOf" srcId="{61093C01-8DDF-4147-BD66-8AF013FCC00E}" destId="{A989C34F-4602-4B05-A675-5999ADE8AA87}" srcOrd="0" destOrd="0" presId="urn:microsoft.com/office/officeart/2005/8/layout/default#1"/>
    <dgm:cxn modelId="{79B1FD98-5FBF-4574-B7E5-7A37D5AA0BB7}" srcId="{6E0DDAE5-6765-40D1-8D1B-97EFC66452BF}" destId="{6E2533B5-7ADF-4970-8B1E-A9B3F60FF0EB}" srcOrd="0" destOrd="0" parTransId="{BC7D661F-C159-4F4B-86FA-46D0B0BB5E81}" sibTransId="{CEE3355D-C468-4300-A29A-D07E84F431B4}"/>
    <dgm:cxn modelId="{B855B5A4-6D3B-4D3C-A0DE-219E1C89D952}" type="presParOf" srcId="{FBB19144-A150-44BD-8398-A46A04BE6611}" destId="{ECF95477-2EEE-4914-BAB7-4DA7DFF15F92}" srcOrd="0" destOrd="0" presId="urn:microsoft.com/office/officeart/2005/8/layout/default#1"/>
    <dgm:cxn modelId="{DF15F6FD-7874-425B-BE6C-1291C110B9E0}" type="presParOf" srcId="{FBB19144-A150-44BD-8398-A46A04BE6611}" destId="{9C5ACE6C-E19C-45BE-9918-0CA692DDBE0F}" srcOrd="1" destOrd="0" presId="urn:microsoft.com/office/officeart/2005/8/layout/default#1"/>
    <dgm:cxn modelId="{B0B7D797-673E-481C-B3DC-23ACDC6467DF}" type="presParOf" srcId="{FBB19144-A150-44BD-8398-A46A04BE6611}" destId="{A989C34F-4602-4B05-A675-5999ADE8AA87}" srcOrd="2" destOrd="0" presId="urn:microsoft.com/office/officeart/2005/8/layout/default#1"/>
    <dgm:cxn modelId="{D22FB854-796E-4110-9DEC-444E89F68114}" type="presParOf" srcId="{FBB19144-A150-44BD-8398-A46A04BE6611}" destId="{0715872D-5001-4B05-A8E9-C1C595E7DA3E}" srcOrd="3" destOrd="0" presId="urn:microsoft.com/office/officeart/2005/8/layout/default#1"/>
    <dgm:cxn modelId="{617C1EB1-B578-48B5-9CF8-35C1D4F3F2EB}" type="presParOf" srcId="{FBB19144-A150-44BD-8398-A46A04BE6611}" destId="{DC592408-25BA-4A1C-A32D-2E94A5B0C596}" srcOrd="4" destOrd="0" presId="urn:microsoft.com/office/officeart/2005/8/layout/default#1"/>
    <dgm:cxn modelId="{4BE0610C-DF6C-4EED-A433-7EB6CAA6C350}" type="presParOf" srcId="{FBB19144-A150-44BD-8398-A46A04BE6611}" destId="{C58158CD-F389-45AB-A91F-62C2A25EED40}" srcOrd="5" destOrd="0" presId="urn:microsoft.com/office/officeart/2005/8/layout/default#1"/>
    <dgm:cxn modelId="{E044D61F-A7F5-4CC1-A468-07495CDCF0CB}" type="presParOf" srcId="{FBB19144-A150-44BD-8398-A46A04BE6611}" destId="{9A314EFC-552C-4162-8097-C24CAEDD7280}" srcOrd="6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AACE233-37F0-443F-B7FC-8EF9FAB15E8E}" type="doc">
      <dgm:prSet loTypeId="urn:microsoft.com/office/officeart/2005/8/layout/default#2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D64D99F4-8443-4B8B-A9EF-DCF96A30122E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dirty="0" smtClean="0">
              <a:latin typeface="Comic Sans MS" pitchFamily="66" charset="0"/>
            </a:rPr>
            <a:t>Sense of identity (in-out)</a:t>
          </a:r>
          <a:endParaRPr lang="en-US" dirty="0">
            <a:latin typeface="Comic Sans MS" pitchFamily="66" charset="0"/>
          </a:endParaRPr>
        </a:p>
      </dgm:t>
    </dgm:pt>
    <dgm:pt modelId="{1756328C-6AFD-4056-A889-D86FF6EBEED4}" type="parTrans" cxnId="{955062F9-E97B-4875-B147-AD4DA5A0D0B5}">
      <dgm:prSet/>
      <dgm:spPr/>
      <dgm:t>
        <a:bodyPr/>
        <a:lstStyle/>
        <a:p>
          <a:endParaRPr lang="en-US"/>
        </a:p>
      </dgm:t>
    </dgm:pt>
    <dgm:pt modelId="{E1C3101A-FEAF-4473-890C-BA71BB0E768B}" type="sibTrans" cxnId="{955062F9-E97B-4875-B147-AD4DA5A0D0B5}">
      <dgm:prSet/>
      <dgm:spPr/>
      <dgm:t>
        <a:bodyPr/>
        <a:lstStyle/>
        <a:p>
          <a:endParaRPr lang="en-US"/>
        </a:p>
      </dgm:t>
    </dgm:pt>
    <dgm:pt modelId="{9071DAF8-17C0-4986-9EF0-EEC00BD61630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dirty="0" smtClean="0">
              <a:latin typeface="Comic Sans MS" pitchFamily="66" charset="0"/>
            </a:rPr>
            <a:t>Loyalty</a:t>
          </a:r>
          <a:endParaRPr lang="en-US" dirty="0">
            <a:latin typeface="Comic Sans MS" pitchFamily="66" charset="0"/>
          </a:endParaRPr>
        </a:p>
      </dgm:t>
    </dgm:pt>
    <dgm:pt modelId="{2A8B0994-07F8-4D5E-B732-3ECB4D7FBA43}" type="parTrans" cxnId="{94CC752F-F4AB-4302-BC06-594C47313651}">
      <dgm:prSet/>
      <dgm:spPr/>
      <dgm:t>
        <a:bodyPr/>
        <a:lstStyle/>
        <a:p>
          <a:endParaRPr lang="en-US"/>
        </a:p>
      </dgm:t>
    </dgm:pt>
    <dgm:pt modelId="{5D16842D-7F5E-4ADC-8A7F-18CE6BB7D5C6}" type="sibTrans" cxnId="{94CC752F-F4AB-4302-BC06-594C47313651}">
      <dgm:prSet/>
      <dgm:spPr/>
      <dgm:t>
        <a:bodyPr/>
        <a:lstStyle/>
        <a:p>
          <a:endParaRPr lang="en-US"/>
        </a:p>
      </dgm:t>
    </dgm:pt>
    <dgm:pt modelId="{0D5B2141-8379-4FE0-BE21-F622C3DE03FF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dirty="0" smtClean="0">
              <a:latin typeface="Comic Sans MS" pitchFamily="66" charset="0"/>
            </a:rPr>
            <a:t>Purpose</a:t>
          </a:r>
          <a:endParaRPr lang="en-US" dirty="0">
            <a:latin typeface="Comic Sans MS" pitchFamily="66" charset="0"/>
          </a:endParaRPr>
        </a:p>
      </dgm:t>
    </dgm:pt>
    <dgm:pt modelId="{2C932842-5781-4A90-9741-C74C01011138}" type="parTrans" cxnId="{C0D783E6-0268-4148-B996-66CD3EBF6C8A}">
      <dgm:prSet/>
      <dgm:spPr/>
      <dgm:t>
        <a:bodyPr/>
        <a:lstStyle/>
        <a:p>
          <a:endParaRPr lang="en-US"/>
        </a:p>
      </dgm:t>
    </dgm:pt>
    <dgm:pt modelId="{813F0337-EE64-4D9C-AED4-6B77AFFB645D}" type="sibTrans" cxnId="{C0D783E6-0268-4148-B996-66CD3EBF6C8A}">
      <dgm:prSet/>
      <dgm:spPr/>
      <dgm:t>
        <a:bodyPr/>
        <a:lstStyle/>
        <a:p>
          <a:endParaRPr lang="en-US"/>
        </a:p>
      </dgm:t>
    </dgm:pt>
    <dgm:pt modelId="{B6B19890-897F-4A8F-9C68-2A04A07D7E61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dirty="0" smtClean="0">
              <a:latin typeface="Comic Sans MS" pitchFamily="66" charset="0"/>
            </a:rPr>
            <a:t>Leadership</a:t>
          </a:r>
          <a:endParaRPr lang="en-US" dirty="0">
            <a:latin typeface="Comic Sans MS" pitchFamily="66" charset="0"/>
          </a:endParaRPr>
        </a:p>
      </dgm:t>
    </dgm:pt>
    <dgm:pt modelId="{57425E8C-7380-46CA-8C7B-36CA16B5D362}" type="parTrans" cxnId="{CD385504-BB1C-48A1-AED0-139AEB3A5624}">
      <dgm:prSet/>
      <dgm:spPr/>
      <dgm:t>
        <a:bodyPr/>
        <a:lstStyle/>
        <a:p>
          <a:endParaRPr lang="en-US"/>
        </a:p>
      </dgm:t>
    </dgm:pt>
    <dgm:pt modelId="{C63E7340-92B9-4A06-947A-191ED4DC4855}" type="sibTrans" cxnId="{CD385504-BB1C-48A1-AED0-139AEB3A5624}">
      <dgm:prSet/>
      <dgm:spPr/>
      <dgm:t>
        <a:bodyPr/>
        <a:lstStyle/>
        <a:p>
          <a:endParaRPr lang="en-US"/>
        </a:p>
      </dgm:t>
    </dgm:pt>
    <dgm:pt modelId="{11FFF8D9-2B7B-4CAC-B0E9-BC1F476D29AC}" type="pres">
      <dgm:prSet presAssocID="{5AACE233-37F0-443F-B7FC-8EF9FAB15E8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CDC9474-46FD-408C-B202-D1B93895662C}" type="pres">
      <dgm:prSet presAssocID="{D64D99F4-8443-4B8B-A9EF-DCF96A30122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169653-C73A-43DC-8BF1-3D791214ABAD}" type="pres">
      <dgm:prSet presAssocID="{E1C3101A-FEAF-4473-890C-BA71BB0E768B}" presName="sibTrans" presStyleCnt="0"/>
      <dgm:spPr/>
    </dgm:pt>
    <dgm:pt modelId="{77B4CAAE-B1C6-4ED0-9BF6-9156002EB98A}" type="pres">
      <dgm:prSet presAssocID="{9071DAF8-17C0-4986-9EF0-EEC00BD61630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272EC2-A6F8-4038-85A2-79AC9A214480}" type="pres">
      <dgm:prSet presAssocID="{5D16842D-7F5E-4ADC-8A7F-18CE6BB7D5C6}" presName="sibTrans" presStyleCnt="0"/>
      <dgm:spPr/>
    </dgm:pt>
    <dgm:pt modelId="{62D6A02F-3840-407C-8FCC-22E19D292027}" type="pres">
      <dgm:prSet presAssocID="{0D5B2141-8379-4FE0-BE21-F622C3DE03FF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A9EE7B-2123-4B57-ACF2-2FDF2DFEE58E}" type="pres">
      <dgm:prSet presAssocID="{813F0337-EE64-4D9C-AED4-6B77AFFB645D}" presName="sibTrans" presStyleCnt="0"/>
      <dgm:spPr/>
    </dgm:pt>
    <dgm:pt modelId="{C5916DFF-DC1B-4524-9C78-9C9CECBA2F0A}" type="pres">
      <dgm:prSet presAssocID="{B6B19890-897F-4A8F-9C68-2A04A07D7E61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9588D9E-D24D-45BA-B3E5-DC124E03F703}" type="presOf" srcId="{5AACE233-37F0-443F-B7FC-8EF9FAB15E8E}" destId="{11FFF8D9-2B7B-4CAC-B0E9-BC1F476D29AC}" srcOrd="0" destOrd="0" presId="urn:microsoft.com/office/officeart/2005/8/layout/default#2"/>
    <dgm:cxn modelId="{B68E29F5-F4D9-4DA7-AFAE-C9142B8DE760}" type="presOf" srcId="{9071DAF8-17C0-4986-9EF0-EEC00BD61630}" destId="{77B4CAAE-B1C6-4ED0-9BF6-9156002EB98A}" srcOrd="0" destOrd="0" presId="urn:microsoft.com/office/officeart/2005/8/layout/default#2"/>
    <dgm:cxn modelId="{C0D783E6-0268-4148-B996-66CD3EBF6C8A}" srcId="{5AACE233-37F0-443F-B7FC-8EF9FAB15E8E}" destId="{0D5B2141-8379-4FE0-BE21-F622C3DE03FF}" srcOrd="2" destOrd="0" parTransId="{2C932842-5781-4A90-9741-C74C01011138}" sibTransId="{813F0337-EE64-4D9C-AED4-6B77AFFB645D}"/>
    <dgm:cxn modelId="{80FFF624-AA8F-4855-B75B-0DC7B30BE44C}" type="presOf" srcId="{B6B19890-897F-4A8F-9C68-2A04A07D7E61}" destId="{C5916DFF-DC1B-4524-9C78-9C9CECBA2F0A}" srcOrd="0" destOrd="0" presId="urn:microsoft.com/office/officeart/2005/8/layout/default#2"/>
    <dgm:cxn modelId="{CD385504-BB1C-48A1-AED0-139AEB3A5624}" srcId="{5AACE233-37F0-443F-B7FC-8EF9FAB15E8E}" destId="{B6B19890-897F-4A8F-9C68-2A04A07D7E61}" srcOrd="3" destOrd="0" parTransId="{57425E8C-7380-46CA-8C7B-36CA16B5D362}" sibTransId="{C63E7340-92B9-4A06-947A-191ED4DC4855}"/>
    <dgm:cxn modelId="{955062F9-E97B-4875-B147-AD4DA5A0D0B5}" srcId="{5AACE233-37F0-443F-B7FC-8EF9FAB15E8E}" destId="{D64D99F4-8443-4B8B-A9EF-DCF96A30122E}" srcOrd="0" destOrd="0" parTransId="{1756328C-6AFD-4056-A889-D86FF6EBEED4}" sibTransId="{E1C3101A-FEAF-4473-890C-BA71BB0E768B}"/>
    <dgm:cxn modelId="{94CC752F-F4AB-4302-BC06-594C47313651}" srcId="{5AACE233-37F0-443F-B7FC-8EF9FAB15E8E}" destId="{9071DAF8-17C0-4986-9EF0-EEC00BD61630}" srcOrd="1" destOrd="0" parTransId="{2A8B0994-07F8-4D5E-B732-3ECB4D7FBA43}" sibTransId="{5D16842D-7F5E-4ADC-8A7F-18CE6BB7D5C6}"/>
    <dgm:cxn modelId="{F7716C53-787F-4778-8857-59942F5B7896}" type="presOf" srcId="{0D5B2141-8379-4FE0-BE21-F622C3DE03FF}" destId="{62D6A02F-3840-407C-8FCC-22E19D292027}" srcOrd="0" destOrd="0" presId="urn:microsoft.com/office/officeart/2005/8/layout/default#2"/>
    <dgm:cxn modelId="{9C965237-50F9-4CB2-A506-F9234B26A007}" type="presOf" srcId="{D64D99F4-8443-4B8B-A9EF-DCF96A30122E}" destId="{ECDC9474-46FD-408C-B202-D1B93895662C}" srcOrd="0" destOrd="0" presId="urn:microsoft.com/office/officeart/2005/8/layout/default#2"/>
    <dgm:cxn modelId="{1097C394-C354-4DFC-81D7-03C59EE70262}" type="presParOf" srcId="{11FFF8D9-2B7B-4CAC-B0E9-BC1F476D29AC}" destId="{ECDC9474-46FD-408C-B202-D1B93895662C}" srcOrd="0" destOrd="0" presId="urn:microsoft.com/office/officeart/2005/8/layout/default#2"/>
    <dgm:cxn modelId="{9D935978-251B-4171-B649-5FF07515882C}" type="presParOf" srcId="{11FFF8D9-2B7B-4CAC-B0E9-BC1F476D29AC}" destId="{C2169653-C73A-43DC-8BF1-3D791214ABAD}" srcOrd="1" destOrd="0" presId="urn:microsoft.com/office/officeart/2005/8/layout/default#2"/>
    <dgm:cxn modelId="{B6E88748-EAB0-4556-B8C5-2E91BABDBE45}" type="presParOf" srcId="{11FFF8D9-2B7B-4CAC-B0E9-BC1F476D29AC}" destId="{77B4CAAE-B1C6-4ED0-9BF6-9156002EB98A}" srcOrd="2" destOrd="0" presId="urn:microsoft.com/office/officeart/2005/8/layout/default#2"/>
    <dgm:cxn modelId="{56EB8675-2CC8-4799-9A43-F62B9D2C5255}" type="presParOf" srcId="{11FFF8D9-2B7B-4CAC-B0E9-BC1F476D29AC}" destId="{36272EC2-A6F8-4038-85A2-79AC9A214480}" srcOrd="3" destOrd="0" presId="urn:microsoft.com/office/officeart/2005/8/layout/default#2"/>
    <dgm:cxn modelId="{0779599D-2CAD-4B59-8935-4689891B4E9A}" type="presParOf" srcId="{11FFF8D9-2B7B-4CAC-B0E9-BC1F476D29AC}" destId="{62D6A02F-3840-407C-8FCC-22E19D292027}" srcOrd="4" destOrd="0" presId="urn:microsoft.com/office/officeart/2005/8/layout/default#2"/>
    <dgm:cxn modelId="{6EDB3C1E-DDFB-4B79-91F1-30BD7BC840E3}" type="presParOf" srcId="{11FFF8D9-2B7B-4CAC-B0E9-BC1F476D29AC}" destId="{FEA9EE7B-2123-4B57-ACF2-2FDF2DFEE58E}" srcOrd="5" destOrd="0" presId="urn:microsoft.com/office/officeart/2005/8/layout/default#2"/>
    <dgm:cxn modelId="{1765A7FD-1821-4DDD-97DA-1335FA42DAC7}" type="presParOf" srcId="{11FFF8D9-2B7B-4CAC-B0E9-BC1F476D29AC}" destId="{C5916DFF-DC1B-4524-9C78-9C9CECBA2F0A}" srcOrd="6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4C7E84F-585C-4BBD-B5D0-687AE7234D45}" type="doc">
      <dgm:prSet loTypeId="urn:microsoft.com/office/officeart/2005/8/layout/cycle7" loCatId="cycle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109ACA1A-706F-4722-83DE-920AE935958F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b="1" dirty="0" smtClean="0">
              <a:latin typeface="Comic Sans MS" pitchFamily="66" charset="0"/>
            </a:rPr>
            <a:t>Types of groups</a:t>
          </a:r>
          <a:endParaRPr lang="en-US" b="1" dirty="0">
            <a:latin typeface="Comic Sans MS" pitchFamily="66" charset="0"/>
          </a:endParaRPr>
        </a:p>
      </dgm:t>
    </dgm:pt>
    <dgm:pt modelId="{004EFF98-DEAA-4F2B-BC7F-98453552ABB4}" type="parTrans" cxnId="{7EE7575A-E532-47CB-9F78-20EBC81C5C21}">
      <dgm:prSet/>
      <dgm:spPr/>
      <dgm:t>
        <a:bodyPr/>
        <a:lstStyle/>
        <a:p>
          <a:endParaRPr lang="en-US"/>
        </a:p>
      </dgm:t>
    </dgm:pt>
    <dgm:pt modelId="{52F129FB-93F6-4232-B82B-9A8EE73B057C}" type="sibTrans" cxnId="{7EE7575A-E532-47CB-9F78-20EBC81C5C21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0CAC309A-2C12-4507-B085-9D2ADB4307F7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dirty="0" smtClean="0">
              <a:latin typeface="Comic Sans MS" pitchFamily="66" charset="0"/>
            </a:rPr>
            <a:t>Informal</a:t>
          </a:r>
          <a:endParaRPr lang="en-US" dirty="0">
            <a:latin typeface="Comic Sans MS" pitchFamily="66" charset="0"/>
          </a:endParaRPr>
        </a:p>
      </dgm:t>
    </dgm:pt>
    <dgm:pt modelId="{AD545AA0-72D1-4E42-A041-7179B9677580}" type="parTrans" cxnId="{8B9BB7D0-DA06-4587-A14A-31258D335444}">
      <dgm:prSet/>
      <dgm:spPr/>
      <dgm:t>
        <a:bodyPr/>
        <a:lstStyle/>
        <a:p>
          <a:endParaRPr lang="en-US"/>
        </a:p>
      </dgm:t>
    </dgm:pt>
    <dgm:pt modelId="{35CA5D21-5557-4957-BA5E-14EEB9A83569}" type="sibTrans" cxnId="{8B9BB7D0-DA06-4587-A14A-31258D335444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9894E23B-6B35-463D-857F-F08AFEF9E154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dirty="0" smtClean="0">
              <a:latin typeface="Comic Sans MS" pitchFamily="66" charset="0"/>
            </a:rPr>
            <a:t>Formal </a:t>
          </a:r>
          <a:endParaRPr lang="en-US" dirty="0">
            <a:latin typeface="Comic Sans MS" pitchFamily="66" charset="0"/>
          </a:endParaRPr>
        </a:p>
      </dgm:t>
    </dgm:pt>
    <dgm:pt modelId="{6715A702-0DF7-472C-95E9-5F790FC555DE}" type="parTrans" cxnId="{3FF61172-EEBC-471C-92EF-E7B4A24EDAC6}">
      <dgm:prSet/>
      <dgm:spPr/>
      <dgm:t>
        <a:bodyPr/>
        <a:lstStyle/>
        <a:p>
          <a:endParaRPr lang="en-US"/>
        </a:p>
      </dgm:t>
    </dgm:pt>
    <dgm:pt modelId="{3E9A98E9-92D7-4C9C-9C9C-15DF95A9CFDD}" type="sibTrans" cxnId="{3FF61172-EEBC-471C-92EF-E7B4A24EDAC6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3C63D054-C060-4378-8BAE-7178DCD73B33}" type="pres">
      <dgm:prSet presAssocID="{24C7E84F-585C-4BBD-B5D0-687AE7234D4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19CDB24-6112-4698-A786-23ED1DC1D469}" type="pres">
      <dgm:prSet presAssocID="{109ACA1A-706F-4722-83DE-920AE935958F}" presName="node" presStyleLbl="node1" presStyleIdx="0" presStyleCnt="3" custScaleX="17380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29C15D-9872-4DFC-ACE7-190CD1F26E03}" type="pres">
      <dgm:prSet presAssocID="{52F129FB-93F6-4232-B82B-9A8EE73B057C}" presName="sibTrans" presStyleLbl="sibTrans2D1" presStyleIdx="0" presStyleCnt="3" custAng="16096403" custScaleY="403432"/>
      <dgm:spPr>
        <a:prstGeom prst="downArrow">
          <a:avLst/>
        </a:prstGeom>
      </dgm:spPr>
      <dgm:t>
        <a:bodyPr/>
        <a:lstStyle/>
        <a:p>
          <a:endParaRPr lang="en-US"/>
        </a:p>
      </dgm:t>
    </dgm:pt>
    <dgm:pt modelId="{0AD0A490-8CDD-4676-8D98-373DBAAA3F26}" type="pres">
      <dgm:prSet presAssocID="{52F129FB-93F6-4232-B82B-9A8EE73B057C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607F3E38-D9F7-4E67-AD2C-EF61BEB65B70}" type="pres">
      <dgm:prSet presAssocID="{0CAC309A-2C12-4507-B085-9D2ADB4307F7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692C0F-198E-487C-A7FE-AB0BF62670F3}" type="pres">
      <dgm:prSet presAssocID="{35CA5D21-5557-4957-BA5E-14EEB9A83569}" presName="sibTrans" presStyleLbl="sibTrans2D1" presStyleIdx="1" presStyleCnt="3"/>
      <dgm:spPr/>
      <dgm:t>
        <a:bodyPr/>
        <a:lstStyle/>
        <a:p>
          <a:endParaRPr lang="en-US"/>
        </a:p>
      </dgm:t>
    </dgm:pt>
    <dgm:pt modelId="{338EE6A9-B570-478A-9C6E-921904C0FCC3}" type="pres">
      <dgm:prSet presAssocID="{35CA5D21-5557-4957-BA5E-14EEB9A83569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131F58D1-ACA7-44F2-BCF2-BD7A90CFAA56}" type="pres">
      <dgm:prSet presAssocID="{9894E23B-6B35-463D-857F-F08AFEF9E154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7C977F-B38B-4803-B5E2-C193175103A1}" type="pres">
      <dgm:prSet presAssocID="{3E9A98E9-92D7-4C9C-9C9C-15DF95A9CFDD}" presName="sibTrans" presStyleLbl="sibTrans2D1" presStyleIdx="2" presStyleCnt="3" custAng="4982141" custScaleY="393309" custLinFactNeighborX="-7177" custLinFactNeighborY="-19883"/>
      <dgm:spPr>
        <a:prstGeom prst="downArrow">
          <a:avLst/>
        </a:prstGeom>
      </dgm:spPr>
      <dgm:t>
        <a:bodyPr/>
        <a:lstStyle/>
        <a:p>
          <a:endParaRPr lang="en-US"/>
        </a:p>
      </dgm:t>
    </dgm:pt>
    <dgm:pt modelId="{69FD929F-99A3-481E-A5B3-A82FD938DDFA}" type="pres">
      <dgm:prSet presAssocID="{3E9A98E9-92D7-4C9C-9C9C-15DF95A9CFDD}" presName="connectorText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259C68A1-803E-45EF-8831-4297B27501CB}" type="presOf" srcId="{52F129FB-93F6-4232-B82B-9A8EE73B057C}" destId="{0AD0A490-8CDD-4676-8D98-373DBAAA3F26}" srcOrd="1" destOrd="0" presId="urn:microsoft.com/office/officeart/2005/8/layout/cycle7"/>
    <dgm:cxn modelId="{03F95C1A-6472-429C-9F5C-20463A375F6D}" type="presOf" srcId="{3E9A98E9-92D7-4C9C-9C9C-15DF95A9CFDD}" destId="{017C977F-B38B-4803-B5E2-C193175103A1}" srcOrd="0" destOrd="0" presId="urn:microsoft.com/office/officeart/2005/8/layout/cycle7"/>
    <dgm:cxn modelId="{027CED93-C91A-4AC9-BCCB-9CFEB1682102}" type="presOf" srcId="{109ACA1A-706F-4722-83DE-920AE935958F}" destId="{019CDB24-6112-4698-A786-23ED1DC1D469}" srcOrd="0" destOrd="0" presId="urn:microsoft.com/office/officeart/2005/8/layout/cycle7"/>
    <dgm:cxn modelId="{45120539-25DF-4A98-BF2A-5251F9BDB21E}" type="presOf" srcId="{35CA5D21-5557-4957-BA5E-14EEB9A83569}" destId="{DB692C0F-198E-487C-A7FE-AB0BF62670F3}" srcOrd="0" destOrd="0" presId="urn:microsoft.com/office/officeart/2005/8/layout/cycle7"/>
    <dgm:cxn modelId="{28441FB0-ED44-4990-9662-12C55B3B6115}" type="presOf" srcId="{35CA5D21-5557-4957-BA5E-14EEB9A83569}" destId="{338EE6A9-B570-478A-9C6E-921904C0FCC3}" srcOrd="1" destOrd="0" presId="urn:microsoft.com/office/officeart/2005/8/layout/cycle7"/>
    <dgm:cxn modelId="{48D679ED-5326-4385-8513-4BA35EF6F2D0}" type="presOf" srcId="{24C7E84F-585C-4BBD-B5D0-687AE7234D45}" destId="{3C63D054-C060-4378-8BAE-7178DCD73B33}" srcOrd="0" destOrd="0" presId="urn:microsoft.com/office/officeart/2005/8/layout/cycle7"/>
    <dgm:cxn modelId="{3FF61172-EEBC-471C-92EF-E7B4A24EDAC6}" srcId="{24C7E84F-585C-4BBD-B5D0-687AE7234D45}" destId="{9894E23B-6B35-463D-857F-F08AFEF9E154}" srcOrd="2" destOrd="0" parTransId="{6715A702-0DF7-472C-95E9-5F790FC555DE}" sibTransId="{3E9A98E9-92D7-4C9C-9C9C-15DF95A9CFDD}"/>
    <dgm:cxn modelId="{7EE7575A-E532-47CB-9F78-20EBC81C5C21}" srcId="{24C7E84F-585C-4BBD-B5D0-687AE7234D45}" destId="{109ACA1A-706F-4722-83DE-920AE935958F}" srcOrd="0" destOrd="0" parTransId="{004EFF98-DEAA-4F2B-BC7F-98453552ABB4}" sibTransId="{52F129FB-93F6-4232-B82B-9A8EE73B057C}"/>
    <dgm:cxn modelId="{2D549117-BFF1-41B5-8CD1-F5638B54CBFC}" type="presOf" srcId="{9894E23B-6B35-463D-857F-F08AFEF9E154}" destId="{131F58D1-ACA7-44F2-BCF2-BD7A90CFAA56}" srcOrd="0" destOrd="0" presId="urn:microsoft.com/office/officeart/2005/8/layout/cycle7"/>
    <dgm:cxn modelId="{30864DF8-1715-4027-9F23-BFEFEB77FB09}" type="presOf" srcId="{0CAC309A-2C12-4507-B085-9D2ADB4307F7}" destId="{607F3E38-D9F7-4E67-AD2C-EF61BEB65B70}" srcOrd="0" destOrd="0" presId="urn:microsoft.com/office/officeart/2005/8/layout/cycle7"/>
    <dgm:cxn modelId="{B1B32C48-8FBD-4429-A9E4-F4264AE8199A}" type="presOf" srcId="{3E9A98E9-92D7-4C9C-9C9C-15DF95A9CFDD}" destId="{69FD929F-99A3-481E-A5B3-A82FD938DDFA}" srcOrd="1" destOrd="0" presId="urn:microsoft.com/office/officeart/2005/8/layout/cycle7"/>
    <dgm:cxn modelId="{8B9BB7D0-DA06-4587-A14A-31258D335444}" srcId="{24C7E84F-585C-4BBD-B5D0-687AE7234D45}" destId="{0CAC309A-2C12-4507-B085-9D2ADB4307F7}" srcOrd="1" destOrd="0" parTransId="{AD545AA0-72D1-4E42-A041-7179B9677580}" sibTransId="{35CA5D21-5557-4957-BA5E-14EEB9A83569}"/>
    <dgm:cxn modelId="{954C1D92-ED69-4EE0-9BD3-A997C0D595ED}" type="presOf" srcId="{52F129FB-93F6-4232-B82B-9A8EE73B057C}" destId="{8929C15D-9872-4DFC-ACE7-190CD1F26E03}" srcOrd="0" destOrd="0" presId="urn:microsoft.com/office/officeart/2005/8/layout/cycle7"/>
    <dgm:cxn modelId="{1A127BB4-2E68-42FE-848C-E6B4DE54CF2F}" type="presParOf" srcId="{3C63D054-C060-4378-8BAE-7178DCD73B33}" destId="{019CDB24-6112-4698-A786-23ED1DC1D469}" srcOrd="0" destOrd="0" presId="urn:microsoft.com/office/officeart/2005/8/layout/cycle7"/>
    <dgm:cxn modelId="{A0452FC0-C59B-4D0D-B87B-7914A202A02C}" type="presParOf" srcId="{3C63D054-C060-4378-8BAE-7178DCD73B33}" destId="{8929C15D-9872-4DFC-ACE7-190CD1F26E03}" srcOrd="1" destOrd="0" presId="urn:microsoft.com/office/officeart/2005/8/layout/cycle7"/>
    <dgm:cxn modelId="{ECDB3248-7419-4116-BAA7-FE885A464248}" type="presParOf" srcId="{8929C15D-9872-4DFC-ACE7-190CD1F26E03}" destId="{0AD0A490-8CDD-4676-8D98-373DBAAA3F26}" srcOrd="0" destOrd="0" presId="urn:microsoft.com/office/officeart/2005/8/layout/cycle7"/>
    <dgm:cxn modelId="{65B1A8A0-E461-4B50-A7C1-EB040D0530B8}" type="presParOf" srcId="{3C63D054-C060-4378-8BAE-7178DCD73B33}" destId="{607F3E38-D9F7-4E67-AD2C-EF61BEB65B70}" srcOrd="2" destOrd="0" presId="urn:microsoft.com/office/officeart/2005/8/layout/cycle7"/>
    <dgm:cxn modelId="{F6A4C6B1-B4A8-403F-A321-A93427F1DB0B}" type="presParOf" srcId="{3C63D054-C060-4378-8BAE-7178DCD73B33}" destId="{DB692C0F-198E-487C-A7FE-AB0BF62670F3}" srcOrd="3" destOrd="0" presId="urn:microsoft.com/office/officeart/2005/8/layout/cycle7"/>
    <dgm:cxn modelId="{05277CC1-452B-44C4-8E8B-28E95E6FA563}" type="presParOf" srcId="{DB692C0F-198E-487C-A7FE-AB0BF62670F3}" destId="{338EE6A9-B570-478A-9C6E-921904C0FCC3}" srcOrd="0" destOrd="0" presId="urn:microsoft.com/office/officeart/2005/8/layout/cycle7"/>
    <dgm:cxn modelId="{BB50B16F-0FD7-492E-8E91-CD292E45CEA2}" type="presParOf" srcId="{3C63D054-C060-4378-8BAE-7178DCD73B33}" destId="{131F58D1-ACA7-44F2-BCF2-BD7A90CFAA56}" srcOrd="4" destOrd="0" presId="urn:microsoft.com/office/officeart/2005/8/layout/cycle7"/>
    <dgm:cxn modelId="{2069F98B-1430-4C82-8791-D96C0B68995D}" type="presParOf" srcId="{3C63D054-C060-4378-8BAE-7178DCD73B33}" destId="{017C977F-B38B-4803-B5E2-C193175103A1}" srcOrd="5" destOrd="0" presId="urn:microsoft.com/office/officeart/2005/8/layout/cycle7"/>
    <dgm:cxn modelId="{CC1CD22E-0464-4269-A857-E9000A9B7937}" type="presParOf" srcId="{017C977F-B38B-4803-B5E2-C193175103A1}" destId="{69FD929F-99A3-481E-A5B3-A82FD938DDFA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988DF01-435B-4583-9ECA-BE5471BDB6A6}" type="doc">
      <dgm:prSet loTypeId="urn:microsoft.com/office/officeart/2005/8/layout/hierarchy3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C5488F99-2F15-4A58-9BC8-22DF5860A495}">
      <dgm:prSet phldrT="[Text]"/>
      <dgm:spPr/>
      <dgm:t>
        <a:bodyPr/>
        <a:lstStyle/>
        <a:p>
          <a:r>
            <a:rPr lang="en-US" dirty="0" smtClean="0"/>
            <a:t>Formal </a:t>
          </a:r>
          <a:endParaRPr lang="en-US" dirty="0"/>
        </a:p>
      </dgm:t>
    </dgm:pt>
    <dgm:pt modelId="{3BDA279B-8EC8-47A6-BCB6-DC5CBFE38F8A}" type="parTrans" cxnId="{1F4369BA-5DBB-4E24-B236-2258A0690EC4}">
      <dgm:prSet/>
      <dgm:spPr/>
      <dgm:t>
        <a:bodyPr/>
        <a:lstStyle/>
        <a:p>
          <a:endParaRPr lang="en-US"/>
        </a:p>
      </dgm:t>
    </dgm:pt>
    <dgm:pt modelId="{944B905D-D3F3-49A6-AF79-7AF0C783FC43}" type="sibTrans" cxnId="{1F4369BA-5DBB-4E24-B236-2258A0690EC4}">
      <dgm:prSet/>
      <dgm:spPr/>
      <dgm:t>
        <a:bodyPr/>
        <a:lstStyle/>
        <a:p>
          <a:endParaRPr lang="en-US"/>
        </a:p>
      </dgm:t>
    </dgm:pt>
    <dgm:pt modelId="{853A0CF3-2A55-45EB-8878-CCD900206011}">
      <dgm:prSet phldrT="[Text]" custT="1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sz="1800" b="1" dirty="0" smtClean="0">
              <a:latin typeface="Comic Sans MS" pitchFamily="66" charset="0"/>
            </a:rPr>
            <a:t>Put together by organization</a:t>
          </a:r>
          <a:endParaRPr lang="en-US" sz="1800" b="1" dirty="0">
            <a:latin typeface="Comic Sans MS" pitchFamily="66" charset="0"/>
          </a:endParaRPr>
        </a:p>
      </dgm:t>
    </dgm:pt>
    <dgm:pt modelId="{35BC3DBC-D6BC-4ACD-8ADD-21DC9C21841D}" type="parTrans" cxnId="{CB86F57D-9D60-4933-BEF8-75C920208B7A}">
      <dgm:prSet/>
      <dgm:spPr/>
      <dgm:t>
        <a:bodyPr/>
        <a:lstStyle/>
        <a:p>
          <a:endParaRPr lang="en-US"/>
        </a:p>
      </dgm:t>
    </dgm:pt>
    <dgm:pt modelId="{207AE661-702C-4F20-85C8-0DF8694BE3A4}" type="sibTrans" cxnId="{CB86F57D-9D60-4933-BEF8-75C920208B7A}">
      <dgm:prSet/>
      <dgm:spPr/>
      <dgm:t>
        <a:bodyPr/>
        <a:lstStyle/>
        <a:p>
          <a:endParaRPr lang="en-US"/>
        </a:p>
      </dgm:t>
    </dgm:pt>
    <dgm:pt modelId="{2BC77C18-F876-4CBB-BAE0-46FEF7A501EF}">
      <dgm:prSet phldrT="[Text]" custT="1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sz="1800" b="1" dirty="0" smtClean="0">
              <a:latin typeface="Comic Sans MS" pitchFamily="66" charset="0"/>
            </a:rPr>
            <a:t>Task oriented, formal structure</a:t>
          </a:r>
          <a:endParaRPr lang="en-US" sz="1800" b="1" dirty="0">
            <a:latin typeface="Comic Sans MS" pitchFamily="66" charset="0"/>
          </a:endParaRPr>
        </a:p>
      </dgm:t>
    </dgm:pt>
    <dgm:pt modelId="{8ED6B559-3E4B-4B51-8740-732A96026AA1}" type="parTrans" cxnId="{484E5F10-B87B-4D92-9CC1-EFD0DDD51160}">
      <dgm:prSet/>
      <dgm:spPr/>
      <dgm:t>
        <a:bodyPr/>
        <a:lstStyle/>
        <a:p>
          <a:endParaRPr lang="en-US"/>
        </a:p>
      </dgm:t>
    </dgm:pt>
    <dgm:pt modelId="{461E5A46-19B6-428E-BB37-7AE9895FE8CE}" type="sibTrans" cxnId="{484E5F10-B87B-4D92-9CC1-EFD0DDD51160}">
      <dgm:prSet/>
      <dgm:spPr/>
      <dgm:t>
        <a:bodyPr/>
        <a:lstStyle/>
        <a:p>
          <a:endParaRPr lang="en-US"/>
        </a:p>
      </dgm:t>
    </dgm:pt>
    <dgm:pt modelId="{8320107F-0371-4658-B60D-33E9275479E8}">
      <dgm:prSet phldrT="[Text]"/>
      <dgm:spPr/>
      <dgm:t>
        <a:bodyPr/>
        <a:lstStyle/>
        <a:p>
          <a:r>
            <a:rPr lang="en-US" dirty="0" smtClean="0">
              <a:latin typeface="Comic Sans MS" pitchFamily="66" charset="0"/>
            </a:rPr>
            <a:t>Informal </a:t>
          </a:r>
          <a:endParaRPr lang="en-US" dirty="0">
            <a:latin typeface="Comic Sans MS" pitchFamily="66" charset="0"/>
          </a:endParaRPr>
        </a:p>
      </dgm:t>
    </dgm:pt>
    <dgm:pt modelId="{EA388BD4-2E5A-484E-AD60-D2C24100B2A5}" type="parTrans" cxnId="{408C2BDF-E5E4-4E46-B59F-A95C50231736}">
      <dgm:prSet/>
      <dgm:spPr/>
      <dgm:t>
        <a:bodyPr/>
        <a:lstStyle/>
        <a:p>
          <a:endParaRPr lang="en-US"/>
        </a:p>
      </dgm:t>
    </dgm:pt>
    <dgm:pt modelId="{EDF8F85D-77EC-49AE-82A1-F7AE2EAEF7EE}" type="sibTrans" cxnId="{408C2BDF-E5E4-4E46-B59F-A95C50231736}">
      <dgm:prSet/>
      <dgm:spPr/>
      <dgm:t>
        <a:bodyPr/>
        <a:lstStyle/>
        <a:p>
          <a:endParaRPr lang="en-US"/>
        </a:p>
      </dgm:t>
    </dgm:pt>
    <dgm:pt modelId="{B88841FF-68AD-4FD1-90DB-C50B83F817FB}">
      <dgm:prSet phldrT="[Text]" custT="1"/>
      <dgm:spPr>
        <a:solidFill>
          <a:srgbClr val="92D050">
            <a:alpha val="90000"/>
          </a:srgbClr>
        </a:solidFill>
      </dgm:spPr>
      <dgm:t>
        <a:bodyPr/>
        <a:lstStyle/>
        <a:p>
          <a:r>
            <a:rPr lang="en-US" sz="1800" b="1" dirty="0" smtClean="0">
              <a:latin typeface="Comic Sans MS" pitchFamily="66" charset="0"/>
            </a:rPr>
            <a:t>Workplace cliques other people in order to exchange information</a:t>
          </a:r>
          <a:endParaRPr lang="en-US" sz="1800" b="1" dirty="0">
            <a:latin typeface="Comic Sans MS" pitchFamily="66" charset="0"/>
          </a:endParaRPr>
        </a:p>
      </dgm:t>
    </dgm:pt>
    <dgm:pt modelId="{98D57D46-790B-40DB-8482-8E9DE85D866A}" type="parTrans" cxnId="{29CBC411-17F9-404D-AED2-789798521CAC}">
      <dgm:prSet/>
      <dgm:spPr/>
      <dgm:t>
        <a:bodyPr/>
        <a:lstStyle/>
        <a:p>
          <a:endParaRPr lang="en-US"/>
        </a:p>
      </dgm:t>
    </dgm:pt>
    <dgm:pt modelId="{ECDDCF54-5F41-4024-99D2-6062F7F97ADD}" type="sibTrans" cxnId="{29CBC411-17F9-404D-AED2-789798521CAC}">
      <dgm:prSet/>
      <dgm:spPr/>
      <dgm:t>
        <a:bodyPr/>
        <a:lstStyle/>
        <a:p>
          <a:endParaRPr lang="en-US"/>
        </a:p>
      </dgm:t>
    </dgm:pt>
    <dgm:pt modelId="{9C569F9E-5413-486C-9BBA-1432D8B03AF7}">
      <dgm:prSet phldrT="[Text]" custT="1"/>
      <dgm:spPr>
        <a:solidFill>
          <a:srgbClr val="92D050">
            <a:alpha val="90000"/>
          </a:srgbClr>
        </a:solidFill>
      </dgm:spPr>
      <dgm:t>
        <a:bodyPr/>
        <a:lstStyle/>
        <a:p>
          <a:r>
            <a:rPr lang="en-US" sz="1600" dirty="0" smtClean="0">
              <a:latin typeface="Comic Sans MS" pitchFamily="66" charset="0"/>
            </a:rPr>
            <a:t>“</a:t>
          </a:r>
          <a:r>
            <a:rPr lang="en-US" sz="1800" b="1" dirty="0" smtClean="0">
              <a:latin typeface="Comic Sans MS" pitchFamily="66" charset="0"/>
            </a:rPr>
            <a:t>Mates” who socialize outside work </a:t>
          </a:r>
        </a:p>
        <a:p>
          <a:r>
            <a:rPr lang="en-US" sz="1800" b="1" dirty="0" smtClean="0">
              <a:latin typeface="Comic Sans MS" pitchFamily="66" charset="0"/>
            </a:rPr>
            <a:t>Individual member satisfaction</a:t>
          </a:r>
          <a:endParaRPr lang="en-US" sz="1800" b="1" dirty="0">
            <a:latin typeface="Comic Sans MS" pitchFamily="66" charset="0"/>
          </a:endParaRPr>
        </a:p>
      </dgm:t>
    </dgm:pt>
    <dgm:pt modelId="{344F5410-768F-4BFC-805B-AFD1DCD675EB}" type="parTrans" cxnId="{16876CF3-95BB-45AB-9E5B-F4147319E61C}">
      <dgm:prSet/>
      <dgm:spPr/>
      <dgm:t>
        <a:bodyPr/>
        <a:lstStyle/>
        <a:p>
          <a:endParaRPr lang="en-US"/>
        </a:p>
      </dgm:t>
    </dgm:pt>
    <dgm:pt modelId="{B3911BDC-24FD-47B6-97DD-0E21E9A7F250}" type="sibTrans" cxnId="{16876CF3-95BB-45AB-9E5B-F4147319E61C}">
      <dgm:prSet/>
      <dgm:spPr/>
      <dgm:t>
        <a:bodyPr/>
        <a:lstStyle/>
        <a:p>
          <a:endParaRPr lang="en-US"/>
        </a:p>
      </dgm:t>
    </dgm:pt>
    <dgm:pt modelId="{B4568D75-4F51-4C25-8E36-76C1337B185E}">
      <dgm:prSet phldrT="[Text]" custT="1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sz="3600" b="1" dirty="0" smtClean="0">
              <a:latin typeface="Comic Sans MS" pitchFamily="66" charset="0"/>
            </a:rPr>
            <a:t>Teams</a:t>
          </a:r>
          <a:r>
            <a:rPr lang="en-US" sz="3600" dirty="0" smtClean="0">
              <a:latin typeface="Comic Sans MS" pitchFamily="66" charset="0"/>
            </a:rPr>
            <a:t> </a:t>
          </a:r>
          <a:endParaRPr lang="en-US" sz="3600" dirty="0">
            <a:latin typeface="Comic Sans MS" pitchFamily="66" charset="0"/>
          </a:endParaRPr>
        </a:p>
      </dgm:t>
    </dgm:pt>
    <dgm:pt modelId="{E90D4131-9BD8-427D-8D2C-8D0E4A900573}" type="parTrans" cxnId="{25684DE5-F732-49E9-B133-73347F0FCFA0}">
      <dgm:prSet/>
      <dgm:spPr/>
      <dgm:t>
        <a:bodyPr/>
        <a:lstStyle/>
        <a:p>
          <a:endParaRPr lang="en-US"/>
        </a:p>
      </dgm:t>
    </dgm:pt>
    <dgm:pt modelId="{0DB55F10-5670-44BF-AF81-ABED5D2A1338}" type="sibTrans" cxnId="{25684DE5-F732-49E9-B133-73347F0FCFA0}">
      <dgm:prSet/>
      <dgm:spPr/>
      <dgm:t>
        <a:bodyPr/>
        <a:lstStyle/>
        <a:p>
          <a:endParaRPr lang="en-US"/>
        </a:p>
      </dgm:t>
    </dgm:pt>
    <dgm:pt modelId="{6A5DC5E1-E401-4E0C-86EC-D036BEC62395}" type="pres">
      <dgm:prSet presAssocID="{7988DF01-435B-4583-9ECA-BE5471BDB6A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60C5BAA-125A-4D71-B74C-0DD9938BDFCF}" type="pres">
      <dgm:prSet presAssocID="{C5488F99-2F15-4A58-9BC8-22DF5860A495}" presName="root" presStyleCnt="0"/>
      <dgm:spPr/>
      <dgm:t>
        <a:bodyPr/>
        <a:lstStyle/>
        <a:p>
          <a:endParaRPr lang="en-US"/>
        </a:p>
      </dgm:t>
    </dgm:pt>
    <dgm:pt modelId="{B166ED6D-332A-44B8-9264-14548BDAF4F3}" type="pres">
      <dgm:prSet presAssocID="{C5488F99-2F15-4A58-9BC8-22DF5860A495}" presName="rootComposite" presStyleCnt="0"/>
      <dgm:spPr/>
      <dgm:t>
        <a:bodyPr/>
        <a:lstStyle/>
        <a:p>
          <a:endParaRPr lang="en-US"/>
        </a:p>
      </dgm:t>
    </dgm:pt>
    <dgm:pt modelId="{8ED027D8-3013-4B79-AE70-39E5AD2E0971}" type="pres">
      <dgm:prSet presAssocID="{C5488F99-2F15-4A58-9BC8-22DF5860A495}" presName="rootText" presStyleLbl="node1" presStyleIdx="0" presStyleCnt="2"/>
      <dgm:spPr/>
      <dgm:t>
        <a:bodyPr/>
        <a:lstStyle/>
        <a:p>
          <a:endParaRPr lang="en-US"/>
        </a:p>
      </dgm:t>
    </dgm:pt>
    <dgm:pt modelId="{BB82D4DC-C572-4C64-953C-BD8C794F1BC3}" type="pres">
      <dgm:prSet presAssocID="{C5488F99-2F15-4A58-9BC8-22DF5860A495}" presName="rootConnector" presStyleLbl="node1" presStyleIdx="0" presStyleCnt="2"/>
      <dgm:spPr/>
      <dgm:t>
        <a:bodyPr/>
        <a:lstStyle/>
        <a:p>
          <a:endParaRPr lang="en-US"/>
        </a:p>
      </dgm:t>
    </dgm:pt>
    <dgm:pt modelId="{4076B3D7-03CC-45F7-9075-1EF9396AAD08}" type="pres">
      <dgm:prSet presAssocID="{C5488F99-2F15-4A58-9BC8-22DF5860A495}" presName="childShape" presStyleCnt="0"/>
      <dgm:spPr/>
      <dgm:t>
        <a:bodyPr/>
        <a:lstStyle/>
        <a:p>
          <a:endParaRPr lang="en-US"/>
        </a:p>
      </dgm:t>
    </dgm:pt>
    <dgm:pt modelId="{611AC5F6-B615-4CE5-B22A-2DE50D0432DA}" type="pres">
      <dgm:prSet presAssocID="{35BC3DBC-D6BC-4ACD-8ADD-21DC9C21841D}" presName="Name13" presStyleLbl="parChTrans1D2" presStyleIdx="0" presStyleCnt="5"/>
      <dgm:spPr/>
      <dgm:t>
        <a:bodyPr/>
        <a:lstStyle/>
        <a:p>
          <a:endParaRPr lang="en-US"/>
        </a:p>
      </dgm:t>
    </dgm:pt>
    <dgm:pt modelId="{DBCF917C-0ABC-41EF-AF44-57ABA639BC43}" type="pres">
      <dgm:prSet presAssocID="{853A0CF3-2A55-45EB-8878-CCD900206011}" presName="childText" presStyleLbl="bgAcc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465105-E62E-4F77-AC6C-05540DC36B88}" type="pres">
      <dgm:prSet presAssocID="{8ED6B559-3E4B-4B51-8740-732A96026AA1}" presName="Name13" presStyleLbl="parChTrans1D2" presStyleIdx="1" presStyleCnt="5"/>
      <dgm:spPr/>
      <dgm:t>
        <a:bodyPr/>
        <a:lstStyle/>
        <a:p>
          <a:endParaRPr lang="en-US"/>
        </a:p>
      </dgm:t>
    </dgm:pt>
    <dgm:pt modelId="{EB0A3054-6E2E-428E-9FDC-F41D0CBF4FA0}" type="pres">
      <dgm:prSet presAssocID="{2BC77C18-F876-4CBB-BAE0-46FEF7A501EF}" presName="childText" presStyleLbl="bgAcc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D82294-4EBD-4C87-93E9-45C3CBB29B80}" type="pres">
      <dgm:prSet presAssocID="{E90D4131-9BD8-427D-8D2C-8D0E4A900573}" presName="Name13" presStyleLbl="parChTrans1D2" presStyleIdx="2" presStyleCnt="5"/>
      <dgm:spPr/>
      <dgm:t>
        <a:bodyPr/>
        <a:lstStyle/>
        <a:p>
          <a:endParaRPr lang="en-US"/>
        </a:p>
      </dgm:t>
    </dgm:pt>
    <dgm:pt modelId="{7694CE91-A304-405D-9D1B-D03456472832}" type="pres">
      <dgm:prSet presAssocID="{B4568D75-4F51-4C25-8E36-76C1337B185E}" presName="childText" presStyleLbl="bgAcc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5A0399-300A-490F-9C9D-45D8E29026EA}" type="pres">
      <dgm:prSet presAssocID="{8320107F-0371-4658-B60D-33E9275479E8}" presName="root" presStyleCnt="0"/>
      <dgm:spPr/>
      <dgm:t>
        <a:bodyPr/>
        <a:lstStyle/>
        <a:p>
          <a:endParaRPr lang="en-US"/>
        </a:p>
      </dgm:t>
    </dgm:pt>
    <dgm:pt modelId="{099EA3D6-41C7-4752-8844-A2C792AF32A0}" type="pres">
      <dgm:prSet presAssocID="{8320107F-0371-4658-B60D-33E9275479E8}" presName="rootComposite" presStyleCnt="0"/>
      <dgm:spPr/>
      <dgm:t>
        <a:bodyPr/>
        <a:lstStyle/>
        <a:p>
          <a:endParaRPr lang="en-US"/>
        </a:p>
      </dgm:t>
    </dgm:pt>
    <dgm:pt modelId="{8247723A-6FF5-44F1-B905-640B62FC91BD}" type="pres">
      <dgm:prSet presAssocID="{8320107F-0371-4658-B60D-33E9275479E8}" presName="rootText" presStyleLbl="node1" presStyleIdx="1" presStyleCnt="2"/>
      <dgm:spPr/>
      <dgm:t>
        <a:bodyPr/>
        <a:lstStyle/>
        <a:p>
          <a:endParaRPr lang="en-US"/>
        </a:p>
      </dgm:t>
    </dgm:pt>
    <dgm:pt modelId="{70CCE94D-7AD6-47F2-9655-9F17FFB45AF9}" type="pres">
      <dgm:prSet presAssocID="{8320107F-0371-4658-B60D-33E9275479E8}" presName="rootConnector" presStyleLbl="node1" presStyleIdx="1" presStyleCnt="2"/>
      <dgm:spPr/>
      <dgm:t>
        <a:bodyPr/>
        <a:lstStyle/>
        <a:p>
          <a:endParaRPr lang="en-US"/>
        </a:p>
      </dgm:t>
    </dgm:pt>
    <dgm:pt modelId="{7D5C8375-30F2-45A5-9E66-71B6030DABE3}" type="pres">
      <dgm:prSet presAssocID="{8320107F-0371-4658-B60D-33E9275479E8}" presName="childShape" presStyleCnt="0"/>
      <dgm:spPr/>
      <dgm:t>
        <a:bodyPr/>
        <a:lstStyle/>
        <a:p>
          <a:endParaRPr lang="en-US"/>
        </a:p>
      </dgm:t>
    </dgm:pt>
    <dgm:pt modelId="{37C32E54-16B9-453E-AA4A-5B0F3522D6F3}" type="pres">
      <dgm:prSet presAssocID="{98D57D46-790B-40DB-8482-8E9DE85D866A}" presName="Name13" presStyleLbl="parChTrans1D2" presStyleIdx="3" presStyleCnt="5"/>
      <dgm:spPr/>
      <dgm:t>
        <a:bodyPr/>
        <a:lstStyle/>
        <a:p>
          <a:endParaRPr lang="en-US"/>
        </a:p>
      </dgm:t>
    </dgm:pt>
    <dgm:pt modelId="{E165F505-E0CB-4BE1-A2EA-F2AF30F5153C}" type="pres">
      <dgm:prSet presAssocID="{B88841FF-68AD-4FD1-90DB-C50B83F817FB}" presName="childText" presStyleLbl="bgAcc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E1C766-9B57-4530-B262-BDF9FED95705}" type="pres">
      <dgm:prSet presAssocID="{344F5410-768F-4BFC-805B-AFD1DCD675EB}" presName="Name13" presStyleLbl="parChTrans1D2" presStyleIdx="4" presStyleCnt="5"/>
      <dgm:spPr/>
      <dgm:t>
        <a:bodyPr/>
        <a:lstStyle/>
        <a:p>
          <a:endParaRPr lang="en-US"/>
        </a:p>
      </dgm:t>
    </dgm:pt>
    <dgm:pt modelId="{BCCFB2B7-2B21-4289-AF17-B00BEC3186DF}" type="pres">
      <dgm:prSet presAssocID="{9C569F9E-5413-486C-9BBA-1432D8B03AF7}" presName="childText" presStyleLbl="bgAcc1" presStyleIdx="4" presStyleCnt="5" custScaleY="1318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ECA1D19-3CFA-4959-9C7B-0E8B0A263A52}" type="presOf" srcId="{98D57D46-790B-40DB-8482-8E9DE85D866A}" destId="{37C32E54-16B9-453E-AA4A-5B0F3522D6F3}" srcOrd="0" destOrd="0" presId="urn:microsoft.com/office/officeart/2005/8/layout/hierarchy3"/>
    <dgm:cxn modelId="{E93DD510-E10B-4F40-B5FE-802E1F8A6805}" type="presOf" srcId="{9C569F9E-5413-486C-9BBA-1432D8B03AF7}" destId="{BCCFB2B7-2B21-4289-AF17-B00BEC3186DF}" srcOrd="0" destOrd="0" presId="urn:microsoft.com/office/officeart/2005/8/layout/hierarchy3"/>
    <dgm:cxn modelId="{16876CF3-95BB-45AB-9E5B-F4147319E61C}" srcId="{8320107F-0371-4658-B60D-33E9275479E8}" destId="{9C569F9E-5413-486C-9BBA-1432D8B03AF7}" srcOrd="1" destOrd="0" parTransId="{344F5410-768F-4BFC-805B-AFD1DCD675EB}" sibTransId="{B3911BDC-24FD-47B6-97DD-0E21E9A7F250}"/>
    <dgm:cxn modelId="{1ADC9FE8-CA01-43D1-A4F9-E81A2CD9B302}" type="presOf" srcId="{853A0CF3-2A55-45EB-8878-CCD900206011}" destId="{DBCF917C-0ABC-41EF-AF44-57ABA639BC43}" srcOrd="0" destOrd="0" presId="urn:microsoft.com/office/officeart/2005/8/layout/hierarchy3"/>
    <dgm:cxn modelId="{9B162223-DCF2-4BCA-BDA8-CCD8C93C8F11}" type="presOf" srcId="{7988DF01-435B-4583-9ECA-BE5471BDB6A6}" destId="{6A5DC5E1-E401-4E0C-86EC-D036BEC62395}" srcOrd="0" destOrd="0" presId="urn:microsoft.com/office/officeart/2005/8/layout/hierarchy3"/>
    <dgm:cxn modelId="{C214C0F7-EB9C-4B11-8891-EB5727C91D6B}" type="presOf" srcId="{8320107F-0371-4658-B60D-33E9275479E8}" destId="{70CCE94D-7AD6-47F2-9655-9F17FFB45AF9}" srcOrd="1" destOrd="0" presId="urn:microsoft.com/office/officeart/2005/8/layout/hierarchy3"/>
    <dgm:cxn modelId="{29CBC411-17F9-404D-AED2-789798521CAC}" srcId="{8320107F-0371-4658-B60D-33E9275479E8}" destId="{B88841FF-68AD-4FD1-90DB-C50B83F817FB}" srcOrd="0" destOrd="0" parTransId="{98D57D46-790B-40DB-8482-8E9DE85D866A}" sibTransId="{ECDDCF54-5F41-4024-99D2-6062F7F97ADD}"/>
    <dgm:cxn modelId="{408C2BDF-E5E4-4E46-B59F-A95C50231736}" srcId="{7988DF01-435B-4583-9ECA-BE5471BDB6A6}" destId="{8320107F-0371-4658-B60D-33E9275479E8}" srcOrd="1" destOrd="0" parTransId="{EA388BD4-2E5A-484E-AD60-D2C24100B2A5}" sibTransId="{EDF8F85D-77EC-49AE-82A1-F7AE2EAEF7EE}"/>
    <dgm:cxn modelId="{25684DE5-F732-49E9-B133-73347F0FCFA0}" srcId="{C5488F99-2F15-4A58-9BC8-22DF5860A495}" destId="{B4568D75-4F51-4C25-8E36-76C1337B185E}" srcOrd="2" destOrd="0" parTransId="{E90D4131-9BD8-427D-8D2C-8D0E4A900573}" sibTransId="{0DB55F10-5670-44BF-AF81-ABED5D2A1338}"/>
    <dgm:cxn modelId="{2BD346FA-6B48-4298-8940-22443A3548D7}" type="presOf" srcId="{344F5410-768F-4BFC-805B-AFD1DCD675EB}" destId="{CFE1C766-9B57-4530-B262-BDF9FED95705}" srcOrd="0" destOrd="0" presId="urn:microsoft.com/office/officeart/2005/8/layout/hierarchy3"/>
    <dgm:cxn modelId="{FF236DD3-2536-4611-ADCF-BA4940C59ED8}" type="presOf" srcId="{B88841FF-68AD-4FD1-90DB-C50B83F817FB}" destId="{E165F505-E0CB-4BE1-A2EA-F2AF30F5153C}" srcOrd="0" destOrd="0" presId="urn:microsoft.com/office/officeart/2005/8/layout/hierarchy3"/>
    <dgm:cxn modelId="{D3A46E65-0225-497C-BD68-1E59DA5885F0}" type="presOf" srcId="{8320107F-0371-4658-B60D-33E9275479E8}" destId="{8247723A-6FF5-44F1-B905-640B62FC91BD}" srcOrd="0" destOrd="0" presId="urn:microsoft.com/office/officeart/2005/8/layout/hierarchy3"/>
    <dgm:cxn modelId="{8D8D2F34-A7E7-4A85-9BA2-109025791974}" type="presOf" srcId="{E90D4131-9BD8-427D-8D2C-8D0E4A900573}" destId="{51D82294-4EBD-4C87-93E9-45C3CBB29B80}" srcOrd="0" destOrd="0" presId="urn:microsoft.com/office/officeart/2005/8/layout/hierarchy3"/>
    <dgm:cxn modelId="{1F4369BA-5DBB-4E24-B236-2258A0690EC4}" srcId="{7988DF01-435B-4583-9ECA-BE5471BDB6A6}" destId="{C5488F99-2F15-4A58-9BC8-22DF5860A495}" srcOrd="0" destOrd="0" parTransId="{3BDA279B-8EC8-47A6-BCB6-DC5CBFE38F8A}" sibTransId="{944B905D-D3F3-49A6-AF79-7AF0C783FC43}"/>
    <dgm:cxn modelId="{975CFDC3-91C1-497A-A35F-77F74E91FB0A}" type="presOf" srcId="{C5488F99-2F15-4A58-9BC8-22DF5860A495}" destId="{8ED027D8-3013-4B79-AE70-39E5AD2E0971}" srcOrd="0" destOrd="0" presId="urn:microsoft.com/office/officeart/2005/8/layout/hierarchy3"/>
    <dgm:cxn modelId="{CB86F57D-9D60-4933-BEF8-75C920208B7A}" srcId="{C5488F99-2F15-4A58-9BC8-22DF5860A495}" destId="{853A0CF3-2A55-45EB-8878-CCD900206011}" srcOrd="0" destOrd="0" parTransId="{35BC3DBC-D6BC-4ACD-8ADD-21DC9C21841D}" sibTransId="{207AE661-702C-4F20-85C8-0DF8694BE3A4}"/>
    <dgm:cxn modelId="{484E5F10-B87B-4D92-9CC1-EFD0DDD51160}" srcId="{C5488F99-2F15-4A58-9BC8-22DF5860A495}" destId="{2BC77C18-F876-4CBB-BAE0-46FEF7A501EF}" srcOrd="1" destOrd="0" parTransId="{8ED6B559-3E4B-4B51-8740-732A96026AA1}" sibTransId="{461E5A46-19B6-428E-BB37-7AE9895FE8CE}"/>
    <dgm:cxn modelId="{860E6C80-B2A5-4148-A215-2950C53792BE}" type="presOf" srcId="{B4568D75-4F51-4C25-8E36-76C1337B185E}" destId="{7694CE91-A304-405D-9D1B-D03456472832}" srcOrd="0" destOrd="0" presId="urn:microsoft.com/office/officeart/2005/8/layout/hierarchy3"/>
    <dgm:cxn modelId="{288E920E-112C-489F-ABEA-1C200D3DDB0A}" type="presOf" srcId="{8ED6B559-3E4B-4B51-8740-732A96026AA1}" destId="{92465105-E62E-4F77-AC6C-05540DC36B88}" srcOrd="0" destOrd="0" presId="urn:microsoft.com/office/officeart/2005/8/layout/hierarchy3"/>
    <dgm:cxn modelId="{70680FF3-2287-40DC-93B6-093C95B93359}" type="presOf" srcId="{35BC3DBC-D6BC-4ACD-8ADD-21DC9C21841D}" destId="{611AC5F6-B615-4CE5-B22A-2DE50D0432DA}" srcOrd="0" destOrd="0" presId="urn:microsoft.com/office/officeart/2005/8/layout/hierarchy3"/>
    <dgm:cxn modelId="{E776E411-41E0-4E0D-8D7C-C1B12BD50FF6}" type="presOf" srcId="{C5488F99-2F15-4A58-9BC8-22DF5860A495}" destId="{BB82D4DC-C572-4C64-953C-BD8C794F1BC3}" srcOrd="1" destOrd="0" presId="urn:microsoft.com/office/officeart/2005/8/layout/hierarchy3"/>
    <dgm:cxn modelId="{5AB2C024-AB8C-42DF-8D37-323DBB741570}" type="presOf" srcId="{2BC77C18-F876-4CBB-BAE0-46FEF7A501EF}" destId="{EB0A3054-6E2E-428E-9FDC-F41D0CBF4FA0}" srcOrd="0" destOrd="0" presId="urn:microsoft.com/office/officeart/2005/8/layout/hierarchy3"/>
    <dgm:cxn modelId="{6228A228-8E7D-4AE1-BC4D-65AD8075C0A6}" type="presParOf" srcId="{6A5DC5E1-E401-4E0C-86EC-D036BEC62395}" destId="{860C5BAA-125A-4D71-B74C-0DD9938BDFCF}" srcOrd="0" destOrd="0" presId="urn:microsoft.com/office/officeart/2005/8/layout/hierarchy3"/>
    <dgm:cxn modelId="{E03D61F1-AD92-40D2-9279-6CFF2BE266FE}" type="presParOf" srcId="{860C5BAA-125A-4D71-B74C-0DD9938BDFCF}" destId="{B166ED6D-332A-44B8-9264-14548BDAF4F3}" srcOrd="0" destOrd="0" presId="urn:microsoft.com/office/officeart/2005/8/layout/hierarchy3"/>
    <dgm:cxn modelId="{4D243CA6-B133-41DE-A92E-363EA78CB785}" type="presParOf" srcId="{B166ED6D-332A-44B8-9264-14548BDAF4F3}" destId="{8ED027D8-3013-4B79-AE70-39E5AD2E0971}" srcOrd="0" destOrd="0" presId="urn:microsoft.com/office/officeart/2005/8/layout/hierarchy3"/>
    <dgm:cxn modelId="{05625A48-9732-41A5-BBB9-38E918C52028}" type="presParOf" srcId="{B166ED6D-332A-44B8-9264-14548BDAF4F3}" destId="{BB82D4DC-C572-4C64-953C-BD8C794F1BC3}" srcOrd="1" destOrd="0" presId="urn:microsoft.com/office/officeart/2005/8/layout/hierarchy3"/>
    <dgm:cxn modelId="{636230AC-7751-461A-8C85-97E2D0F1B83D}" type="presParOf" srcId="{860C5BAA-125A-4D71-B74C-0DD9938BDFCF}" destId="{4076B3D7-03CC-45F7-9075-1EF9396AAD08}" srcOrd="1" destOrd="0" presId="urn:microsoft.com/office/officeart/2005/8/layout/hierarchy3"/>
    <dgm:cxn modelId="{BCACBBB6-C19F-4A42-9F5F-67644B98C75D}" type="presParOf" srcId="{4076B3D7-03CC-45F7-9075-1EF9396AAD08}" destId="{611AC5F6-B615-4CE5-B22A-2DE50D0432DA}" srcOrd="0" destOrd="0" presId="urn:microsoft.com/office/officeart/2005/8/layout/hierarchy3"/>
    <dgm:cxn modelId="{B21EB508-8E8C-4791-93AA-69607CB7D2E6}" type="presParOf" srcId="{4076B3D7-03CC-45F7-9075-1EF9396AAD08}" destId="{DBCF917C-0ABC-41EF-AF44-57ABA639BC43}" srcOrd="1" destOrd="0" presId="urn:microsoft.com/office/officeart/2005/8/layout/hierarchy3"/>
    <dgm:cxn modelId="{5D7D33B3-0D7D-4003-93A9-8048DB4CD086}" type="presParOf" srcId="{4076B3D7-03CC-45F7-9075-1EF9396AAD08}" destId="{92465105-E62E-4F77-AC6C-05540DC36B88}" srcOrd="2" destOrd="0" presId="urn:microsoft.com/office/officeart/2005/8/layout/hierarchy3"/>
    <dgm:cxn modelId="{094002F5-E25C-4593-850C-A8B45A494360}" type="presParOf" srcId="{4076B3D7-03CC-45F7-9075-1EF9396AAD08}" destId="{EB0A3054-6E2E-428E-9FDC-F41D0CBF4FA0}" srcOrd="3" destOrd="0" presId="urn:microsoft.com/office/officeart/2005/8/layout/hierarchy3"/>
    <dgm:cxn modelId="{52448D73-1223-49B0-9F5D-B6CC4B620404}" type="presParOf" srcId="{4076B3D7-03CC-45F7-9075-1EF9396AAD08}" destId="{51D82294-4EBD-4C87-93E9-45C3CBB29B80}" srcOrd="4" destOrd="0" presId="urn:microsoft.com/office/officeart/2005/8/layout/hierarchy3"/>
    <dgm:cxn modelId="{67FBDE3F-296C-453E-B6C1-4CA822BE2286}" type="presParOf" srcId="{4076B3D7-03CC-45F7-9075-1EF9396AAD08}" destId="{7694CE91-A304-405D-9D1B-D03456472832}" srcOrd="5" destOrd="0" presId="urn:microsoft.com/office/officeart/2005/8/layout/hierarchy3"/>
    <dgm:cxn modelId="{64976473-C992-41B3-BA74-2E6766D9B69B}" type="presParOf" srcId="{6A5DC5E1-E401-4E0C-86EC-D036BEC62395}" destId="{5F5A0399-300A-490F-9C9D-45D8E29026EA}" srcOrd="1" destOrd="0" presId="urn:microsoft.com/office/officeart/2005/8/layout/hierarchy3"/>
    <dgm:cxn modelId="{C59667D3-317A-4F13-A4BE-5BCD7730819B}" type="presParOf" srcId="{5F5A0399-300A-490F-9C9D-45D8E29026EA}" destId="{099EA3D6-41C7-4752-8844-A2C792AF32A0}" srcOrd="0" destOrd="0" presId="urn:microsoft.com/office/officeart/2005/8/layout/hierarchy3"/>
    <dgm:cxn modelId="{952245B2-D0B9-4BA9-8DE6-F728589BB4B5}" type="presParOf" srcId="{099EA3D6-41C7-4752-8844-A2C792AF32A0}" destId="{8247723A-6FF5-44F1-B905-640B62FC91BD}" srcOrd="0" destOrd="0" presId="urn:microsoft.com/office/officeart/2005/8/layout/hierarchy3"/>
    <dgm:cxn modelId="{909C439F-D798-460D-8C50-B902257169F7}" type="presParOf" srcId="{099EA3D6-41C7-4752-8844-A2C792AF32A0}" destId="{70CCE94D-7AD6-47F2-9655-9F17FFB45AF9}" srcOrd="1" destOrd="0" presId="urn:microsoft.com/office/officeart/2005/8/layout/hierarchy3"/>
    <dgm:cxn modelId="{1BA19AE5-250C-4599-80B6-11B40BE17000}" type="presParOf" srcId="{5F5A0399-300A-490F-9C9D-45D8E29026EA}" destId="{7D5C8375-30F2-45A5-9E66-71B6030DABE3}" srcOrd="1" destOrd="0" presId="urn:microsoft.com/office/officeart/2005/8/layout/hierarchy3"/>
    <dgm:cxn modelId="{ACA48590-9809-4AE5-A9C7-2FEA369F126E}" type="presParOf" srcId="{7D5C8375-30F2-45A5-9E66-71B6030DABE3}" destId="{37C32E54-16B9-453E-AA4A-5B0F3522D6F3}" srcOrd="0" destOrd="0" presId="urn:microsoft.com/office/officeart/2005/8/layout/hierarchy3"/>
    <dgm:cxn modelId="{800D3DAC-D48F-4551-83D6-982FDDDCED5A}" type="presParOf" srcId="{7D5C8375-30F2-45A5-9E66-71B6030DABE3}" destId="{E165F505-E0CB-4BE1-A2EA-F2AF30F5153C}" srcOrd="1" destOrd="0" presId="urn:microsoft.com/office/officeart/2005/8/layout/hierarchy3"/>
    <dgm:cxn modelId="{03678FA7-1216-4D4C-BBB9-A610CF0103A9}" type="presParOf" srcId="{7D5C8375-30F2-45A5-9E66-71B6030DABE3}" destId="{CFE1C766-9B57-4530-B262-BDF9FED95705}" srcOrd="2" destOrd="0" presId="urn:microsoft.com/office/officeart/2005/8/layout/hierarchy3"/>
    <dgm:cxn modelId="{D4178B3D-3832-4C0B-AD0F-3E506357D1BA}" type="presParOf" srcId="{7D5C8375-30F2-45A5-9E66-71B6030DABE3}" destId="{BCCFB2B7-2B21-4289-AF17-B00BEC3186DF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5A35BDA-1D10-4BBE-91D9-E06ACA8C4C73}" type="doc">
      <dgm:prSet loTypeId="urn:microsoft.com/office/officeart/2005/8/layout/hierarchy6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801A671-80A5-41C2-A788-46D5B3285C10}">
      <dgm:prSet phldrT="[Text]"/>
      <dgm:spPr/>
      <dgm:t>
        <a:bodyPr/>
        <a:lstStyle/>
        <a:p>
          <a:r>
            <a:rPr lang="en-US" dirty="0" smtClean="0">
              <a:latin typeface="Comic Sans MS" pitchFamily="66" charset="0"/>
            </a:rPr>
            <a:t>Teams</a:t>
          </a:r>
          <a:endParaRPr lang="en-US" dirty="0">
            <a:latin typeface="Comic Sans MS" pitchFamily="66" charset="0"/>
          </a:endParaRPr>
        </a:p>
      </dgm:t>
    </dgm:pt>
    <dgm:pt modelId="{90A20707-08F5-435A-B7A0-3F4D488314F6}" type="parTrans" cxnId="{7954840D-D078-4E60-8238-18A80BCA7B37}">
      <dgm:prSet/>
      <dgm:spPr/>
      <dgm:t>
        <a:bodyPr/>
        <a:lstStyle/>
        <a:p>
          <a:endParaRPr lang="en-US"/>
        </a:p>
      </dgm:t>
    </dgm:pt>
    <dgm:pt modelId="{5D05B312-989B-48EB-9DA0-8C130BB76D90}" type="sibTrans" cxnId="{7954840D-D078-4E60-8238-18A80BCA7B37}">
      <dgm:prSet/>
      <dgm:spPr/>
      <dgm:t>
        <a:bodyPr/>
        <a:lstStyle/>
        <a:p>
          <a:endParaRPr lang="en-US"/>
        </a:p>
      </dgm:t>
    </dgm:pt>
    <dgm:pt modelId="{16DF3BB0-5CDD-4990-8B07-25F648442A82}">
      <dgm:prSet phldrT="[Text]"/>
      <dgm:spPr/>
      <dgm:t>
        <a:bodyPr/>
        <a:lstStyle/>
        <a:p>
          <a:r>
            <a:rPr lang="en-US" dirty="0" smtClean="0">
              <a:latin typeface="Comic Sans MS" pitchFamily="66" charset="0"/>
            </a:rPr>
            <a:t>Task cannot be handled by one person</a:t>
          </a:r>
          <a:endParaRPr lang="en-US" dirty="0">
            <a:latin typeface="Comic Sans MS" pitchFamily="66" charset="0"/>
          </a:endParaRPr>
        </a:p>
      </dgm:t>
    </dgm:pt>
    <dgm:pt modelId="{E42FA8DA-42DD-4C84-B850-DBA409B02A55}" type="parTrans" cxnId="{B2E4BE79-A503-45BC-A6F1-34DC895F47B3}">
      <dgm:prSet/>
      <dgm:spPr/>
      <dgm:t>
        <a:bodyPr/>
        <a:lstStyle/>
        <a:p>
          <a:endParaRPr lang="en-US"/>
        </a:p>
      </dgm:t>
    </dgm:pt>
    <dgm:pt modelId="{1785090B-748B-40D7-B51E-09A9D7FFBC70}" type="sibTrans" cxnId="{B2E4BE79-A503-45BC-A6F1-34DC895F47B3}">
      <dgm:prSet/>
      <dgm:spPr/>
      <dgm:t>
        <a:bodyPr/>
        <a:lstStyle/>
        <a:p>
          <a:endParaRPr lang="en-US"/>
        </a:p>
      </dgm:t>
    </dgm:pt>
    <dgm:pt modelId="{8FA6D7D6-F437-4FBD-9327-A3E3BF9BE2C3}">
      <dgm:prSet phldrT="[Text]"/>
      <dgm:spPr/>
      <dgm:t>
        <a:bodyPr/>
        <a:lstStyle/>
        <a:p>
          <a:r>
            <a:rPr lang="en-US" dirty="0" smtClean="0">
              <a:latin typeface="Comic Sans MS" pitchFamily="66" charset="0"/>
            </a:rPr>
            <a:t>Exchange Of Knowledge and Ideas</a:t>
          </a:r>
          <a:endParaRPr lang="en-US" dirty="0">
            <a:latin typeface="Comic Sans MS" pitchFamily="66" charset="0"/>
          </a:endParaRPr>
        </a:p>
      </dgm:t>
    </dgm:pt>
    <dgm:pt modelId="{8CA8FD07-B1F7-4427-AB1D-E32C0138D171}" type="parTrans" cxnId="{EA9A2856-B9B3-4902-84B0-40BD71D9FBBD}">
      <dgm:prSet/>
      <dgm:spPr/>
      <dgm:t>
        <a:bodyPr/>
        <a:lstStyle/>
        <a:p>
          <a:endParaRPr lang="en-US"/>
        </a:p>
      </dgm:t>
    </dgm:pt>
    <dgm:pt modelId="{64062675-8995-43DE-A31F-4D032F4FEA64}" type="sibTrans" cxnId="{EA9A2856-B9B3-4902-84B0-40BD71D9FBBD}">
      <dgm:prSet/>
      <dgm:spPr/>
      <dgm:t>
        <a:bodyPr/>
        <a:lstStyle/>
        <a:p>
          <a:endParaRPr lang="en-US"/>
        </a:p>
      </dgm:t>
    </dgm:pt>
    <dgm:pt modelId="{6516A36F-BB3A-4033-B486-20A438E1E777}">
      <dgm:prSet phldrT="[Text]"/>
      <dgm:spPr/>
      <dgm:t>
        <a:bodyPr/>
        <a:lstStyle/>
        <a:p>
          <a:r>
            <a:rPr lang="en-US" dirty="0" smtClean="0">
              <a:latin typeface="Comic Sans MS" pitchFamily="66" charset="0"/>
            </a:rPr>
            <a:t>Increasing  Communication</a:t>
          </a:r>
          <a:endParaRPr lang="en-US" dirty="0">
            <a:latin typeface="Comic Sans MS" pitchFamily="66" charset="0"/>
          </a:endParaRPr>
        </a:p>
      </dgm:t>
    </dgm:pt>
    <dgm:pt modelId="{5B2E6CF1-3261-4843-A8F7-3AD84844AEB1}" type="parTrans" cxnId="{1F8FBEAA-B1E3-428E-8B79-71D1592ADCE6}">
      <dgm:prSet/>
      <dgm:spPr/>
      <dgm:t>
        <a:bodyPr/>
        <a:lstStyle/>
        <a:p>
          <a:endParaRPr lang="en-US"/>
        </a:p>
      </dgm:t>
    </dgm:pt>
    <dgm:pt modelId="{9EBAC378-4C77-4FA6-9CF1-C5F7165A6FFA}" type="sibTrans" cxnId="{1F8FBEAA-B1E3-428E-8B79-71D1592ADCE6}">
      <dgm:prSet/>
      <dgm:spPr/>
      <dgm:t>
        <a:bodyPr/>
        <a:lstStyle/>
        <a:p>
          <a:endParaRPr lang="en-US"/>
        </a:p>
      </dgm:t>
    </dgm:pt>
    <dgm:pt modelId="{C28D4530-AF3D-4AFF-8708-A312DA83EFDF}">
      <dgm:prSet phldrT="[Text]" phldr="1"/>
      <dgm:spPr/>
      <dgm:t>
        <a:bodyPr/>
        <a:lstStyle/>
        <a:p>
          <a:endParaRPr lang="en-US" dirty="0"/>
        </a:p>
      </dgm:t>
    </dgm:pt>
    <dgm:pt modelId="{777D7434-EA71-481C-B918-1988661E91AC}" type="parTrans" cxnId="{17E98C2A-242D-44BD-AEF5-BF27B482B3F9}">
      <dgm:prSet/>
      <dgm:spPr/>
      <dgm:t>
        <a:bodyPr/>
        <a:lstStyle/>
        <a:p>
          <a:endParaRPr lang="en-US"/>
        </a:p>
      </dgm:t>
    </dgm:pt>
    <dgm:pt modelId="{9378BE03-80C0-4A1C-9E3D-606E0AF2BBC9}" type="sibTrans" cxnId="{17E98C2A-242D-44BD-AEF5-BF27B482B3F9}">
      <dgm:prSet/>
      <dgm:spPr/>
      <dgm:t>
        <a:bodyPr/>
        <a:lstStyle/>
        <a:p>
          <a:endParaRPr lang="en-US"/>
        </a:p>
      </dgm:t>
    </dgm:pt>
    <dgm:pt modelId="{ED68D5C6-AC92-4DAE-BBAC-8778A50CDDC8}">
      <dgm:prSet phldrT="[Text]" phldr="1"/>
      <dgm:spPr/>
      <dgm:t>
        <a:bodyPr/>
        <a:lstStyle/>
        <a:p>
          <a:endParaRPr lang="en-US" dirty="0"/>
        </a:p>
      </dgm:t>
    </dgm:pt>
    <dgm:pt modelId="{46972F89-DFF0-47F9-8327-154D2B5E3D06}" type="parTrans" cxnId="{47CE40B1-354D-42F4-9A47-E9AF2C9F8B9A}">
      <dgm:prSet/>
      <dgm:spPr/>
      <dgm:t>
        <a:bodyPr/>
        <a:lstStyle/>
        <a:p>
          <a:endParaRPr lang="en-US"/>
        </a:p>
      </dgm:t>
    </dgm:pt>
    <dgm:pt modelId="{674CE32D-65A2-4A5C-B6C9-0D708EADCB82}" type="sibTrans" cxnId="{47CE40B1-354D-42F4-9A47-E9AF2C9F8B9A}">
      <dgm:prSet/>
      <dgm:spPr/>
      <dgm:t>
        <a:bodyPr/>
        <a:lstStyle/>
        <a:p>
          <a:endParaRPr lang="en-US"/>
        </a:p>
      </dgm:t>
    </dgm:pt>
    <dgm:pt modelId="{4D067560-F6A9-4275-B64E-7DC0B8F75E20}">
      <dgm:prSet phldrT="[Text]" phldr="1"/>
      <dgm:spPr/>
      <dgm:t>
        <a:bodyPr/>
        <a:lstStyle/>
        <a:p>
          <a:endParaRPr lang="en-US"/>
        </a:p>
      </dgm:t>
    </dgm:pt>
    <dgm:pt modelId="{CD5E9450-80AC-483E-ACB6-675A321ACC42}" type="parTrans" cxnId="{BD2EFEF9-878D-4A5D-9DF3-D549CFD6B7D6}">
      <dgm:prSet/>
      <dgm:spPr/>
      <dgm:t>
        <a:bodyPr/>
        <a:lstStyle/>
        <a:p>
          <a:endParaRPr lang="en-US"/>
        </a:p>
      </dgm:t>
    </dgm:pt>
    <dgm:pt modelId="{B54363F6-E9DE-4119-BC50-240B6999CE8E}" type="sibTrans" cxnId="{BD2EFEF9-878D-4A5D-9DF3-D549CFD6B7D6}">
      <dgm:prSet/>
      <dgm:spPr/>
      <dgm:t>
        <a:bodyPr/>
        <a:lstStyle/>
        <a:p>
          <a:endParaRPr lang="en-US"/>
        </a:p>
      </dgm:t>
    </dgm:pt>
    <dgm:pt modelId="{FC39B0BA-4447-4F6A-9B35-7B3C1758E0AA}">
      <dgm:prSet phldrT="[Text]"/>
      <dgm:spPr/>
      <dgm:t>
        <a:bodyPr/>
        <a:lstStyle/>
        <a:p>
          <a:r>
            <a:rPr lang="en-US" dirty="0" smtClean="0">
              <a:latin typeface="Comic Sans MS" pitchFamily="66" charset="0"/>
            </a:rPr>
            <a:t>New Ideas</a:t>
          </a:r>
        </a:p>
        <a:p>
          <a:r>
            <a:rPr lang="en-US" dirty="0" smtClean="0">
              <a:latin typeface="Comic Sans MS" pitchFamily="66" charset="0"/>
            </a:rPr>
            <a:t>(Hitchhiking)</a:t>
          </a:r>
          <a:endParaRPr lang="en-US" dirty="0">
            <a:latin typeface="Comic Sans MS" pitchFamily="66" charset="0"/>
          </a:endParaRPr>
        </a:p>
      </dgm:t>
    </dgm:pt>
    <dgm:pt modelId="{D66C8EC8-79A2-4EFB-8398-F68074AB7AF8}" type="parTrans" cxnId="{692CF11A-ABB4-472B-A8B5-5BBEDB04F1D0}">
      <dgm:prSet/>
      <dgm:spPr/>
      <dgm:t>
        <a:bodyPr/>
        <a:lstStyle/>
        <a:p>
          <a:endParaRPr lang="en-US"/>
        </a:p>
      </dgm:t>
    </dgm:pt>
    <dgm:pt modelId="{17767B92-490A-40EA-B50B-CEA2CF923A3C}" type="sibTrans" cxnId="{692CF11A-ABB4-472B-A8B5-5BBEDB04F1D0}">
      <dgm:prSet/>
      <dgm:spPr/>
      <dgm:t>
        <a:bodyPr/>
        <a:lstStyle/>
        <a:p>
          <a:endParaRPr lang="en-US"/>
        </a:p>
      </dgm:t>
    </dgm:pt>
    <dgm:pt modelId="{9B131F53-5090-43E3-B996-CCA21D0A8B74}">
      <dgm:prSet phldrT="[Text]"/>
      <dgm:spPr/>
      <dgm:t>
        <a:bodyPr/>
        <a:lstStyle/>
        <a:p>
          <a:r>
            <a:rPr lang="en-US" dirty="0" smtClean="0">
              <a:latin typeface="Comic Sans MS" pitchFamily="66" charset="0"/>
            </a:rPr>
            <a:t>Evaluating Ideas from many viewpoints</a:t>
          </a:r>
          <a:endParaRPr lang="en-US" dirty="0">
            <a:latin typeface="Comic Sans MS" pitchFamily="66" charset="0"/>
          </a:endParaRPr>
        </a:p>
      </dgm:t>
    </dgm:pt>
    <dgm:pt modelId="{21266B5E-51EF-47FC-9C4C-9CEFAB3D97AA}" type="parTrans" cxnId="{CE4E9649-AAE2-40C0-9BBA-81C6956D3C73}">
      <dgm:prSet/>
      <dgm:spPr/>
      <dgm:t>
        <a:bodyPr/>
        <a:lstStyle/>
        <a:p>
          <a:endParaRPr lang="en-US"/>
        </a:p>
      </dgm:t>
    </dgm:pt>
    <dgm:pt modelId="{0B3755A2-1B51-4BAF-8C19-42486CD5247C}" type="sibTrans" cxnId="{CE4E9649-AAE2-40C0-9BBA-81C6956D3C73}">
      <dgm:prSet/>
      <dgm:spPr/>
      <dgm:t>
        <a:bodyPr/>
        <a:lstStyle/>
        <a:p>
          <a:endParaRPr lang="en-US"/>
        </a:p>
      </dgm:t>
    </dgm:pt>
    <dgm:pt modelId="{75FFA342-C6E3-42D6-8FBA-9C5F0E2B449D}" type="pres">
      <dgm:prSet presAssocID="{B5A35BDA-1D10-4BBE-91D9-E06ACA8C4C73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726C08A-AB27-4A1B-BBAF-E38BBD7E954F}" type="pres">
      <dgm:prSet presAssocID="{B5A35BDA-1D10-4BBE-91D9-E06ACA8C4C73}" presName="hierFlow" presStyleCnt="0"/>
      <dgm:spPr/>
    </dgm:pt>
    <dgm:pt modelId="{78E214A2-E7F4-416B-A316-B0BF10D64011}" type="pres">
      <dgm:prSet presAssocID="{B5A35BDA-1D10-4BBE-91D9-E06ACA8C4C73}" presName="firstBuf" presStyleCnt="0"/>
      <dgm:spPr/>
    </dgm:pt>
    <dgm:pt modelId="{ADD6D019-38B3-4242-8E2E-BBD853DBB964}" type="pres">
      <dgm:prSet presAssocID="{B5A35BDA-1D10-4BBE-91D9-E06ACA8C4C73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016061DD-999A-4122-8674-B4A347C64C2F}" type="pres">
      <dgm:prSet presAssocID="{8801A671-80A5-41C2-A788-46D5B3285C10}" presName="Name14" presStyleCnt="0"/>
      <dgm:spPr/>
    </dgm:pt>
    <dgm:pt modelId="{18D589FE-6FAB-4D52-96D9-47FEFAEAA6AC}" type="pres">
      <dgm:prSet presAssocID="{8801A671-80A5-41C2-A788-46D5B3285C10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422D889-C5AC-4322-BD0D-08B21FE527B6}" type="pres">
      <dgm:prSet presAssocID="{8801A671-80A5-41C2-A788-46D5B3285C10}" presName="hierChild2" presStyleCnt="0"/>
      <dgm:spPr/>
    </dgm:pt>
    <dgm:pt modelId="{7428D3F1-60B3-48FA-B81B-CCE03BCD8B46}" type="pres">
      <dgm:prSet presAssocID="{E42FA8DA-42DD-4C84-B850-DBA409B02A55}" presName="Name19" presStyleLbl="parChTrans1D2" presStyleIdx="0" presStyleCnt="2"/>
      <dgm:spPr/>
      <dgm:t>
        <a:bodyPr/>
        <a:lstStyle/>
        <a:p>
          <a:endParaRPr lang="en-US"/>
        </a:p>
      </dgm:t>
    </dgm:pt>
    <dgm:pt modelId="{4E572849-19D1-4CF2-82C4-544F2110A507}" type="pres">
      <dgm:prSet presAssocID="{16DF3BB0-5CDD-4990-8B07-25F648442A82}" presName="Name21" presStyleCnt="0"/>
      <dgm:spPr/>
    </dgm:pt>
    <dgm:pt modelId="{E41BA42A-ED12-491A-9E90-29FCB2BF1F88}" type="pres">
      <dgm:prSet presAssocID="{16DF3BB0-5CDD-4990-8B07-25F648442A82}" presName="level2Shape" presStyleLbl="node2" presStyleIdx="0" presStyleCnt="2"/>
      <dgm:spPr/>
      <dgm:t>
        <a:bodyPr/>
        <a:lstStyle/>
        <a:p>
          <a:endParaRPr lang="en-US"/>
        </a:p>
      </dgm:t>
    </dgm:pt>
    <dgm:pt modelId="{D6EEA7FE-FB78-4483-B4C4-810090E94561}" type="pres">
      <dgm:prSet presAssocID="{16DF3BB0-5CDD-4990-8B07-25F648442A82}" presName="hierChild3" presStyleCnt="0"/>
      <dgm:spPr/>
    </dgm:pt>
    <dgm:pt modelId="{21573092-211A-4361-BD12-27785ABDF4FF}" type="pres">
      <dgm:prSet presAssocID="{8CA8FD07-B1F7-4427-AB1D-E32C0138D171}" presName="Name19" presStyleLbl="parChTrans1D2" presStyleIdx="1" presStyleCnt="2"/>
      <dgm:spPr/>
      <dgm:t>
        <a:bodyPr/>
        <a:lstStyle/>
        <a:p>
          <a:endParaRPr lang="en-US"/>
        </a:p>
      </dgm:t>
    </dgm:pt>
    <dgm:pt modelId="{FD36CC47-8BF8-42A4-807D-28A65FE32C53}" type="pres">
      <dgm:prSet presAssocID="{8FA6D7D6-F437-4FBD-9327-A3E3BF9BE2C3}" presName="Name21" presStyleCnt="0"/>
      <dgm:spPr/>
    </dgm:pt>
    <dgm:pt modelId="{31576B74-6738-4ADD-BE6B-1AF77A1C7772}" type="pres">
      <dgm:prSet presAssocID="{8FA6D7D6-F437-4FBD-9327-A3E3BF9BE2C3}" presName="level2Shape" presStyleLbl="node2" presStyleIdx="1" presStyleCnt="2"/>
      <dgm:spPr/>
      <dgm:t>
        <a:bodyPr/>
        <a:lstStyle/>
        <a:p>
          <a:endParaRPr lang="en-US"/>
        </a:p>
      </dgm:t>
    </dgm:pt>
    <dgm:pt modelId="{F53EE49F-0C93-4965-865E-71DFB07CF814}" type="pres">
      <dgm:prSet presAssocID="{8FA6D7D6-F437-4FBD-9327-A3E3BF9BE2C3}" presName="hierChild3" presStyleCnt="0"/>
      <dgm:spPr/>
    </dgm:pt>
    <dgm:pt modelId="{DD0BBEF7-14FB-46EA-BF72-62B2029CAA28}" type="pres">
      <dgm:prSet presAssocID="{5B2E6CF1-3261-4843-A8F7-3AD84844AEB1}" presName="Name19" presStyleLbl="parChTrans1D3" presStyleIdx="0" presStyleCnt="3"/>
      <dgm:spPr/>
      <dgm:t>
        <a:bodyPr/>
        <a:lstStyle/>
        <a:p>
          <a:endParaRPr lang="en-US"/>
        </a:p>
      </dgm:t>
    </dgm:pt>
    <dgm:pt modelId="{A7C3D8B8-FE9B-41C0-8F8F-728E3D94A3BF}" type="pres">
      <dgm:prSet presAssocID="{6516A36F-BB3A-4033-B486-20A438E1E777}" presName="Name21" presStyleCnt="0"/>
      <dgm:spPr/>
    </dgm:pt>
    <dgm:pt modelId="{0BB176B7-9483-4B3B-859C-F143E5055889}" type="pres">
      <dgm:prSet presAssocID="{6516A36F-BB3A-4033-B486-20A438E1E777}" presName="level2Shape" presStyleLbl="node3" presStyleIdx="0" presStyleCnt="3"/>
      <dgm:spPr/>
      <dgm:t>
        <a:bodyPr/>
        <a:lstStyle/>
        <a:p>
          <a:endParaRPr lang="en-US"/>
        </a:p>
      </dgm:t>
    </dgm:pt>
    <dgm:pt modelId="{9E55D28F-DAE0-4492-8CD9-FB23860F4AEB}" type="pres">
      <dgm:prSet presAssocID="{6516A36F-BB3A-4033-B486-20A438E1E777}" presName="hierChild3" presStyleCnt="0"/>
      <dgm:spPr/>
    </dgm:pt>
    <dgm:pt modelId="{3B100697-1FDD-439B-8764-2F4F775DA5E1}" type="pres">
      <dgm:prSet presAssocID="{D66C8EC8-79A2-4EFB-8398-F68074AB7AF8}" presName="Name19" presStyleLbl="parChTrans1D3" presStyleIdx="1" presStyleCnt="3"/>
      <dgm:spPr/>
      <dgm:t>
        <a:bodyPr/>
        <a:lstStyle/>
        <a:p>
          <a:endParaRPr lang="en-US"/>
        </a:p>
      </dgm:t>
    </dgm:pt>
    <dgm:pt modelId="{2D38F6C1-98E5-49CD-B381-94FFE9E1F24E}" type="pres">
      <dgm:prSet presAssocID="{FC39B0BA-4447-4F6A-9B35-7B3C1758E0AA}" presName="Name21" presStyleCnt="0"/>
      <dgm:spPr/>
    </dgm:pt>
    <dgm:pt modelId="{D463C083-C5AB-4134-A160-EF6AFBD88921}" type="pres">
      <dgm:prSet presAssocID="{FC39B0BA-4447-4F6A-9B35-7B3C1758E0AA}" presName="level2Shape" presStyleLbl="node3" presStyleIdx="1" presStyleCnt="3"/>
      <dgm:spPr/>
      <dgm:t>
        <a:bodyPr/>
        <a:lstStyle/>
        <a:p>
          <a:endParaRPr lang="en-US"/>
        </a:p>
      </dgm:t>
    </dgm:pt>
    <dgm:pt modelId="{71C401EE-9392-4041-A7A5-BFAE5DE2C37D}" type="pres">
      <dgm:prSet presAssocID="{FC39B0BA-4447-4F6A-9B35-7B3C1758E0AA}" presName="hierChild3" presStyleCnt="0"/>
      <dgm:spPr/>
    </dgm:pt>
    <dgm:pt modelId="{4AC3A1A6-1CE6-4A05-A233-D18664AE9434}" type="pres">
      <dgm:prSet presAssocID="{21266B5E-51EF-47FC-9C4C-9CEFAB3D97AA}" presName="Name19" presStyleLbl="parChTrans1D3" presStyleIdx="2" presStyleCnt="3"/>
      <dgm:spPr/>
      <dgm:t>
        <a:bodyPr/>
        <a:lstStyle/>
        <a:p>
          <a:endParaRPr lang="en-US"/>
        </a:p>
      </dgm:t>
    </dgm:pt>
    <dgm:pt modelId="{2995F894-01C3-47F2-9D28-E074EDF951C9}" type="pres">
      <dgm:prSet presAssocID="{9B131F53-5090-43E3-B996-CCA21D0A8B74}" presName="Name21" presStyleCnt="0"/>
      <dgm:spPr/>
    </dgm:pt>
    <dgm:pt modelId="{32AC3125-4B8D-4704-91E2-671C8FEF8AA9}" type="pres">
      <dgm:prSet presAssocID="{9B131F53-5090-43E3-B996-CCA21D0A8B74}" presName="level2Shape" presStyleLbl="node3" presStyleIdx="2" presStyleCnt="3"/>
      <dgm:spPr/>
      <dgm:t>
        <a:bodyPr/>
        <a:lstStyle/>
        <a:p>
          <a:endParaRPr lang="en-US"/>
        </a:p>
      </dgm:t>
    </dgm:pt>
    <dgm:pt modelId="{87059A04-D17A-4597-82C0-C95196FBE636}" type="pres">
      <dgm:prSet presAssocID="{9B131F53-5090-43E3-B996-CCA21D0A8B74}" presName="hierChild3" presStyleCnt="0"/>
      <dgm:spPr/>
    </dgm:pt>
    <dgm:pt modelId="{575A3FBC-6A47-4430-B632-BCA19EFD9215}" type="pres">
      <dgm:prSet presAssocID="{B5A35BDA-1D10-4BBE-91D9-E06ACA8C4C73}" presName="bgShapesFlow" presStyleCnt="0"/>
      <dgm:spPr/>
    </dgm:pt>
    <dgm:pt modelId="{B18AC479-CFDD-4EDC-B4C3-34F6CF80EA6B}" type="pres">
      <dgm:prSet presAssocID="{C28D4530-AF3D-4AFF-8708-A312DA83EFDF}" presName="rectComp" presStyleCnt="0"/>
      <dgm:spPr/>
    </dgm:pt>
    <dgm:pt modelId="{E38051EA-8DB0-4199-923A-29ED20A02EC7}" type="pres">
      <dgm:prSet presAssocID="{C28D4530-AF3D-4AFF-8708-A312DA83EFDF}" presName="bgRect" presStyleLbl="bgShp" presStyleIdx="0" presStyleCnt="3"/>
      <dgm:spPr/>
      <dgm:t>
        <a:bodyPr/>
        <a:lstStyle/>
        <a:p>
          <a:endParaRPr lang="en-US"/>
        </a:p>
      </dgm:t>
    </dgm:pt>
    <dgm:pt modelId="{2F0FC0F8-AC06-4EA7-B24D-09C99CFE54D9}" type="pres">
      <dgm:prSet presAssocID="{C28D4530-AF3D-4AFF-8708-A312DA83EFDF}" presName="bgRectTx" presStyleLbl="bgShp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5C62AC-8CE0-430B-B93A-0C5E94121B4E}" type="pres">
      <dgm:prSet presAssocID="{C28D4530-AF3D-4AFF-8708-A312DA83EFDF}" presName="spComp" presStyleCnt="0"/>
      <dgm:spPr/>
    </dgm:pt>
    <dgm:pt modelId="{652D824C-6C00-4B57-9A5D-3A1FAF5602B6}" type="pres">
      <dgm:prSet presAssocID="{C28D4530-AF3D-4AFF-8708-A312DA83EFDF}" presName="vSp" presStyleCnt="0"/>
      <dgm:spPr/>
    </dgm:pt>
    <dgm:pt modelId="{BA1E9D58-AFD4-4163-8EBF-48C0D94E5C5D}" type="pres">
      <dgm:prSet presAssocID="{ED68D5C6-AC92-4DAE-BBAC-8778A50CDDC8}" presName="rectComp" presStyleCnt="0"/>
      <dgm:spPr/>
    </dgm:pt>
    <dgm:pt modelId="{2552E2D4-868D-42AA-AD6D-551E55F424EE}" type="pres">
      <dgm:prSet presAssocID="{ED68D5C6-AC92-4DAE-BBAC-8778A50CDDC8}" presName="bgRect" presStyleLbl="bgShp" presStyleIdx="1" presStyleCnt="3"/>
      <dgm:spPr/>
      <dgm:t>
        <a:bodyPr/>
        <a:lstStyle/>
        <a:p>
          <a:endParaRPr lang="en-US"/>
        </a:p>
      </dgm:t>
    </dgm:pt>
    <dgm:pt modelId="{FBD2B8C2-AF85-4A78-8F58-D286E7A8D34D}" type="pres">
      <dgm:prSet presAssocID="{ED68D5C6-AC92-4DAE-BBAC-8778A50CDDC8}" presName="bgRectTx" presStyleLbl="bgShp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B8C04C-7CE7-4B4B-BC5F-A180F8DB3E5C}" type="pres">
      <dgm:prSet presAssocID="{ED68D5C6-AC92-4DAE-BBAC-8778A50CDDC8}" presName="spComp" presStyleCnt="0"/>
      <dgm:spPr/>
    </dgm:pt>
    <dgm:pt modelId="{DB554C41-A7A6-4050-999C-74449261B411}" type="pres">
      <dgm:prSet presAssocID="{ED68D5C6-AC92-4DAE-BBAC-8778A50CDDC8}" presName="vSp" presStyleCnt="0"/>
      <dgm:spPr/>
    </dgm:pt>
    <dgm:pt modelId="{D891B8AA-35B6-4004-91C5-172EC65A60A5}" type="pres">
      <dgm:prSet presAssocID="{4D067560-F6A9-4275-B64E-7DC0B8F75E20}" presName="rectComp" presStyleCnt="0"/>
      <dgm:spPr/>
    </dgm:pt>
    <dgm:pt modelId="{789D819B-5CA1-4CA2-BF37-A6A378FCFFAC}" type="pres">
      <dgm:prSet presAssocID="{4D067560-F6A9-4275-B64E-7DC0B8F75E20}" presName="bgRect" presStyleLbl="bgShp" presStyleIdx="2" presStyleCnt="3"/>
      <dgm:spPr/>
      <dgm:t>
        <a:bodyPr/>
        <a:lstStyle/>
        <a:p>
          <a:endParaRPr lang="en-US"/>
        </a:p>
      </dgm:t>
    </dgm:pt>
    <dgm:pt modelId="{CDBDEEB3-D037-46C7-B8CB-82052FC1F4CD}" type="pres">
      <dgm:prSet presAssocID="{4D067560-F6A9-4275-B64E-7DC0B8F75E20}" presName="bgRectTx" presStyleLbl="bgShp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B19A17D-BC11-47CE-A064-7956B9DFC523}" type="presOf" srcId="{FC39B0BA-4447-4F6A-9B35-7B3C1758E0AA}" destId="{D463C083-C5AB-4134-A160-EF6AFBD88921}" srcOrd="0" destOrd="0" presId="urn:microsoft.com/office/officeart/2005/8/layout/hierarchy6"/>
    <dgm:cxn modelId="{206C3B05-CB46-49A6-9925-5C148839CAFA}" type="presOf" srcId="{6516A36F-BB3A-4033-B486-20A438E1E777}" destId="{0BB176B7-9483-4B3B-859C-F143E5055889}" srcOrd="0" destOrd="0" presId="urn:microsoft.com/office/officeart/2005/8/layout/hierarchy6"/>
    <dgm:cxn modelId="{A9469CD2-E9D9-4BF7-A573-C26CF767E698}" type="presOf" srcId="{21266B5E-51EF-47FC-9C4C-9CEFAB3D97AA}" destId="{4AC3A1A6-1CE6-4A05-A233-D18664AE9434}" srcOrd="0" destOrd="0" presId="urn:microsoft.com/office/officeart/2005/8/layout/hierarchy6"/>
    <dgm:cxn modelId="{F5470862-34E6-4CB8-A9D9-1689086B1FC7}" type="presOf" srcId="{C28D4530-AF3D-4AFF-8708-A312DA83EFDF}" destId="{E38051EA-8DB0-4199-923A-29ED20A02EC7}" srcOrd="0" destOrd="0" presId="urn:microsoft.com/office/officeart/2005/8/layout/hierarchy6"/>
    <dgm:cxn modelId="{FF6044B9-3775-46EF-80E3-EFF2DF590155}" type="presOf" srcId="{4D067560-F6A9-4275-B64E-7DC0B8F75E20}" destId="{789D819B-5CA1-4CA2-BF37-A6A378FCFFAC}" srcOrd="0" destOrd="0" presId="urn:microsoft.com/office/officeart/2005/8/layout/hierarchy6"/>
    <dgm:cxn modelId="{0E54F0F8-7398-42CE-8305-08DA3AF30E59}" type="presOf" srcId="{8FA6D7D6-F437-4FBD-9327-A3E3BF9BE2C3}" destId="{31576B74-6738-4ADD-BE6B-1AF77A1C7772}" srcOrd="0" destOrd="0" presId="urn:microsoft.com/office/officeart/2005/8/layout/hierarchy6"/>
    <dgm:cxn modelId="{8A7C759B-68F1-4ACF-9934-2B1148E16361}" type="presOf" srcId="{D66C8EC8-79A2-4EFB-8398-F68074AB7AF8}" destId="{3B100697-1FDD-439B-8764-2F4F775DA5E1}" srcOrd="0" destOrd="0" presId="urn:microsoft.com/office/officeart/2005/8/layout/hierarchy6"/>
    <dgm:cxn modelId="{7954840D-D078-4E60-8238-18A80BCA7B37}" srcId="{B5A35BDA-1D10-4BBE-91D9-E06ACA8C4C73}" destId="{8801A671-80A5-41C2-A788-46D5B3285C10}" srcOrd="0" destOrd="0" parTransId="{90A20707-08F5-435A-B7A0-3F4D488314F6}" sibTransId="{5D05B312-989B-48EB-9DA0-8C130BB76D90}"/>
    <dgm:cxn modelId="{47CE40B1-354D-42F4-9A47-E9AF2C9F8B9A}" srcId="{B5A35BDA-1D10-4BBE-91D9-E06ACA8C4C73}" destId="{ED68D5C6-AC92-4DAE-BBAC-8778A50CDDC8}" srcOrd="2" destOrd="0" parTransId="{46972F89-DFF0-47F9-8327-154D2B5E3D06}" sibTransId="{674CE32D-65A2-4A5C-B6C9-0D708EADCB82}"/>
    <dgm:cxn modelId="{E229379C-838A-4A09-A6D1-03E30A7C8B8F}" type="presOf" srcId="{C28D4530-AF3D-4AFF-8708-A312DA83EFDF}" destId="{2F0FC0F8-AC06-4EA7-B24D-09C99CFE54D9}" srcOrd="1" destOrd="0" presId="urn:microsoft.com/office/officeart/2005/8/layout/hierarchy6"/>
    <dgm:cxn modelId="{23DF6BEC-4864-4D9D-BC57-29934FDB7D59}" type="presOf" srcId="{ED68D5C6-AC92-4DAE-BBAC-8778A50CDDC8}" destId="{2552E2D4-868D-42AA-AD6D-551E55F424EE}" srcOrd="0" destOrd="0" presId="urn:microsoft.com/office/officeart/2005/8/layout/hierarchy6"/>
    <dgm:cxn modelId="{B2E4BE79-A503-45BC-A6F1-34DC895F47B3}" srcId="{8801A671-80A5-41C2-A788-46D5B3285C10}" destId="{16DF3BB0-5CDD-4990-8B07-25F648442A82}" srcOrd="0" destOrd="0" parTransId="{E42FA8DA-42DD-4C84-B850-DBA409B02A55}" sibTransId="{1785090B-748B-40D7-B51E-09A9D7FFBC70}"/>
    <dgm:cxn modelId="{A5E42D17-4F2C-49CA-8B24-F84BA5A8D703}" type="presOf" srcId="{5B2E6CF1-3261-4843-A8F7-3AD84844AEB1}" destId="{DD0BBEF7-14FB-46EA-BF72-62B2029CAA28}" srcOrd="0" destOrd="0" presId="urn:microsoft.com/office/officeart/2005/8/layout/hierarchy6"/>
    <dgm:cxn modelId="{692CF11A-ABB4-472B-A8B5-5BBEDB04F1D0}" srcId="{8FA6D7D6-F437-4FBD-9327-A3E3BF9BE2C3}" destId="{FC39B0BA-4447-4F6A-9B35-7B3C1758E0AA}" srcOrd="1" destOrd="0" parTransId="{D66C8EC8-79A2-4EFB-8398-F68074AB7AF8}" sibTransId="{17767B92-490A-40EA-B50B-CEA2CF923A3C}"/>
    <dgm:cxn modelId="{1F8FBEAA-B1E3-428E-8B79-71D1592ADCE6}" srcId="{8FA6D7D6-F437-4FBD-9327-A3E3BF9BE2C3}" destId="{6516A36F-BB3A-4033-B486-20A438E1E777}" srcOrd="0" destOrd="0" parTransId="{5B2E6CF1-3261-4843-A8F7-3AD84844AEB1}" sibTransId="{9EBAC378-4C77-4FA6-9CF1-C5F7165A6FFA}"/>
    <dgm:cxn modelId="{17E98C2A-242D-44BD-AEF5-BF27B482B3F9}" srcId="{B5A35BDA-1D10-4BBE-91D9-E06ACA8C4C73}" destId="{C28D4530-AF3D-4AFF-8708-A312DA83EFDF}" srcOrd="1" destOrd="0" parTransId="{777D7434-EA71-481C-B918-1988661E91AC}" sibTransId="{9378BE03-80C0-4A1C-9E3D-606E0AF2BBC9}"/>
    <dgm:cxn modelId="{1B488898-C110-48AD-96C5-0482866DF049}" type="presOf" srcId="{16DF3BB0-5CDD-4990-8B07-25F648442A82}" destId="{E41BA42A-ED12-491A-9E90-29FCB2BF1F88}" srcOrd="0" destOrd="0" presId="urn:microsoft.com/office/officeart/2005/8/layout/hierarchy6"/>
    <dgm:cxn modelId="{AD5034C2-D3EA-4B45-AD85-D3AB5CCCE5A8}" type="presOf" srcId="{8CA8FD07-B1F7-4427-AB1D-E32C0138D171}" destId="{21573092-211A-4361-BD12-27785ABDF4FF}" srcOrd="0" destOrd="0" presId="urn:microsoft.com/office/officeart/2005/8/layout/hierarchy6"/>
    <dgm:cxn modelId="{3B6A7769-1028-4498-8DD2-9CEEECD062C2}" type="presOf" srcId="{4D067560-F6A9-4275-B64E-7DC0B8F75E20}" destId="{CDBDEEB3-D037-46C7-B8CB-82052FC1F4CD}" srcOrd="1" destOrd="0" presId="urn:microsoft.com/office/officeart/2005/8/layout/hierarchy6"/>
    <dgm:cxn modelId="{CE4E9649-AAE2-40C0-9BBA-81C6956D3C73}" srcId="{8FA6D7D6-F437-4FBD-9327-A3E3BF9BE2C3}" destId="{9B131F53-5090-43E3-B996-CCA21D0A8B74}" srcOrd="2" destOrd="0" parTransId="{21266B5E-51EF-47FC-9C4C-9CEFAB3D97AA}" sibTransId="{0B3755A2-1B51-4BAF-8C19-42486CD5247C}"/>
    <dgm:cxn modelId="{69C8B065-4602-42CF-B6EC-9E9F5F94DB44}" type="presOf" srcId="{9B131F53-5090-43E3-B996-CCA21D0A8B74}" destId="{32AC3125-4B8D-4704-91E2-671C8FEF8AA9}" srcOrd="0" destOrd="0" presId="urn:microsoft.com/office/officeart/2005/8/layout/hierarchy6"/>
    <dgm:cxn modelId="{BD2EFEF9-878D-4A5D-9DF3-D549CFD6B7D6}" srcId="{B5A35BDA-1D10-4BBE-91D9-E06ACA8C4C73}" destId="{4D067560-F6A9-4275-B64E-7DC0B8F75E20}" srcOrd="3" destOrd="0" parTransId="{CD5E9450-80AC-483E-ACB6-675A321ACC42}" sibTransId="{B54363F6-E9DE-4119-BC50-240B6999CE8E}"/>
    <dgm:cxn modelId="{5E4E40DD-C855-4F8F-9C42-67D7C154CDCC}" type="presOf" srcId="{E42FA8DA-42DD-4C84-B850-DBA409B02A55}" destId="{7428D3F1-60B3-48FA-B81B-CCE03BCD8B46}" srcOrd="0" destOrd="0" presId="urn:microsoft.com/office/officeart/2005/8/layout/hierarchy6"/>
    <dgm:cxn modelId="{EA9A2856-B9B3-4902-84B0-40BD71D9FBBD}" srcId="{8801A671-80A5-41C2-A788-46D5B3285C10}" destId="{8FA6D7D6-F437-4FBD-9327-A3E3BF9BE2C3}" srcOrd="1" destOrd="0" parTransId="{8CA8FD07-B1F7-4427-AB1D-E32C0138D171}" sibTransId="{64062675-8995-43DE-A31F-4D032F4FEA64}"/>
    <dgm:cxn modelId="{F7817068-663B-4AD8-9FFD-CDCF5B28A7F5}" type="presOf" srcId="{ED68D5C6-AC92-4DAE-BBAC-8778A50CDDC8}" destId="{FBD2B8C2-AF85-4A78-8F58-D286E7A8D34D}" srcOrd="1" destOrd="0" presId="urn:microsoft.com/office/officeart/2005/8/layout/hierarchy6"/>
    <dgm:cxn modelId="{8EF710CD-6A88-4FA4-92C7-40DB861B6758}" type="presOf" srcId="{B5A35BDA-1D10-4BBE-91D9-E06ACA8C4C73}" destId="{75FFA342-C6E3-42D6-8FBA-9C5F0E2B449D}" srcOrd="0" destOrd="0" presId="urn:microsoft.com/office/officeart/2005/8/layout/hierarchy6"/>
    <dgm:cxn modelId="{4397C661-AE8F-4B70-A9DB-1CD68C9D716A}" type="presOf" srcId="{8801A671-80A5-41C2-A788-46D5B3285C10}" destId="{18D589FE-6FAB-4D52-96D9-47FEFAEAA6AC}" srcOrd="0" destOrd="0" presId="urn:microsoft.com/office/officeart/2005/8/layout/hierarchy6"/>
    <dgm:cxn modelId="{752FA82C-D448-422B-95A9-E6FA6D8A301B}" type="presParOf" srcId="{75FFA342-C6E3-42D6-8FBA-9C5F0E2B449D}" destId="{8726C08A-AB27-4A1B-BBAF-E38BBD7E954F}" srcOrd="0" destOrd="0" presId="urn:microsoft.com/office/officeart/2005/8/layout/hierarchy6"/>
    <dgm:cxn modelId="{69A2905D-2A46-46AB-879C-95CC45A38A0A}" type="presParOf" srcId="{8726C08A-AB27-4A1B-BBAF-E38BBD7E954F}" destId="{78E214A2-E7F4-416B-A316-B0BF10D64011}" srcOrd="0" destOrd="0" presId="urn:microsoft.com/office/officeart/2005/8/layout/hierarchy6"/>
    <dgm:cxn modelId="{E1327782-2B00-4B2A-BDAD-5941081A2756}" type="presParOf" srcId="{8726C08A-AB27-4A1B-BBAF-E38BBD7E954F}" destId="{ADD6D019-38B3-4242-8E2E-BBD853DBB964}" srcOrd="1" destOrd="0" presId="urn:microsoft.com/office/officeart/2005/8/layout/hierarchy6"/>
    <dgm:cxn modelId="{0C8B9613-B8ED-4102-88BB-F61B062DF8B4}" type="presParOf" srcId="{ADD6D019-38B3-4242-8E2E-BBD853DBB964}" destId="{016061DD-999A-4122-8674-B4A347C64C2F}" srcOrd="0" destOrd="0" presId="urn:microsoft.com/office/officeart/2005/8/layout/hierarchy6"/>
    <dgm:cxn modelId="{B7E7B11C-2565-4B58-BCF7-D886EBD12A81}" type="presParOf" srcId="{016061DD-999A-4122-8674-B4A347C64C2F}" destId="{18D589FE-6FAB-4D52-96D9-47FEFAEAA6AC}" srcOrd="0" destOrd="0" presId="urn:microsoft.com/office/officeart/2005/8/layout/hierarchy6"/>
    <dgm:cxn modelId="{564F4103-FC2C-492F-91A1-11FC598F620A}" type="presParOf" srcId="{016061DD-999A-4122-8674-B4A347C64C2F}" destId="{2422D889-C5AC-4322-BD0D-08B21FE527B6}" srcOrd="1" destOrd="0" presId="urn:microsoft.com/office/officeart/2005/8/layout/hierarchy6"/>
    <dgm:cxn modelId="{F9CD4050-FA7D-4A16-AD3E-FCBB6DCCE744}" type="presParOf" srcId="{2422D889-C5AC-4322-BD0D-08B21FE527B6}" destId="{7428D3F1-60B3-48FA-B81B-CCE03BCD8B46}" srcOrd="0" destOrd="0" presId="urn:microsoft.com/office/officeart/2005/8/layout/hierarchy6"/>
    <dgm:cxn modelId="{52AF0FA0-9394-4D5B-962A-9D6CE281B900}" type="presParOf" srcId="{2422D889-C5AC-4322-BD0D-08B21FE527B6}" destId="{4E572849-19D1-4CF2-82C4-544F2110A507}" srcOrd="1" destOrd="0" presId="urn:microsoft.com/office/officeart/2005/8/layout/hierarchy6"/>
    <dgm:cxn modelId="{16F2723D-3AE3-481D-9129-33CF19DB84F9}" type="presParOf" srcId="{4E572849-19D1-4CF2-82C4-544F2110A507}" destId="{E41BA42A-ED12-491A-9E90-29FCB2BF1F88}" srcOrd="0" destOrd="0" presId="urn:microsoft.com/office/officeart/2005/8/layout/hierarchy6"/>
    <dgm:cxn modelId="{48C3B4D3-A2B4-4311-8EF0-20E65548B7E1}" type="presParOf" srcId="{4E572849-19D1-4CF2-82C4-544F2110A507}" destId="{D6EEA7FE-FB78-4483-B4C4-810090E94561}" srcOrd="1" destOrd="0" presId="urn:microsoft.com/office/officeart/2005/8/layout/hierarchy6"/>
    <dgm:cxn modelId="{151BCDC3-C5C2-46DB-87D2-74C1A23646D2}" type="presParOf" srcId="{2422D889-C5AC-4322-BD0D-08B21FE527B6}" destId="{21573092-211A-4361-BD12-27785ABDF4FF}" srcOrd="2" destOrd="0" presId="urn:microsoft.com/office/officeart/2005/8/layout/hierarchy6"/>
    <dgm:cxn modelId="{ABE3F0CD-A565-472F-86F7-4070DD6AF441}" type="presParOf" srcId="{2422D889-C5AC-4322-BD0D-08B21FE527B6}" destId="{FD36CC47-8BF8-42A4-807D-28A65FE32C53}" srcOrd="3" destOrd="0" presId="urn:microsoft.com/office/officeart/2005/8/layout/hierarchy6"/>
    <dgm:cxn modelId="{A88CADB5-6150-431C-933F-6591DE8BF829}" type="presParOf" srcId="{FD36CC47-8BF8-42A4-807D-28A65FE32C53}" destId="{31576B74-6738-4ADD-BE6B-1AF77A1C7772}" srcOrd="0" destOrd="0" presId="urn:microsoft.com/office/officeart/2005/8/layout/hierarchy6"/>
    <dgm:cxn modelId="{AB5A6650-7363-46BD-BFB1-6FE347F11DE9}" type="presParOf" srcId="{FD36CC47-8BF8-42A4-807D-28A65FE32C53}" destId="{F53EE49F-0C93-4965-865E-71DFB07CF814}" srcOrd="1" destOrd="0" presId="urn:microsoft.com/office/officeart/2005/8/layout/hierarchy6"/>
    <dgm:cxn modelId="{1780F46A-60AE-44C0-819D-E0EFCEAAFF3C}" type="presParOf" srcId="{F53EE49F-0C93-4965-865E-71DFB07CF814}" destId="{DD0BBEF7-14FB-46EA-BF72-62B2029CAA28}" srcOrd="0" destOrd="0" presId="urn:microsoft.com/office/officeart/2005/8/layout/hierarchy6"/>
    <dgm:cxn modelId="{74423068-A0C6-4965-BC99-E0088181E023}" type="presParOf" srcId="{F53EE49F-0C93-4965-865E-71DFB07CF814}" destId="{A7C3D8B8-FE9B-41C0-8F8F-728E3D94A3BF}" srcOrd="1" destOrd="0" presId="urn:microsoft.com/office/officeart/2005/8/layout/hierarchy6"/>
    <dgm:cxn modelId="{D9258238-50A1-4188-B530-7ED544973B8E}" type="presParOf" srcId="{A7C3D8B8-FE9B-41C0-8F8F-728E3D94A3BF}" destId="{0BB176B7-9483-4B3B-859C-F143E5055889}" srcOrd="0" destOrd="0" presId="urn:microsoft.com/office/officeart/2005/8/layout/hierarchy6"/>
    <dgm:cxn modelId="{0098EA7B-146F-44B4-A37D-4106787B861A}" type="presParOf" srcId="{A7C3D8B8-FE9B-41C0-8F8F-728E3D94A3BF}" destId="{9E55D28F-DAE0-4492-8CD9-FB23860F4AEB}" srcOrd="1" destOrd="0" presId="urn:microsoft.com/office/officeart/2005/8/layout/hierarchy6"/>
    <dgm:cxn modelId="{CA8228C4-B01E-4C16-A5F7-41042C152990}" type="presParOf" srcId="{F53EE49F-0C93-4965-865E-71DFB07CF814}" destId="{3B100697-1FDD-439B-8764-2F4F775DA5E1}" srcOrd="2" destOrd="0" presId="urn:microsoft.com/office/officeart/2005/8/layout/hierarchy6"/>
    <dgm:cxn modelId="{BA41F882-A9E6-4850-B868-0F2E483F70CA}" type="presParOf" srcId="{F53EE49F-0C93-4965-865E-71DFB07CF814}" destId="{2D38F6C1-98E5-49CD-B381-94FFE9E1F24E}" srcOrd="3" destOrd="0" presId="urn:microsoft.com/office/officeart/2005/8/layout/hierarchy6"/>
    <dgm:cxn modelId="{2FE0F0E6-3800-44EC-B83F-C76D3F3F7B23}" type="presParOf" srcId="{2D38F6C1-98E5-49CD-B381-94FFE9E1F24E}" destId="{D463C083-C5AB-4134-A160-EF6AFBD88921}" srcOrd="0" destOrd="0" presId="urn:microsoft.com/office/officeart/2005/8/layout/hierarchy6"/>
    <dgm:cxn modelId="{616CE215-6F73-43A7-928E-49203CC10509}" type="presParOf" srcId="{2D38F6C1-98E5-49CD-B381-94FFE9E1F24E}" destId="{71C401EE-9392-4041-A7A5-BFAE5DE2C37D}" srcOrd="1" destOrd="0" presId="urn:microsoft.com/office/officeart/2005/8/layout/hierarchy6"/>
    <dgm:cxn modelId="{1D9435EC-594E-4257-A7F1-B730BA4697A0}" type="presParOf" srcId="{F53EE49F-0C93-4965-865E-71DFB07CF814}" destId="{4AC3A1A6-1CE6-4A05-A233-D18664AE9434}" srcOrd="4" destOrd="0" presId="urn:microsoft.com/office/officeart/2005/8/layout/hierarchy6"/>
    <dgm:cxn modelId="{52590EE2-42C2-4BE7-9F51-0FB8B8D5019E}" type="presParOf" srcId="{F53EE49F-0C93-4965-865E-71DFB07CF814}" destId="{2995F894-01C3-47F2-9D28-E074EDF951C9}" srcOrd="5" destOrd="0" presId="urn:microsoft.com/office/officeart/2005/8/layout/hierarchy6"/>
    <dgm:cxn modelId="{A6EFE022-7C2F-40BC-90E7-A070B9F6D447}" type="presParOf" srcId="{2995F894-01C3-47F2-9D28-E074EDF951C9}" destId="{32AC3125-4B8D-4704-91E2-671C8FEF8AA9}" srcOrd="0" destOrd="0" presId="urn:microsoft.com/office/officeart/2005/8/layout/hierarchy6"/>
    <dgm:cxn modelId="{B2D18BE3-A050-4C91-B5E1-983E6DA16ED2}" type="presParOf" srcId="{2995F894-01C3-47F2-9D28-E074EDF951C9}" destId="{87059A04-D17A-4597-82C0-C95196FBE636}" srcOrd="1" destOrd="0" presId="urn:microsoft.com/office/officeart/2005/8/layout/hierarchy6"/>
    <dgm:cxn modelId="{625C0010-9334-4C4C-98EF-5DE080F17357}" type="presParOf" srcId="{75FFA342-C6E3-42D6-8FBA-9C5F0E2B449D}" destId="{575A3FBC-6A47-4430-B632-BCA19EFD9215}" srcOrd="1" destOrd="0" presId="urn:microsoft.com/office/officeart/2005/8/layout/hierarchy6"/>
    <dgm:cxn modelId="{3AC4D1CF-C9C9-441C-A8AE-F6995F0C537A}" type="presParOf" srcId="{575A3FBC-6A47-4430-B632-BCA19EFD9215}" destId="{B18AC479-CFDD-4EDC-B4C3-34F6CF80EA6B}" srcOrd="0" destOrd="0" presId="urn:microsoft.com/office/officeart/2005/8/layout/hierarchy6"/>
    <dgm:cxn modelId="{999B02C4-E1DE-49B0-9B0D-FE36C9DD5C9C}" type="presParOf" srcId="{B18AC479-CFDD-4EDC-B4C3-34F6CF80EA6B}" destId="{E38051EA-8DB0-4199-923A-29ED20A02EC7}" srcOrd="0" destOrd="0" presId="urn:microsoft.com/office/officeart/2005/8/layout/hierarchy6"/>
    <dgm:cxn modelId="{1E646072-0FB1-4190-AAC1-B75D086CEB1F}" type="presParOf" srcId="{B18AC479-CFDD-4EDC-B4C3-34F6CF80EA6B}" destId="{2F0FC0F8-AC06-4EA7-B24D-09C99CFE54D9}" srcOrd="1" destOrd="0" presId="urn:microsoft.com/office/officeart/2005/8/layout/hierarchy6"/>
    <dgm:cxn modelId="{CA2C6033-6D53-4E35-B84E-0277DCB28A46}" type="presParOf" srcId="{575A3FBC-6A47-4430-B632-BCA19EFD9215}" destId="{C85C62AC-8CE0-430B-B93A-0C5E94121B4E}" srcOrd="1" destOrd="0" presId="urn:microsoft.com/office/officeart/2005/8/layout/hierarchy6"/>
    <dgm:cxn modelId="{5B8D2022-B3E3-42C2-9F8F-719D3460A327}" type="presParOf" srcId="{C85C62AC-8CE0-430B-B93A-0C5E94121B4E}" destId="{652D824C-6C00-4B57-9A5D-3A1FAF5602B6}" srcOrd="0" destOrd="0" presId="urn:microsoft.com/office/officeart/2005/8/layout/hierarchy6"/>
    <dgm:cxn modelId="{EB75849D-3F21-4F7D-9061-602524C5F814}" type="presParOf" srcId="{575A3FBC-6A47-4430-B632-BCA19EFD9215}" destId="{BA1E9D58-AFD4-4163-8EBF-48C0D94E5C5D}" srcOrd="2" destOrd="0" presId="urn:microsoft.com/office/officeart/2005/8/layout/hierarchy6"/>
    <dgm:cxn modelId="{20EC3F8E-4C49-49BF-ADCF-A5455B5E0051}" type="presParOf" srcId="{BA1E9D58-AFD4-4163-8EBF-48C0D94E5C5D}" destId="{2552E2D4-868D-42AA-AD6D-551E55F424EE}" srcOrd="0" destOrd="0" presId="urn:microsoft.com/office/officeart/2005/8/layout/hierarchy6"/>
    <dgm:cxn modelId="{BD471B7D-A35A-44AD-8D65-F724B72C35D8}" type="presParOf" srcId="{BA1E9D58-AFD4-4163-8EBF-48C0D94E5C5D}" destId="{FBD2B8C2-AF85-4A78-8F58-D286E7A8D34D}" srcOrd="1" destOrd="0" presId="urn:microsoft.com/office/officeart/2005/8/layout/hierarchy6"/>
    <dgm:cxn modelId="{2209F7A7-DB7E-4699-8D1B-EE3498CF657D}" type="presParOf" srcId="{575A3FBC-6A47-4430-B632-BCA19EFD9215}" destId="{2CB8C04C-7CE7-4B4B-BC5F-A180F8DB3E5C}" srcOrd="3" destOrd="0" presId="urn:microsoft.com/office/officeart/2005/8/layout/hierarchy6"/>
    <dgm:cxn modelId="{A7CC4178-27C1-4C53-AF25-D241549A6713}" type="presParOf" srcId="{2CB8C04C-7CE7-4B4B-BC5F-A180F8DB3E5C}" destId="{DB554C41-A7A6-4050-999C-74449261B411}" srcOrd="0" destOrd="0" presId="urn:microsoft.com/office/officeart/2005/8/layout/hierarchy6"/>
    <dgm:cxn modelId="{B8AFB82A-E8C1-47B3-A6EF-E207BA6E816E}" type="presParOf" srcId="{575A3FBC-6A47-4430-B632-BCA19EFD9215}" destId="{D891B8AA-35B6-4004-91C5-172EC65A60A5}" srcOrd="4" destOrd="0" presId="urn:microsoft.com/office/officeart/2005/8/layout/hierarchy6"/>
    <dgm:cxn modelId="{1B2EA64B-D259-43DE-80A3-50DA8A45F82F}" type="presParOf" srcId="{D891B8AA-35B6-4004-91C5-172EC65A60A5}" destId="{789D819B-5CA1-4CA2-BF37-A6A378FCFFAC}" srcOrd="0" destOrd="0" presId="urn:microsoft.com/office/officeart/2005/8/layout/hierarchy6"/>
    <dgm:cxn modelId="{FEAB6ECE-44F9-46C4-9843-EA5D1E36A8EE}" type="presParOf" srcId="{D891B8AA-35B6-4004-91C5-172EC65A60A5}" destId="{CDBDEEB3-D037-46C7-B8CB-82052FC1F4CD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8AFE41F-E355-4EA6-89BC-6A442ED4676E}" type="doc">
      <dgm:prSet loTypeId="urn:microsoft.com/office/officeart/2005/8/layout/matrix2" loCatId="matrix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A96BDE64-7B2D-4103-BA96-C7DFFB76E65C}">
      <dgm:prSet phldrT="[Text]"/>
      <dgm:spPr/>
      <dgm:t>
        <a:bodyPr/>
        <a:lstStyle/>
        <a:p>
          <a:r>
            <a:rPr lang="en-US" dirty="0" smtClean="0">
              <a:latin typeface="Comic Sans MS" pitchFamily="66" charset="0"/>
            </a:rPr>
            <a:t>Forming </a:t>
          </a:r>
          <a:endParaRPr lang="en-US" dirty="0">
            <a:latin typeface="Comic Sans MS" pitchFamily="66" charset="0"/>
          </a:endParaRPr>
        </a:p>
      </dgm:t>
    </dgm:pt>
    <dgm:pt modelId="{5B26581C-D862-41F1-BC7C-C0FE16D98FCF}" type="parTrans" cxnId="{F87F5F35-04AF-4A4B-A9BE-0CB0719D5352}">
      <dgm:prSet/>
      <dgm:spPr/>
      <dgm:t>
        <a:bodyPr/>
        <a:lstStyle/>
        <a:p>
          <a:endParaRPr lang="en-US"/>
        </a:p>
      </dgm:t>
    </dgm:pt>
    <dgm:pt modelId="{3EF56DC0-E6E7-404F-AC6D-E01A72A39431}" type="sibTrans" cxnId="{F87F5F35-04AF-4A4B-A9BE-0CB0719D5352}">
      <dgm:prSet/>
      <dgm:spPr/>
      <dgm:t>
        <a:bodyPr/>
        <a:lstStyle/>
        <a:p>
          <a:endParaRPr lang="en-US"/>
        </a:p>
      </dgm:t>
    </dgm:pt>
    <dgm:pt modelId="{FA4ADDA3-E178-424C-890A-7E0AD23F469E}">
      <dgm:prSet phldrT="[Text]"/>
      <dgm:spPr/>
      <dgm:t>
        <a:bodyPr/>
        <a:lstStyle/>
        <a:p>
          <a:r>
            <a:rPr lang="en-US" dirty="0" smtClean="0">
              <a:latin typeface="Comic Sans MS" pitchFamily="66" charset="0"/>
            </a:rPr>
            <a:t>Storming</a:t>
          </a:r>
          <a:endParaRPr lang="en-US" dirty="0">
            <a:latin typeface="Comic Sans MS" pitchFamily="66" charset="0"/>
          </a:endParaRPr>
        </a:p>
      </dgm:t>
    </dgm:pt>
    <dgm:pt modelId="{0BD7E51B-3837-439A-8ADF-99DDF8A7C2C1}" type="parTrans" cxnId="{08871062-7D74-4D38-8C18-EF4ACDC07AAD}">
      <dgm:prSet/>
      <dgm:spPr/>
      <dgm:t>
        <a:bodyPr/>
        <a:lstStyle/>
        <a:p>
          <a:endParaRPr lang="en-US"/>
        </a:p>
      </dgm:t>
    </dgm:pt>
    <dgm:pt modelId="{79C4BA07-FE4D-4CA0-9570-75AFDA22F1A8}" type="sibTrans" cxnId="{08871062-7D74-4D38-8C18-EF4ACDC07AAD}">
      <dgm:prSet/>
      <dgm:spPr/>
      <dgm:t>
        <a:bodyPr/>
        <a:lstStyle/>
        <a:p>
          <a:endParaRPr lang="en-US"/>
        </a:p>
      </dgm:t>
    </dgm:pt>
    <dgm:pt modelId="{0A7B1A61-5236-4414-B456-F2CEC9A530AE}">
      <dgm:prSet phldrT="[Text]"/>
      <dgm:spPr/>
      <dgm:t>
        <a:bodyPr/>
        <a:lstStyle/>
        <a:p>
          <a:r>
            <a:rPr lang="en-US" dirty="0" err="1" smtClean="0">
              <a:latin typeface="Comic Sans MS" pitchFamily="66" charset="0"/>
            </a:rPr>
            <a:t>Norming</a:t>
          </a:r>
          <a:endParaRPr lang="en-US" dirty="0">
            <a:latin typeface="Comic Sans MS" pitchFamily="66" charset="0"/>
          </a:endParaRPr>
        </a:p>
      </dgm:t>
    </dgm:pt>
    <dgm:pt modelId="{1803FA04-F8AB-4FAB-88A5-71B60116B397}" type="parTrans" cxnId="{5A349D07-95AD-4A29-B83A-CEB851E852D2}">
      <dgm:prSet/>
      <dgm:spPr/>
      <dgm:t>
        <a:bodyPr/>
        <a:lstStyle/>
        <a:p>
          <a:endParaRPr lang="en-US"/>
        </a:p>
      </dgm:t>
    </dgm:pt>
    <dgm:pt modelId="{AA94F959-E7A8-4270-9419-BD84FA3916D6}" type="sibTrans" cxnId="{5A349D07-95AD-4A29-B83A-CEB851E852D2}">
      <dgm:prSet/>
      <dgm:spPr/>
      <dgm:t>
        <a:bodyPr/>
        <a:lstStyle/>
        <a:p>
          <a:endParaRPr lang="en-US"/>
        </a:p>
      </dgm:t>
    </dgm:pt>
    <dgm:pt modelId="{1FC1CE64-5CB5-4E83-AE87-B09532C50C83}">
      <dgm:prSet phldrT="[Text]"/>
      <dgm:spPr/>
      <dgm:t>
        <a:bodyPr/>
        <a:lstStyle/>
        <a:p>
          <a:r>
            <a:rPr lang="en-US" dirty="0" smtClean="0">
              <a:latin typeface="Comic Sans MS" pitchFamily="66" charset="0"/>
            </a:rPr>
            <a:t>Performing</a:t>
          </a:r>
          <a:endParaRPr lang="en-US" dirty="0">
            <a:latin typeface="Comic Sans MS" pitchFamily="66" charset="0"/>
          </a:endParaRPr>
        </a:p>
      </dgm:t>
    </dgm:pt>
    <dgm:pt modelId="{A973EEBE-3976-4656-986A-215C0C774D6C}" type="parTrans" cxnId="{CE41346D-717E-4533-ABBE-FA1799EAC55A}">
      <dgm:prSet/>
      <dgm:spPr/>
      <dgm:t>
        <a:bodyPr/>
        <a:lstStyle/>
        <a:p>
          <a:endParaRPr lang="en-US"/>
        </a:p>
      </dgm:t>
    </dgm:pt>
    <dgm:pt modelId="{C7E37BDC-1B85-474B-ACB0-D24547B6F3EB}" type="sibTrans" cxnId="{CE41346D-717E-4533-ABBE-FA1799EAC55A}">
      <dgm:prSet/>
      <dgm:spPr/>
      <dgm:t>
        <a:bodyPr/>
        <a:lstStyle/>
        <a:p>
          <a:endParaRPr lang="en-US"/>
        </a:p>
      </dgm:t>
    </dgm:pt>
    <dgm:pt modelId="{416B1296-C6CE-4F4F-B783-219D88290AA2}" type="pres">
      <dgm:prSet presAssocID="{28AFE41F-E355-4EA6-89BC-6A442ED4676E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8B2F08E-B832-480C-8134-0469640951E7}" type="pres">
      <dgm:prSet presAssocID="{28AFE41F-E355-4EA6-89BC-6A442ED4676E}" presName="axisShape" presStyleLbl="bgShp" presStyleIdx="0" presStyleCnt="1"/>
      <dgm:spPr/>
    </dgm:pt>
    <dgm:pt modelId="{6065565D-CDC4-4E38-B6F7-6B3EB2F44C7F}" type="pres">
      <dgm:prSet presAssocID="{28AFE41F-E355-4EA6-89BC-6A442ED4676E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3DC776-3ED9-4FBE-9016-F7BF70AAB92C}" type="pres">
      <dgm:prSet presAssocID="{28AFE41F-E355-4EA6-89BC-6A442ED4676E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F393BD-1760-45F0-99EA-7E658D6DAE6B}" type="pres">
      <dgm:prSet presAssocID="{28AFE41F-E355-4EA6-89BC-6A442ED4676E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D17289-F980-45CA-B6E8-4C57398A2537}" type="pres">
      <dgm:prSet presAssocID="{28AFE41F-E355-4EA6-89BC-6A442ED4676E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2C3E93E-A9FB-437D-8043-AE1F86202522}" type="presOf" srcId="{28AFE41F-E355-4EA6-89BC-6A442ED4676E}" destId="{416B1296-C6CE-4F4F-B783-219D88290AA2}" srcOrd="0" destOrd="0" presId="urn:microsoft.com/office/officeart/2005/8/layout/matrix2"/>
    <dgm:cxn modelId="{8A385EA7-E20D-48E7-8503-5D483770C8D6}" type="presOf" srcId="{0A7B1A61-5236-4414-B456-F2CEC9A530AE}" destId="{2BF393BD-1760-45F0-99EA-7E658D6DAE6B}" srcOrd="0" destOrd="0" presId="urn:microsoft.com/office/officeart/2005/8/layout/matrix2"/>
    <dgm:cxn modelId="{F87F5F35-04AF-4A4B-A9BE-0CB0719D5352}" srcId="{28AFE41F-E355-4EA6-89BC-6A442ED4676E}" destId="{A96BDE64-7B2D-4103-BA96-C7DFFB76E65C}" srcOrd="0" destOrd="0" parTransId="{5B26581C-D862-41F1-BC7C-C0FE16D98FCF}" sibTransId="{3EF56DC0-E6E7-404F-AC6D-E01A72A39431}"/>
    <dgm:cxn modelId="{08871062-7D74-4D38-8C18-EF4ACDC07AAD}" srcId="{28AFE41F-E355-4EA6-89BC-6A442ED4676E}" destId="{FA4ADDA3-E178-424C-890A-7E0AD23F469E}" srcOrd="1" destOrd="0" parTransId="{0BD7E51B-3837-439A-8ADF-99DDF8A7C2C1}" sibTransId="{79C4BA07-FE4D-4CA0-9570-75AFDA22F1A8}"/>
    <dgm:cxn modelId="{B01321BE-A11B-4618-883E-85DF22F44B8F}" type="presOf" srcId="{FA4ADDA3-E178-424C-890A-7E0AD23F469E}" destId="{393DC776-3ED9-4FBE-9016-F7BF70AAB92C}" srcOrd="0" destOrd="0" presId="urn:microsoft.com/office/officeart/2005/8/layout/matrix2"/>
    <dgm:cxn modelId="{CE41346D-717E-4533-ABBE-FA1799EAC55A}" srcId="{28AFE41F-E355-4EA6-89BC-6A442ED4676E}" destId="{1FC1CE64-5CB5-4E83-AE87-B09532C50C83}" srcOrd="3" destOrd="0" parTransId="{A973EEBE-3976-4656-986A-215C0C774D6C}" sibTransId="{C7E37BDC-1B85-474B-ACB0-D24547B6F3EB}"/>
    <dgm:cxn modelId="{5A349D07-95AD-4A29-B83A-CEB851E852D2}" srcId="{28AFE41F-E355-4EA6-89BC-6A442ED4676E}" destId="{0A7B1A61-5236-4414-B456-F2CEC9A530AE}" srcOrd="2" destOrd="0" parTransId="{1803FA04-F8AB-4FAB-88A5-71B60116B397}" sibTransId="{AA94F959-E7A8-4270-9419-BD84FA3916D6}"/>
    <dgm:cxn modelId="{20212D39-952C-4D81-AAFF-853D53B861E8}" type="presOf" srcId="{A96BDE64-7B2D-4103-BA96-C7DFFB76E65C}" destId="{6065565D-CDC4-4E38-B6F7-6B3EB2F44C7F}" srcOrd="0" destOrd="0" presId="urn:microsoft.com/office/officeart/2005/8/layout/matrix2"/>
    <dgm:cxn modelId="{2CA5B9AD-7DB2-4F11-8089-0E108596AEF3}" type="presOf" srcId="{1FC1CE64-5CB5-4E83-AE87-B09532C50C83}" destId="{9FD17289-F980-45CA-B6E8-4C57398A2537}" srcOrd="0" destOrd="0" presId="urn:microsoft.com/office/officeart/2005/8/layout/matrix2"/>
    <dgm:cxn modelId="{E080B239-FC75-4D3E-8FBE-980118841F13}" type="presParOf" srcId="{416B1296-C6CE-4F4F-B783-219D88290AA2}" destId="{68B2F08E-B832-480C-8134-0469640951E7}" srcOrd="0" destOrd="0" presId="urn:microsoft.com/office/officeart/2005/8/layout/matrix2"/>
    <dgm:cxn modelId="{2B9A81B0-B64A-464B-99C1-349A48519933}" type="presParOf" srcId="{416B1296-C6CE-4F4F-B783-219D88290AA2}" destId="{6065565D-CDC4-4E38-B6F7-6B3EB2F44C7F}" srcOrd="1" destOrd="0" presId="urn:microsoft.com/office/officeart/2005/8/layout/matrix2"/>
    <dgm:cxn modelId="{86C37553-B110-437D-BB67-F3C02AB15164}" type="presParOf" srcId="{416B1296-C6CE-4F4F-B783-219D88290AA2}" destId="{393DC776-3ED9-4FBE-9016-F7BF70AAB92C}" srcOrd="2" destOrd="0" presId="urn:microsoft.com/office/officeart/2005/8/layout/matrix2"/>
    <dgm:cxn modelId="{5CD3B1CD-0F23-46E7-9360-1A6AF2EFFD89}" type="presParOf" srcId="{416B1296-C6CE-4F4F-B783-219D88290AA2}" destId="{2BF393BD-1760-45F0-99EA-7E658D6DAE6B}" srcOrd="3" destOrd="0" presId="urn:microsoft.com/office/officeart/2005/8/layout/matrix2"/>
    <dgm:cxn modelId="{8E7213F0-CE53-4EDC-A842-AB5858ABA576}" type="presParOf" srcId="{416B1296-C6CE-4F4F-B783-219D88290AA2}" destId="{9FD17289-F980-45CA-B6E8-4C57398A2537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3F812F6-49B6-4468-AD76-A02BFF41C4CD}" type="doc">
      <dgm:prSet loTypeId="urn:microsoft.com/office/officeart/2005/8/layout/gear1" loCatId="process" qsTypeId="urn:microsoft.com/office/officeart/2005/8/quickstyle/simple4" qsCatId="simple" csTypeId="urn:microsoft.com/office/officeart/2005/8/colors/colorful2" csCatId="colorful" phldr="1"/>
      <dgm:spPr/>
    </dgm:pt>
    <dgm:pt modelId="{29863780-888E-46DD-820F-005CA6687A9F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dirty="0" smtClean="0">
              <a:latin typeface="Comic Sans MS" pitchFamily="66" charset="0"/>
            </a:rPr>
            <a:t>Selection</a:t>
          </a:r>
          <a:endParaRPr lang="en-US" dirty="0">
            <a:latin typeface="Comic Sans MS" pitchFamily="66" charset="0"/>
          </a:endParaRPr>
        </a:p>
      </dgm:t>
    </dgm:pt>
    <dgm:pt modelId="{3A9DEEAA-BA45-4ABF-A84B-73C2609F0CA6}" type="parTrans" cxnId="{8163BE45-BBD6-41B0-BDFB-0DA516D96C83}">
      <dgm:prSet/>
      <dgm:spPr/>
      <dgm:t>
        <a:bodyPr/>
        <a:lstStyle/>
        <a:p>
          <a:endParaRPr lang="en-US"/>
        </a:p>
      </dgm:t>
    </dgm:pt>
    <dgm:pt modelId="{EC93BA91-87C1-4ED7-8901-68548DFFE8B6}" type="sibTrans" cxnId="{8163BE45-BBD6-41B0-BDFB-0DA516D96C83}">
      <dgm:prSet/>
      <dgm:spPr/>
      <dgm:t>
        <a:bodyPr/>
        <a:lstStyle/>
        <a:p>
          <a:endParaRPr lang="en-US"/>
        </a:p>
      </dgm:t>
    </dgm:pt>
    <dgm:pt modelId="{7990D2DC-A2FA-4499-95E0-0A67FCCB4676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dirty="0" smtClean="0">
              <a:latin typeface="Comic Sans MS" pitchFamily="66" charset="0"/>
            </a:rPr>
            <a:t>Manager</a:t>
          </a:r>
          <a:endParaRPr lang="en-US" dirty="0">
            <a:latin typeface="Comic Sans MS" pitchFamily="66" charset="0"/>
          </a:endParaRPr>
        </a:p>
      </dgm:t>
    </dgm:pt>
    <dgm:pt modelId="{51282F62-0F97-4C2F-96B4-D342C0F2968D}" type="parTrans" cxnId="{3190614C-01B9-40CA-907A-073B4329BDC5}">
      <dgm:prSet/>
      <dgm:spPr/>
      <dgm:t>
        <a:bodyPr/>
        <a:lstStyle/>
        <a:p>
          <a:endParaRPr lang="en-US"/>
        </a:p>
      </dgm:t>
    </dgm:pt>
    <dgm:pt modelId="{75C9A925-1CE7-436C-80B0-9B2CD6D0BCE9}" type="sibTrans" cxnId="{3190614C-01B9-40CA-907A-073B4329BDC5}">
      <dgm:prSet/>
      <dgm:spPr/>
      <dgm:t>
        <a:bodyPr/>
        <a:lstStyle/>
        <a:p>
          <a:endParaRPr lang="en-US"/>
        </a:p>
      </dgm:t>
    </dgm:pt>
    <dgm:pt modelId="{EB0AC123-92ED-4D4B-BB64-ED2E9352C4C7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2600" dirty="0" smtClean="0">
              <a:latin typeface="Comic Sans MS" pitchFamily="66" charset="0"/>
            </a:rPr>
            <a:t>Dictated</a:t>
          </a:r>
          <a:endParaRPr lang="en-US" sz="2600" dirty="0">
            <a:latin typeface="Comic Sans MS" pitchFamily="66" charset="0"/>
          </a:endParaRPr>
        </a:p>
      </dgm:t>
    </dgm:pt>
    <dgm:pt modelId="{B9F3EE8C-B591-406C-A7A3-995B5F6CEE33}" type="parTrans" cxnId="{61E4872D-3AC9-4BE5-AD85-BAFBAE2E3CEA}">
      <dgm:prSet/>
      <dgm:spPr/>
      <dgm:t>
        <a:bodyPr/>
        <a:lstStyle/>
        <a:p>
          <a:endParaRPr lang="en-US"/>
        </a:p>
      </dgm:t>
    </dgm:pt>
    <dgm:pt modelId="{762DF979-6B28-453F-8853-D9BA5D118B13}" type="sibTrans" cxnId="{61E4872D-3AC9-4BE5-AD85-BAFBAE2E3CEA}">
      <dgm:prSet/>
      <dgm:spPr/>
      <dgm:t>
        <a:bodyPr/>
        <a:lstStyle/>
        <a:p>
          <a:endParaRPr lang="en-US"/>
        </a:p>
      </dgm:t>
    </dgm:pt>
    <dgm:pt modelId="{0FA7B474-3786-42FC-A71B-44B624F74724}" type="pres">
      <dgm:prSet presAssocID="{F3F812F6-49B6-4468-AD76-A02BFF41C4CD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C7CC5F5A-B88C-46D9-87D1-8D3EE57C4CBE}" type="pres">
      <dgm:prSet presAssocID="{29863780-888E-46DD-820F-005CA6687A9F}" presName="gear1" presStyleLbl="node1" presStyleIdx="0" presStyleCnt="3" custScaleX="103749" custScaleY="11211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9D301C-C119-471A-879E-4036F07C2349}" type="pres">
      <dgm:prSet presAssocID="{29863780-888E-46DD-820F-005CA6687A9F}" presName="gear1srcNode" presStyleLbl="node1" presStyleIdx="0" presStyleCnt="3"/>
      <dgm:spPr/>
      <dgm:t>
        <a:bodyPr/>
        <a:lstStyle/>
        <a:p>
          <a:endParaRPr lang="en-US"/>
        </a:p>
      </dgm:t>
    </dgm:pt>
    <dgm:pt modelId="{64A1DAC8-33C3-452A-8985-F338A651B916}" type="pres">
      <dgm:prSet presAssocID="{29863780-888E-46DD-820F-005CA6687A9F}" presName="gear1dstNode" presStyleLbl="node1" presStyleIdx="0" presStyleCnt="3"/>
      <dgm:spPr/>
      <dgm:t>
        <a:bodyPr/>
        <a:lstStyle/>
        <a:p>
          <a:endParaRPr lang="en-US"/>
        </a:p>
      </dgm:t>
    </dgm:pt>
    <dgm:pt modelId="{2327A830-10BD-49DA-B371-AC7C0C7FE03F}" type="pres">
      <dgm:prSet presAssocID="{7990D2DC-A2FA-4499-95E0-0A67FCCB4676}" presName="gear2" presStyleLbl="node1" presStyleIdx="1" presStyleCnt="3" custScaleX="123763" custScaleY="10297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5C6B6B-EE81-4ABA-ADEE-1EEDE63AF298}" type="pres">
      <dgm:prSet presAssocID="{7990D2DC-A2FA-4499-95E0-0A67FCCB4676}" presName="gear2srcNode" presStyleLbl="node1" presStyleIdx="1" presStyleCnt="3"/>
      <dgm:spPr/>
      <dgm:t>
        <a:bodyPr/>
        <a:lstStyle/>
        <a:p>
          <a:endParaRPr lang="en-US"/>
        </a:p>
      </dgm:t>
    </dgm:pt>
    <dgm:pt modelId="{3641E9A4-BD86-4B01-BE0C-48FC1A4085C1}" type="pres">
      <dgm:prSet presAssocID="{7990D2DC-A2FA-4499-95E0-0A67FCCB4676}" presName="gear2dstNode" presStyleLbl="node1" presStyleIdx="1" presStyleCnt="3"/>
      <dgm:spPr/>
      <dgm:t>
        <a:bodyPr/>
        <a:lstStyle/>
        <a:p>
          <a:endParaRPr lang="en-US"/>
        </a:p>
      </dgm:t>
    </dgm:pt>
    <dgm:pt modelId="{62625C8A-94BD-4EF4-B863-FCD0EB70DF3C}" type="pres">
      <dgm:prSet presAssocID="{EB0AC123-92ED-4D4B-BB64-ED2E9352C4C7}" presName="gear3" presStyleLbl="node1" presStyleIdx="2" presStyleCnt="3" custScaleX="136986" custScaleY="137117"/>
      <dgm:spPr/>
      <dgm:t>
        <a:bodyPr/>
        <a:lstStyle/>
        <a:p>
          <a:endParaRPr lang="en-US"/>
        </a:p>
      </dgm:t>
    </dgm:pt>
    <dgm:pt modelId="{048A31F9-6887-454C-9C80-812D8339E32E}" type="pres">
      <dgm:prSet presAssocID="{EB0AC123-92ED-4D4B-BB64-ED2E9352C4C7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D81789-9D0D-4900-B8E6-FE0B9E79EFDD}" type="pres">
      <dgm:prSet presAssocID="{EB0AC123-92ED-4D4B-BB64-ED2E9352C4C7}" presName="gear3srcNode" presStyleLbl="node1" presStyleIdx="2" presStyleCnt="3"/>
      <dgm:spPr/>
      <dgm:t>
        <a:bodyPr/>
        <a:lstStyle/>
        <a:p>
          <a:endParaRPr lang="en-US"/>
        </a:p>
      </dgm:t>
    </dgm:pt>
    <dgm:pt modelId="{4517F919-98E7-4E54-834F-873053D9525D}" type="pres">
      <dgm:prSet presAssocID="{EB0AC123-92ED-4D4B-BB64-ED2E9352C4C7}" presName="gear3dstNode" presStyleLbl="node1" presStyleIdx="2" presStyleCnt="3"/>
      <dgm:spPr/>
      <dgm:t>
        <a:bodyPr/>
        <a:lstStyle/>
        <a:p>
          <a:endParaRPr lang="en-US"/>
        </a:p>
      </dgm:t>
    </dgm:pt>
    <dgm:pt modelId="{2189E36B-5E34-4650-9B51-BA304B5A6B92}" type="pres">
      <dgm:prSet presAssocID="{EC93BA91-87C1-4ED7-8901-68548DFFE8B6}" presName="connector1" presStyleLbl="sibTrans2D1" presStyleIdx="0" presStyleCnt="3"/>
      <dgm:spPr/>
      <dgm:t>
        <a:bodyPr/>
        <a:lstStyle/>
        <a:p>
          <a:endParaRPr lang="en-US"/>
        </a:p>
      </dgm:t>
    </dgm:pt>
    <dgm:pt modelId="{7C429D26-D874-49E4-973E-E162B34DCFB7}" type="pres">
      <dgm:prSet presAssocID="{75C9A925-1CE7-436C-80B0-9B2CD6D0BCE9}" presName="connector2" presStyleLbl="sibTrans2D1" presStyleIdx="1" presStyleCnt="3"/>
      <dgm:spPr/>
      <dgm:t>
        <a:bodyPr/>
        <a:lstStyle/>
        <a:p>
          <a:endParaRPr lang="en-US"/>
        </a:p>
      </dgm:t>
    </dgm:pt>
    <dgm:pt modelId="{C74A3920-DEE4-4451-B415-6EA22A22177A}" type="pres">
      <dgm:prSet presAssocID="{762DF979-6B28-453F-8853-D9BA5D118B13}" presName="connector3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055BCE4D-7224-4AD5-BB8F-89464D22AAB2}" type="presOf" srcId="{EB0AC123-92ED-4D4B-BB64-ED2E9352C4C7}" destId="{048A31F9-6887-454C-9C80-812D8339E32E}" srcOrd="1" destOrd="0" presId="urn:microsoft.com/office/officeart/2005/8/layout/gear1"/>
    <dgm:cxn modelId="{09255194-ED3E-459B-BA20-B2A30015DAAD}" type="presOf" srcId="{F3F812F6-49B6-4468-AD76-A02BFF41C4CD}" destId="{0FA7B474-3786-42FC-A71B-44B624F74724}" srcOrd="0" destOrd="0" presId="urn:microsoft.com/office/officeart/2005/8/layout/gear1"/>
    <dgm:cxn modelId="{3C686043-F625-4273-BA45-7E87A689525A}" type="presOf" srcId="{7990D2DC-A2FA-4499-95E0-0A67FCCB4676}" destId="{2327A830-10BD-49DA-B371-AC7C0C7FE03F}" srcOrd="0" destOrd="0" presId="urn:microsoft.com/office/officeart/2005/8/layout/gear1"/>
    <dgm:cxn modelId="{966A5096-C394-44C1-8172-A02582F60E30}" type="presOf" srcId="{EB0AC123-92ED-4D4B-BB64-ED2E9352C4C7}" destId="{62625C8A-94BD-4EF4-B863-FCD0EB70DF3C}" srcOrd="0" destOrd="0" presId="urn:microsoft.com/office/officeart/2005/8/layout/gear1"/>
    <dgm:cxn modelId="{FA9F3032-34B1-47F8-9DA5-31102E52DD0E}" type="presOf" srcId="{EB0AC123-92ED-4D4B-BB64-ED2E9352C4C7}" destId="{4517F919-98E7-4E54-834F-873053D9525D}" srcOrd="3" destOrd="0" presId="urn:microsoft.com/office/officeart/2005/8/layout/gear1"/>
    <dgm:cxn modelId="{49DE33CC-6407-469E-A38C-5DE7E99C194C}" type="presOf" srcId="{EB0AC123-92ED-4D4B-BB64-ED2E9352C4C7}" destId="{DDD81789-9D0D-4900-B8E6-FE0B9E79EFDD}" srcOrd="2" destOrd="0" presId="urn:microsoft.com/office/officeart/2005/8/layout/gear1"/>
    <dgm:cxn modelId="{24B33D24-8F16-4471-96C7-B3E71F25AECD}" type="presOf" srcId="{7990D2DC-A2FA-4499-95E0-0A67FCCB4676}" destId="{EF5C6B6B-EE81-4ABA-ADEE-1EEDE63AF298}" srcOrd="1" destOrd="0" presId="urn:microsoft.com/office/officeart/2005/8/layout/gear1"/>
    <dgm:cxn modelId="{1A415CB3-25F2-4BD0-BACB-52D3EB169352}" type="presOf" srcId="{EC93BA91-87C1-4ED7-8901-68548DFFE8B6}" destId="{2189E36B-5E34-4650-9B51-BA304B5A6B92}" srcOrd="0" destOrd="0" presId="urn:microsoft.com/office/officeart/2005/8/layout/gear1"/>
    <dgm:cxn modelId="{74E6AB1E-E3F4-48D0-AF0F-F7DE4B206085}" type="presOf" srcId="{75C9A925-1CE7-436C-80B0-9B2CD6D0BCE9}" destId="{7C429D26-D874-49E4-973E-E162B34DCFB7}" srcOrd="0" destOrd="0" presId="urn:microsoft.com/office/officeart/2005/8/layout/gear1"/>
    <dgm:cxn modelId="{ACBEC108-7345-439C-8864-28B1B1636A95}" type="presOf" srcId="{7990D2DC-A2FA-4499-95E0-0A67FCCB4676}" destId="{3641E9A4-BD86-4B01-BE0C-48FC1A4085C1}" srcOrd="2" destOrd="0" presId="urn:microsoft.com/office/officeart/2005/8/layout/gear1"/>
    <dgm:cxn modelId="{1A9E35B4-33FE-4C08-B87F-6238842240CA}" type="presOf" srcId="{29863780-888E-46DD-820F-005CA6687A9F}" destId="{C7CC5F5A-B88C-46D9-87D1-8D3EE57C4CBE}" srcOrd="0" destOrd="0" presId="urn:microsoft.com/office/officeart/2005/8/layout/gear1"/>
    <dgm:cxn modelId="{8163BE45-BBD6-41B0-BDFB-0DA516D96C83}" srcId="{F3F812F6-49B6-4468-AD76-A02BFF41C4CD}" destId="{29863780-888E-46DD-820F-005CA6687A9F}" srcOrd="0" destOrd="0" parTransId="{3A9DEEAA-BA45-4ABF-A84B-73C2609F0CA6}" sibTransId="{EC93BA91-87C1-4ED7-8901-68548DFFE8B6}"/>
    <dgm:cxn modelId="{3190614C-01B9-40CA-907A-073B4329BDC5}" srcId="{F3F812F6-49B6-4468-AD76-A02BFF41C4CD}" destId="{7990D2DC-A2FA-4499-95E0-0A67FCCB4676}" srcOrd="1" destOrd="0" parTransId="{51282F62-0F97-4C2F-96B4-D342C0F2968D}" sibTransId="{75C9A925-1CE7-436C-80B0-9B2CD6D0BCE9}"/>
    <dgm:cxn modelId="{738819FE-1940-4F43-ADF4-087082E21825}" type="presOf" srcId="{762DF979-6B28-453F-8853-D9BA5D118B13}" destId="{C74A3920-DEE4-4451-B415-6EA22A22177A}" srcOrd="0" destOrd="0" presId="urn:microsoft.com/office/officeart/2005/8/layout/gear1"/>
    <dgm:cxn modelId="{A7514203-B29A-46C0-9DD3-F777079880B0}" type="presOf" srcId="{29863780-888E-46DD-820F-005CA6687A9F}" destId="{64A1DAC8-33C3-452A-8985-F338A651B916}" srcOrd="2" destOrd="0" presId="urn:microsoft.com/office/officeart/2005/8/layout/gear1"/>
    <dgm:cxn modelId="{BD321EA2-0527-4A0A-AD6D-842C41A39DE4}" type="presOf" srcId="{29863780-888E-46DD-820F-005CA6687A9F}" destId="{289D301C-C119-471A-879E-4036F07C2349}" srcOrd="1" destOrd="0" presId="urn:microsoft.com/office/officeart/2005/8/layout/gear1"/>
    <dgm:cxn modelId="{61E4872D-3AC9-4BE5-AD85-BAFBAE2E3CEA}" srcId="{F3F812F6-49B6-4468-AD76-A02BFF41C4CD}" destId="{EB0AC123-92ED-4D4B-BB64-ED2E9352C4C7}" srcOrd="2" destOrd="0" parTransId="{B9F3EE8C-B591-406C-A7A3-995B5F6CEE33}" sibTransId="{762DF979-6B28-453F-8853-D9BA5D118B13}"/>
    <dgm:cxn modelId="{20CF36D1-CD72-4F5C-9AEF-66D5B5C4A1A6}" type="presParOf" srcId="{0FA7B474-3786-42FC-A71B-44B624F74724}" destId="{C7CC5F5A-B88C-46D9-87D1-8D3EE57C4CBE}" srcOrd="0" destOrd="0" presId="urn:microsoft.com/office/officeart/2005/8/layout/gear1"/>
    <dgm:cxn modelId="{EE5D6272-9E3D-4627-B792-D85648B90A31}" type="presParOf" srcId="{0FA7B474-3786-42FC-A71B-44B624F74724}" destId="{289D301C-C119-471A-879E-4036F07C2349}" srcOrd="1" destOrd="0" presId="urn:microsoft.com/office/officeart/2005/8/layout/gear1"/>
    <dgm:cxn modelId="{F99F4E7F-1093-424D-AF67-37E41ACEFABB}" type="presParOf" srcId="{0FA7B474-3786-42FC-A71B-44B624F74724}" destId="{64A1DAC8-33C3-452A-8985-F338A651B916}" srcOrd="2" destOrd="0" presId="urn:microsoft.com/office/officeart/2005/8/layout/gear1"/>
    <dgm:cxn modelId="{2ECAD641-C077-4E03-807C-6D4B7173DCAE}" type="presParOf" srcId="{0FA7B474-3786-42FC-A71B-44B624F74724}" destId="{2327A830-10BD-49DA-B371-AC7C0C7FE03F}" srcOrd="3" destOrd="0" presId="urn:microsoft.com/office/officeart/2005/8/layout/gear1"/>
    <dgm:cxn modelId="{39549465-0BB9-4177-B115-219BB2BC56F3}" type="presParOf" srcId="{0FA7B474-3786-42FC-A71B-44B624F74724}" destId="{EF5C6B6B-EE81-4ABA-ADEE-1EEDE63AF298}" srcOrd="4" destOrd="0" presId="urn:microsoft.com/office/officeart/2005/8/layout/gear1"/>
    <dgm:cxn modelId="{49805A83-37B2-450A-AE8F-FF7DB086FACB}" type="presParOf" srcId="{0FA7B474-3786-42FC-A71B-44B624F74724}" destId="{3641E9A4-BD86-4B01-BE0C-48FC1A4085C1}" srcOrd="5" destOrd="0" presId="urn:microsoft.com/office/officeart/2005/8/layout/gear1"/>
    <dgm:cxn modelId="{85803CBD-3131-4832-843A-2C80C889E232}" type="presParOf" srcId="{0FA7B474-3786-42FC-A71B-44B624F74724}" destId="{62625C8A-94BD-4EF4-B863-FCD0EB70DF3C}" srcOrd="6" destOrd="0" presId="urn:microsoft.com/office/officeart/2005/8/layout/gear1"/>
    <dgm:cxn modelId="{C75A697D-E36E-468C-9D41-BF12B8947F08}" type="presParOf" srcId="{0FA7B474-3786-42FC-A71B-44B624F74724}" destId="{048A31F9-6887-454C-9C80-812D8339E32E}" srcOrd="7" destOrd="0" presId="urn:microsoft.com/office/officeart/2005/8/layout/gear1"/>
    <dgm:cxn modelId="{85C9A42A-CA50-404C-8C48-20575B468E49}" type="presParOf" srcId="{0FA7B474-3786-42FC-A71B-44B624F74724}" destId="{DDD81789-9D0D-4900-B8E6-FE0B9E79EFDD}" srcOrd="8" destOrd="0" presId="urn:microsoft.com/office/officeart/2005/8/layout/gear1"/>
    <dgm:cxn modelId="{A73CB788-9D50-4993-86D4-0D9DDA38DC59}" type="presParOf" srcId="{0FA7B474-3786-42FC-A71B-44B624F74724}" destId="{4517F919-98E7-4E54-834F-873053D9525D}" srcOrd="9" destOrd="0" presId="urn:microsoft.com/office/officeart/2005/8/layout/gear1"/>
    <dgm:cxn modelId="{0F43B08E-F258-4A04-8386-F8AA7FAADB29}" type="presParOf" srcId="{0FA7B474-3786-42FC-A71B-44B624F74724}" destId="{2189E36B-5E34-4650-9B51-BA304B5A6B92}" srcOrd="10" destOrd="0" presId="urn:microsoft.com/office/officeart/2005/8/layout/gear1"/>
    <dgm:cxn modelId="{30595765-771C-4ACF-B622-30AF84961896}" type="presParOf" srcId="{0FA7B474-3786-42FC-A71B-44B624F74724}" destId="{7C429D26-D874-49E4-973E-E162B34DCFB7}" srcOrd="11" destOrd="0" presId="urn:microsoft.com/office/officeart/2005/8/layout/gear1"/>
    <dgm:cxn modelId="{718F29E3-1C70-4123-870A-6454CDE1523D}" type="presParOf" srcId="{0FA7B474-3786-42FC-A71B-44B624F74724}" destId="{C74A3920-DEE4-4451-B415-6EA22A22177A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E20EF1A-061E-413E-834E-2C10D7BEEC15}" type="doc">
      <dgm:prSet loTypeId="urn:microsoft.com/office/officeart/2005/8/layout/hierarchy3" loCatId="relationship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C56EDFC-9C88-4AFB-899A-4800CC09999C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dirty="0" smtClean="0">
              <a:latin typeface="Comic Sans MS" pitchFamily="66" charset="0"/>
            </a:rPr>
            <a:t>Dictated By</a:t>
          </a:r>
          <a:endParaRPr lang="en-US" dirty="0">
            <a:latin typeface="Comic Sans MS" pitchFamily="66" charset="0"/>
          </a:endParaRPr>
        </a:p>
      </dgm:t>
    </dgm:pt>
    <dgm:pt modelId="{ECA3CD08-B1C6-47AA-9829-BCCEA29C8455}" type="parTrans" cxnId="{8BC68AD9-8895-43E1-B2DE-CAA45A7BE608}">
      <dgm:prSet/>
      <dgm:spPr/>
      <dgm:t>
        <a:bodyPr/>
        <a:lstStyle/>
        <a:p>
          <a:endParaRPr lang="en-US"/>
        </a:p>
      </dgm:t>
    </dgm:pt>
    <dgm:pt modelId="{C09D30CF-A79E-42C7-9EF8-3D142A8BFA22}" type="sibTrans" cxnId="{8BC68AD9-8895-43E1-B2DE-CAA45A7BE608}">
      <dgm:prSet/>
      <dgm:spPr/>
      <dgm:t>
        <a:bodyPr/>
        <a:lstStyle/>
        <a:p>
          <a:endParaRPr lang="en-US"/>
        </a:p>
      </dgm:t>
    </dgm:pt>
    <dgm:pt modelId="{3D81DFAC-4B00-416C-9B6F-AB690E4C73F1}">
      <dgm:prSet phldrT="[Text]"/>
      <dgm:spPr>
        <a:solidFill>
          <a:schemeClr val="accent1">
            <a:alpha val="90000"/>
          </a:schemeClr>
        </a:solidFill>
      </dgm:spPr>
      <dgm:t>
        <a:bodyPr/>
        <a:lstStyle/>
        <a:p>
          <a:r>
            <a:rPr lang="en-US" dirty="0" smtClean="0">
              <a:latin typeface="Comic Sans MS" pitchFamily="66" charset="0"/>
            </a:rPr>
            <a:t>Existing Arrangement</a:t>
          </a:r>
          <a:endParaRPr lang="en-US" dirty="0">
            <a:latin typeface="Comic Sans MS" pitchFamily="66" charset="0"/>
          </a:endParaRPr>
        </a:p>
      </dgm:t>
    </dgm:pt>
    <dgm:pt modelId="{5AB0FF4C-506D-40D2-8C49-358DAF7F3883}" type="parTrans" cxnId="{8EF0CDFD-DAFC-408E-8352-B4DA1D248F19}">
      <dgm:prSet/>
      <dgm:spPr/>
      <dgm:t>
        <a:bodyPr/>
        <a:lstStyle/>
        <a:p>
          <a:endParaRPr lang="en-US"/>
        </a:p>
      </dgm:t>
    </dgm:pt>
    <dgm:pt modelId="{D00546C0-BEA0-455F-B6C1-540E96E66F79}" type="sibTrans" cxnId="{8EF0CDFD-DAFC-408E-8352-B4DA1D248F19}">
      <dgm:prSet/>
      <dgm:spPr/>
      <dgm:t>
        <a:bodyPr/>
        <a:lstStyle/>
        <a:p>
          <a:endParaRPr lang="en-US"/>
        </a:p>
      </dgm:t>
    </dgm:pt>
    <dgm:pt modelId="{44496B32-B8E0-4F19-B493-CCCC0A4FE3B6}">
      <dgm:prSet phldrT="[Text]"/>
      <dgm:spPr>
        <a:solidFill>
          <a:schemeClr val="accent1">
            <a:alpha val="90000"/>
          </a:schemeClr>
        </a:solidFill>
      </dgm:spPr>
      <dgm:t>
        <a:bodyPr/>
        <a:lstStyle/>
        <a:p>
          <a:r>
            <a:rPr lang="en-US" dirty="0" smtClean="0">
              <a:latin typeface="Comic Sans MS" pitchFamily="66" charset="0"/>
            </a:rPr>
            <a:t>Politics</a:t>
          </a:r>
        </a:p>
      </dgm:t>
    </dgm:pt>
    <dgm:pt modelId="{C290DF0A-3F8E-4BA3-82D5-9E6B7CAB9769}" type="parTrans" cxnId="{67DAFDC7-5F46-4F15-BAFB-56627FB7B028}">
      <dgm:prSet/>
      <dgm:spPr/>
      <dgm:t>
        <a:bodyPr/>
        <a:lstStyle/>
        <a:p>
          <a:endParaRPr lang="en-US"/>
        </a:p>
      </dgm:t>
    </dgm:pt>
    <dgm:pt modelId="{62F21A2A-2DBF-4C40-9D7F-210E0085A141}" type="sibTrans" cxnId="{67DAFDC7-5F46-4F15-BAFB-56627FB7B028}">
      <dgm:prSet/>
      <dgm:spPr/>
      <dgm:t>
        <a:bodyPr/>
        <a:lstStyle/>
        <a:p>
          <a:endParaRPr lang="en-US"/>
        </a:p>
      </dgm:t>
    </dgm:pt>
    <dgm:pt modelId="{568656D0-D3D2-4860-861F-963211F5FF31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dirty="0" smtClean="0">
              <a:latin typeface="Comic Sans MS" pitchFamily="66" charset="0"/>
            </a:rPr>
            <a:t>By Manager</a:t>
          </a:r>
          <a:endParaRPr lang="en-US" dirty="0">
            <a:latin typeface="Comic Sans MS" pitchFamily="66" charset="0"/>
          </a:endParaRPr>
        </a:p>
      </dgm:t>
    </dgm:pt>
    <dgm:pt modelId="{9EBB46B5-4573-4054-A7C6-9E93CE3C88B7}" type="parTrans" cxnId="{9F179E51-77DE-41EB-A5B5-DE522CE834F9}">
      <dgm:prSet/>
      <dgm:spPr/>
      <dgm:t>
        <a:bodyPr/>
        <a:lstStyle/>
        <a:p>
          <a:endParaRPr lang="en-US"/>
        </a:p>
      </dgm:t>
    </dgm:pt>
    <dgm:pt modelId="{A56D9BC6-1790-495B-A6D5-9394B14C9B94}" type="sibTrans" cxnId="{9F179E51-77DE-41EB-A5B5-DE522CE834F9}">
      <dgm:prSet/>
      <dgm:spPr/>
      <dgm:t>
        <a:bodyPr/>
        <a:lstStyle/>
        <a:p>
          <a:endParaRPr lang="en-US"/>
        </a:p>
      </dgm:t>
    </dgm:pt>
    <dgm:pt modelId="{A26696C1-36CA-4FE4-97FC-147D2C796C18}">
      <dgm:prSet phldrT="[Text]"/>
      <dgm:spPr>
        <a:solidFill>
          <a:schemeClr val="accent1">
            <a:alpha val="90000"/>
          </a:schemeClr>
        </a:solidFill>
      </dgm:spPr>
      <dgm:t>
        <a:bodyPr/>
        <a:lstStyle/>
        <a:p>
          <a:r>
            <a:rPr lang="en-US" dirty="0" smtClean="0">
              <a:latin typeface="Comic Sans MS" pitchFamily="66" charset="0"/>
            </a:rPr>
            <a:t>Specialist Skill</a:t>
          </a:r>
          <a:endParaRPr lang="en-US" dirty="0">
            <a:latin typeface="Comic Sans MS" pitchFamily="66" charset="0"/>
          </a:endParaRPr>
        </a:p>
      </dgm:t>
    </dgm:pt>
    <dgm:pt modelId="{18083578-9432-4195-8EF7-2110759C1052}" type="parTrans" cxnId="{C6B353EA-4CD4-4C07-8CF2-2E19D62B1C5C}">
      <dgm:prSet/>
      <dgm:spPr/>
      <dgm:t>
        <a:bodyPr/>
        <a:lstStyle/>
        <a:p>
          <a:endParaRPr lang="en-US"/>
        </a:p>
      </dgm:t>
    </dgm:pt>
    <dgm:pt modelId="{94987282-5722-48A7-95CE-04020DA40ED0}" type="sibTrans" cxnId="{C6B353EA-4CD4-4C07-8CF2-2E19D62B1C5C}">
      <dgm:prSet/>
      <dgm:spPr/>
      <dgm:t>
        <a:bodyPr/>
        <a:lstStyle/>
        <a:p>
          <a:endParaRPr lang="en-US"/>
        </a:p>
      </dgm:t>
    </dgm:pt>
    <dgm:pt modelId="{B9C64F39-B4E1-4FF2-BC0F-E085FC59FA85}">
      <dgm:prSet phldrT="[Text]"/>
      <dgm:spPr>
        <a:solidFill>
          <a:schemeClr val="accent1">
            <a:alpha val="90000"/>
          </a:schemeClr>
        </a:solidFill>
      </dgm:spPr>
      <dgm:t>
        <a:bodyPr/>
        <a:lstStyle/>
        <a:p>
          <a:r>
            <a:rPr lang="en-US" dirty="0" smtClean="0">
              <a:latin typeface="Comic Sans MS" pitchFamily="66" charset="0"/>
            </a:rPr>
            <a:t>Experience</a:t>
          </a:r>
          <a:endParaRPr lang="en-US" dirty="0">
            <a:latin typeface="Comic Sans MS" pitchFamily="66" charset="0"/>
          </a:endParaRPr>
        </a:p>
      </dgm:t>
    </dgm:pt>
    <dgm:pt modelId="{0D637457-DE0C-4FDC-A87B-F9692727F838}" type="parTrans" cxnId="{12F294C7-9892-4E59-BA73-7B38A3B6D2EC}">
      <dgm:prSet/>
      <dgm:spPr/>
      <dgm:t>
        <a:bodyPr/>
        <a:lstStyle/>
        <a:p>
          <a:endParaRPr lang="en-US"/>
        </a:p>
      </dgm:t>
    </dgm:pt>
    <dgm:pt modelId="{9B4AB682-241F-4A68-9470-7833B4921946}" type="sibTrans" cxnId="{12F294C7-9892-4E59-BA73-7B38A3B6D2EC}">
      <dgm:prSet/>
      <dgm:spPr/>
      <dgm:t>
        <a:bodyPr/>
        <a:lstStyle/>
        <a:p>
          <a:endParaRPr lang="en-US"/>
        </a:p>
      </dgm:t>
    </dgm:pt>
    <dgm:pt modelId="{9F51872E-E15D-4732-A8FA-735B2461A840}">
      <dgm:prSet/>
      <dgm:spPr>
        <a:solidFill>
          <a:schemeClr val="accent1">
            <a:alpha val="90000"/>
          </a:schemeClr>
        </a:solidFill>
      </dgm:spPr>
      <dgm:t>
        <a:bodyPr/>
        <a:lstStyle/>
        <a:p>
          <a:r>
            <a:rPr lang="en-US" dirty="0" smtClean="0">
              <a:latin typeface="Comic Sans MS" pitchFamily="66" charset="0"/>
            </a:rPr>
            <a:t>Organization</a:t>
          </a:r>
          <a:endParaRPr lang="en-US" dirty="0">
            <a:latin typeface="Comic Sans MS" pitchFamily="66" charset="0"/>
          </a:endParaRPr>
        </a:p>
      </dgm:t>
    </dgm:pt>
    <dgm:pt modelId="{C23E60BC-F861-40E5-A864-F3550768564A}" type="parTrans" cxnId="{99F21627-4953-4612-8374-6EA6560EA148}">
      <dgm:prSet/>
      <dgm:spPr/>
      <dgm:t>
        <a:bodyPr/>
        <a:lstStyle/>
        <a:p>
          <a:endParaRPr lang="en-US"/>
        </a:p>
      </dgm:t>
    </dgm:pt>
    <dgm:pt modelId="{F90753A7-A021-4624-8445-7A77B65512D7}" type="sibTrans" cxnId="{99F21627-4953-4612-8374-6EA6560EA148}">
      <dgm:prSet/>
      <dgm:spPr/>
      <dgm:t>
        <a:bodyPr/>
        <a:lstStyle/>
        <a:p>
          <a:endParaRPr lang="en-US"/>
        </a:p>
      </dgm:t>
    </dgm:pt>
    <dgm:pt modelId="{693F05B0-D2A0-4FD2-B725-3967C1561393}">
      <dgm:prSet phldrT="[Text]"/>
      <dgm:spPr>
        <a:solidFill>
          <a:schemeClr val="accent1">
            <a:alpha val="90000"/>
          </a:schemeClr>
        </a:solidFill>
      </dgm:spPr>
      <dgm:t>
        <a:bodyPr/>
        <a:lstStyle/>
        <a:p>
          <a:r>
            <a:rPr lang="en-US" dirty="0" smtClean="0">
              <a:latin typeface="Comic Sans MS" pitchFamily="66" charset="0"/>
            </a:rPr>
            <a:t>Election</a:t>
          </a:r>
        </a:p>
      </dgm:t>
    </dgm:pt>
    <dgm:pt modelId="{3C5230B9-845F-4F9D-8F73-51D58B5EE74C}" type="parTrans" cxnId="{908E11E3-7166-494A-B482-37742187AB27}">
      <dgm:prSet/>
      <dgm:spPr/>
      <dgm:t>
        <a:bodyPr/>
        <a:lstStyle/>
        <a:p>
          <a:endParaRPr lang="en-US"/>
        </a:p>
      </dgm:t>
    </dgm:pt>
    <dgm:pt modelId="{84146FA2-3883-42C7-9E4D-BFF315CC69FF}" type="sibTrans" cxnId="{908E11E3-7166-494A-B482-37742187AB27}">
      <dgm:prSet/>
      <dgm:spPr/>
      <dgm:t>
        <a:bodyPr/>
        <a:lstStyle/>
        <a:p>
          <a:endParaRPr lang="en-US"/>
        </a:p>
      </dgm:t>
    </dgm:pt>
    <dgm:pt modelId="{ACA8377D-D78A-4DDF-9211-FC4E4268E3E3}">
      <dgm:prSet phldrT="[Text]"/>
      <dgm:spPr>
        <a:solidFill>
          <a:schemeClr val="accent1">
            <a:alpha val="90000"/>
          </a:schemeClr>
        </a:solidFill>
      </dgm:spPr>
      <dgm:t>
        <a:bodyPr/>
        <a:lstStyle/>
        <a:p>
          <a:r>
            <a:rPr lang="en-US" dirty="0" smtClean="0">
              <a:latin typeface="Comic Sans MS" pitchFamily="66" charset="0"/>
            </a:rPr>
            <a:t>Political Power</a:t>
          </a:r>
          <a:endParaRPr lang="en-US" dirty="0">
            <a:latin typeface="Comic Sans MS" pitchFamily="66" charset="0"/>
          </a:endParaRPr>
        </a:p>
      </dgm:t>
    </dgm:pt>
    <dgm:pt modelId="{08BE5F9A-6908-4B02-BDD6-D5E3ECE29FA2}" type="parTrans" cxnId="{E4B9A494-1291-4CCA-9825-E0D24F185CBE}">
      <dgm:prSet/>
      <dgm:spPr/>
      <dgm:t>
        <a:bodyPr/>
        <a:lstStyle/>
        <a:p>
          <a:endParaRPr lang="en-US"/>
        </a:p>
      </dgm:t>
    </dgm:pt>
    <dgm:pt modelId="{CE5923CC-8CF8-40DB-A05D-2302E3577788}" type="sibTrans" cxnId="{E4B9A494-1291-4CCA-9825-E0D24F185CBE}">
      <dgm:prSet/>
      <dgm:spPr/>
      <dgm:t>
        <a:bodyPr/>
        <a:lstStyle/>
        <a:p>
          <a:endParaRPr lang="en-US"/>
        </a:p>
      </dgm:t>
    </dgm:pt>
    <dgm:pt modelId="{672B238B-787A-4A3E-A499-944DCCB6B31C}">
      <dgm:prSet phldrT="[Text]"/>
      <dgm:spPr>
        <a:solidFill>
          <a:schemeClr val="accent1">
            <a:alpha val="90000"/>
          </a:schemeClr>
        </a:solidFill>
      </dgm:spPr>
      <dgm:t>
        <a:bodyPr/>
        <a:lstStyle/>
        <a:p>
          <a:r>
            <a:rPr lang="en-US" dirty="0" smtClean="0">
              <a:latin typeface="Comic Sans MS" pitchFamily="66" charset="0"/>
            </a:rPr>
            <a:t>Access to Resources</a:t>
          </a:r>
          <a:endParaRPr lang="en-US" dirty="0">
            <a:latin typeface="Comic Sans MS" pitchFamily="66" charset="0"/>
          </a:endParaRPr>
        </a:p>
      </dgm:t>
    </dgm:pt>
    <dgm:pt modelId="{63AD9F17-36ED-4591-A5EF-83C0E2FAED0A}" type="parTrans" cxnId="{55B19212-7F98-46D4-9F50-C5BAF0F48472}">
      <dgm:prSet/>
      <dgm:spPr/>
      <dgm:t>
        <a:bodyPr/>
        <a:lstStyle/>
        <a:p>
          <a:endParaRPr lang="en-US"/>
        </a:p>
      </dgm:t>
    </dgm:pt>
    <dgm:pt modelId="{0C79DCC9-F66A-441C-BCFC-573B331C3817}" type="sibTrans" cxnId="{55B19212-7F98-46D4-9F50-C5BAF0F48472}">
      <dgm:prSet/>
      <dgm:spPr/>
      <dgm:t>
        <a:bodyPr/>
        <a:lstStyle/>
        <a:p>
          <a:endParaRPr lang="en-US"/>
        </a:p>
      </dgm:t>
    </dgm:pt>
    <dgm:pt modelId="{3C66CEEC-AEDF-4B93-83BA-C7E3C30C5615}">
      <dgm:prSet phldrT="[Text]"/>
      <dgm:spPr>
        <a:solidFill>
          <a:schemeClr val="accent1">
            <a:alpha val="90000"/>
          </a:schemeClr>
        </a:solidFill>
      </dgm:spPr>
      <dgm:t>
        <a:bodyPr/>
        <a:lstStyle/>
        <a:p>
          <a:r>
            <a:rPr lang="en-US" dirty="0" smtClean="0">
              <a:latin typeface="Comic Sans MS" pitchFamily="66" charset="0"/>
            </a:rPr>
            <a:t>Competence</a:t>
          </a:r>
        </a:p>
        <a:p>
          <a:endParaRPr lang="en-US" dirty="0"/>
        </a:p>
      </dgm:t>
    </dgm:pt>
    <dgm:pt modelId="{966C9B93-9795-4E1B-8E92-8485DE629C65}" type="parTrans" cxnId="{686E1CB3-7042-4CC5-A46C-D1387DB579FA}">
      <dgm:prSet/>
      <dgm:spPr/>
      <dgm:t>
        <a:bodyPr/>
        <a:lstStyle/>
        <a:p>
          <a:endParaRPr lang="en-US"/>
        </a:p>
      </dgm:t>
    </dgm:pt>
    <dgm:pt modelId="{BBD308DC-AE18-47A7-BD9A-AFA6E3A12085}" type="sibTrans" cxnId="{686E1CB3-7042-4CC5-A46C-D1387DB579FA}">
      <dgm:prSet/>
      <dgm:spPr/>
      <dgm:t>
        <a:bodyPr/>
        <a:lstStyle/>
        <a:p>
          <a:endParaRPr lang="en-US"/>
        </a:p>
      </dgm:t>
    </dgm:pt>
    <dgm:pt modelId="{0B8CE880-AC6D-444D-94F0-8CEAC2DBB5C0}" type="pres">
      <dgm:prSet presAssocID="{6E20EF1A-061E-413E-834E-2C10D7BEEC1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B8C25A60-3E5E-46F3-86EC-0998FFC75D77}" type="pres">
      <dgm:prSet presAssocID="{AC56EDFC-9C88-4AFB-899A-4800CC09999C}" presName="root" presStyleCnt="0"/>
      <dgm:spPr/>
    </dgm:pt>
    <dgm:pt modelId="{AC60B853-5A67-421D-9CCE-926E30D8C317}" type="pres">
      <dgm:prSet presAssocID="{AC56EDFC-9C88-4AFB-899A-4800CC09999C}" presName="rootComposite" presStyleCnt="0"/>
      <dgm:spPr/>
    </dgm:pt>
    <dgm:pt modelId="{CB31BF4B-DD72-4522-97C7-83395BE09A8A}" type="pres">
      <dgm:prSet presAssocID="{AC56EDFC-9C88-4AFB-899A-4800CC09999C}" presName="rootText" presStyleLbl="node1" presStyleIdx="0" presStyleCnt="2"/>
      <dgm:spPr/>
      <dgm:t>
        <a:bodyPr/>
        <a:lstStyle/>
        <a:p>
          <a:endParaRPr lang="en-US"/>
        </a:p>
      </dgm:t>
    </dgm:pt>
    <dgm:pt modelId="{F98B3C0C-F683-46E7-9565-6B4A8EE3FF71}" type="pres">
      <dgm:prSet presAssocID="{AC56EDFC-9C88-4AFB-899A-4800CC09999C}" presName="rootConnector" presStyleLbl="node1" presStyleIdx="0" presStyleCnt="2"/>
      <dgm:spPr/>
      <dgm:t>
        <a:bodyPr/>
        <a:lstStyle/>
        <a:p>
          <a:endParaRPr lang="en-US"/>
        </a:p>
      </dgm:t>
    </dgm:pt>
    <dgm:pt modelId="{0335E53D-DE10-4493-B041-7EAE633F74E1}" type="pres">
      <dgm:prSet presAssocID="{AC56EDFC-9C88-4AFB-899A-4800CC09999C}" presName="childShape" presStyleCnt="0"/>
      <dgm:spPr/>
    </dgm:pt>
    <dgm:pt modelId="{FD6624D7-8375-495E-9FED-81E337D94304}" type="pres">
      <dgm:prSet presAssocID="{5AB0FF4C-506D-40D2-8C49-358DAF7F3883}" presName="Name13" presStyleLbl="parChTrans1D2" presStyleIdx="0" presStyleCnt="9"/>
      <dgm:spPr/>
      <dgm:t>
        <a:bodyPr/>
        <a:lstStyle/>
        <a:p>
          <a:endParaRPr lang="en-US"/>
        </a:p>
      </dgm:t>
    </dgm:pt>
    <dgm:pt modelId="{E1593624-A26F-4196-AAC7-8478F7B0E38A}" type="pres">
      <dgm:prSet presAssocID="{3D81DFAC-4B00-416C-9B6F-AB690E4C73F1}" presName="childText" presStyleLbl="bgAcc1" presStyleIdx="0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489E52-9262-4F2B-AE69-733D86EA18FE}" type="pres">
      <dgm:prSet presAssocID="{C23E60BC-F861-40E5-A864-F3550768564A}" presName="Name13" presStyleLbl="parChTrans1D2" presStyleIdx="1" presStyleCnt="9"/>
      <dgm:spPr/>
      <dgm:t>
        <a:bodyPr/>
        <a:lstStyle/>
        <a:p>
          <a:endParaRPr lang="en-US"/>
        </a:p>
      </dgm:t>
    </dgm:pt>
    <dgm:pt modelId="{38A05A9F-BD59-4873-B0B0-F1A80B9FB734}" type="pres">
      <dgm:prSet presAssocID="{9F51872E-E15D-4732-A8FA-735B2461A840}" presName="childText" presStyleLbl="bgAcc1" presStyleIdx="1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221587-2B80-4B79-8068-5A9810E4AF15}" type="pres">
      <dgm:prSet presAssocID="{C290DF0A-3F8E-4BA3-82D5-9E6B7CAB9769}" presName="Name13" presStyleLbl="parChTrans1D2" presStyleIdx="2" presStyleCnt="9"/>
      <dgm:spPr/>
      <dgm:t>
        <a:bodyPr/>
        <a:lstStyle/>
        <a:p>
          <a:endParaRPr lang="en-US"/>
        </a:p>
      </dgm:t>
    </dgm:pt>
    <dgm:pt modelId="{C891475B-A0C7-4D84-8563-A530372DB0C8}" type="pres">
      <dgm:prSet presAssocID="{44496B32-B8E0-4F19-B493-CCCC0A4FE3B6}" presName="childText" presStyleLbl="bgAcc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C76D9B-8566-462D-8A91-CA0A33505E80}" type="pres">
      <dgm:prSet presAssocID="{3C5230B9-845F-4F9D-8F73-51D58B5EE74C}" presName="Name13" presStyleLbl="parChTrans1D2" presStyleIdx="3" presStyleCnt="9"/>
      <dgm:spPr/>
      <dgm:t>
        <a:bodyPr/>
        <a:lstStyle/>
        <a:p>
          <a:endParaRPr lang="en-US"/>
        </a:p>
      </dgm:t>
    </dgm:pt>
    <dgm:pt modelId="{764CF916-D0F8-4A97-9F8D-8D2057D0589C}" type="pres">
      <dgm:prSet presAssocID="{693F05B0-D2A0-4FD2-B725-3967C1561393}" presName="childText" presStyleLbl="bgAcc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F3BB36-467B-464B-A4EA-CD0ACE721B01}" type="pres">
      <dgm:prSet presAssocID="{568656D0-D3D2-4860-861F-963211F5FF31}" presName="root" presStyleCnt="0"/>
      <dgm:spPr/>
    </dgm:pt>
    <dgm:pt modelId="{004F0A01-2924-4688-9528-27EBA7B55146}" type="pres">
      <dgm:prSet presAssocID="{568656D0-D3D2-4860-861F-963211F5FF31}" presName="rootComposite" presStyleCnt="0"/>
      <dgm:spPr/>
    </dgm:pt>
    <dgm:pt modelId="{FCF45B8A-26DA-47CB-B57B-5C9361A6D56E}" type="pres">
      <dgm:prSet presAssocID="{568656D0-D3D2-4860-861F-963211F5FF31}" presName="rootText" presStyleLbl="node1" presStyleIdx="1" presStyleCnt="2"/>
      <dgm:spPr/>
      <dgm:t>
        <a:bodyPr/>
        <a:lstStyle/>
        <a:p>
          <a:endParaRPr lang="en-US"/>
        </a:p>
      </dgm:t>
    </dgm:pt>
    <dgm:pt modelId="{D4241949-985D-4C70-A7CB-EF0C908F3E1A}" type="pres">
      <dgm:prSet presAssocID="{568656D0-D3D2-4860-861F-963211F5FF31}" presName="rootConnector" presStyleLbl="node1" presStyleIdx="1" presStyleCnt="2"/>
      <dgm:spPr/>
      <dgm:t>
        <a:bodyPr/>
        <a:lstStyle/>
        <a:p>
          <a:endParaRPr lang="en-US"/>
        </a:p>
      </dgm:t>
    </dgm:pt>
    <dgm:pt modelId="{9EDE8B18-B567-47DD-BDB5-8FD9497330FA}" type="pres">
      <dgm:prSet presAssocID="{568656D0-D3D2-4860-861F-963211F5FF31}" presName="childShape" presStyleCnt="0"/>
      <dgm:spPr/>
    </dgm:pt>
    <dgm:pt modelId="{BF11D112-BB2D-4B86-9483-6886A742867E}" type="pres">
      <dgm:prSet presAssocID="{18083578-9432-4195-8EF7-2110759C1052}" presName="Name13" presStyleLbl="parChTrans1D2" presStyleIdx="4" presStyleCnt="9"/>
      <dgm:spPr/>
      <dgm:t>
        <a:bodyPr/>
        <a:lstStyle/>
        <a:p>
          <a:endParaRPr lang="en-US"/>
        </a:p>
      </dgm:t>
    </dgm:pt>
    <dgm:pt modelId="{5868B6E6-34BB-463D-95A5-8A9883C3E66E}" type="pres">
      <dgm:prSet presAssocID="{A26696C1-36CA-4FE4-97FC-147D2C796C18}" presName="childText" presStyleLbl="bgAcc1" presStyleIdx="4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5D1FC3-4E3B-45D5-A6FD-EADC4EF2FB34}" type="pres">
      <dgm:prSet presAssocID="{0D637457-DE0C-4FDC-A87B-F9692727F838}" presName="Name13" presStyleLbl="parChTrans1D2" presStyleIdx="5" presStyleCnt="9"/>
      <dgm:spPr/>
      <dgm:t>
        <a:bodyPr/>
        <a:lstStyle/>
        <a:p>
          <a:endParaRPr lang="en-US"/>
        </a:p>
      </dgm:t>
    </dgm:pt>
    <dgm:pt modelId="{D95D0A58-447F-44D4-91AB-8772B00F9818}" type="pres">
      <dgm:prSet presAssocID="{B9C64F39-B4E1-4FF2-BC0F-E085FC59FA85}" presName="childText" presStyleLbl="bgAcc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1A9A45-C3B2-4B48-9B61-F13D3BEEA144}" type="pres">
      <dgm:prSet presAssocID="{08BE5F9A-6908-4B02-BDD6-D5E3ECE29FA2}" presName="Name13" presStyleLbl="parChTrans1D2" presStyleIdx="6" presStyleCnt="9"/>
      <dgm:spPr/>
      <dgm:t>
        <a:bodyPr/>
        <a:lstStyle/>
        <a:p>
          <a:endParaRPr lang="en-US"/>
        </a:p>
      </dgm:t>
    </dgm:pt>
    <dgm:pt modelId="{722F1F0F-CFD3-4613-9207-73EED35AA98E}" type="pres">
      <dgm:prSet presAssocID="{ACA8377D-D78A-4DDF-9211-FC4E4268E3E3}" presName="childText" presStyleLbl="bgAcc1" presStyleIdx="6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342CA6-9186-4A78-8871-1839BBCADA2A}" type="pres">
      <dgm:prSet presAssocID="{63AD9F17-36ED-4591-A5EF-83C0E2FAED0A}" presName="Name13" presStyleLbl="parChTrans1D2" presStyleIdx="7" presStyleCnt="9"/>
      <dgm:spPr/>
      <dgm:t>
        <a:bodyPr/>
        <a:lstStyle/>
        <a:p>
          <a:endParaRPr lang="en-US"/>
        </a:p>
      </dgm:t>
    </dgm:pt>
    <dgm:pt modelId="{3D0015F5-82B5-4CBC-A13B-B1C1565037B0}" type="pres">
      <dgm:prSet presAssocID="{672B238B-787A-4A3E-A499-944DCCB6B31C}" presName="childText" presStyleLbl="bgAcc1" presStyleIdx="7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FDF860-C0C2-43F1-B26D-5CB3E8CD12D0}" type="pres">
      <dgm:prSet presAssocID="{966C9B93-9795-4E1B-8E92-8485DE629C65}" presName="Name13" presStyleLbl="parChTrans1D2" presStyleIdx="8" presStyleCnt="9"/>
      <dgm:spPr/>
      <dgm:t>
        <a:bodyPr/>
        <a:lstStyle/>
        <a:p>
          <a:endParaRPr lang="en-US"/>
        </a:p>
      </dgm:t>
    </dgm:pt>
    <dgm:pt modelId="{1D15316A-679A-45EE-9BF7-41721731D92E}" type="pres">
      <dgm:prSet presAssocID="{3C66CEEC-AEDF-4B93-83BA-C7E3C30C5615}" presName="childText" presStyleLbl="bgAcc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149FBCC-B326-4160-84E5-5BABC9FA558A}" type="presOf" srcId="{3D81DFAC-4B00-416C-9B6F-AB690E4C73F1}" destId="{E1593624-A26F-4196-AAC7-8478F7B0E38A}" srcOrd="0" destOrd="0" presId="urn:microsoft.com/office/officeart/2005/8/layout/hierarchy3"/>
    <dgm:cxn modelId="{577427E0-8D80-42E8-B065-0E4E8EDF9808}" type="presOf" srcId="{44496B32-B8E0-4F19-B493-CCCC0A4FE3B6}" destId="{C891475B-A0C7-4D84-8563-A530372DB0C8}" srcOrd="0" destOrd="0" presId="urn:microsoft.com/office/officeart/2005/8/layout/hierarchy3"/>
    <dgm:cxn modelId="{0E1B78B6-8C3E-4DB6-B225-6432803BE102}" type="presOf" srcId="{18083578-9432-4195-8EF7-2110759C1052}" destId="{BF11D112-BB2D-4B86-9483-6886A742867E}" srcOrd="0" destOrd="0" presId="urn:microsoft.com/office/officeart/2005/8/layout/hierarchy3"/>
    <dgm:cxn modelId="{C6B353EA-4CD4-4C07-8CF2-2E19D62B1C5C}" srcId="{568656D0-D3D2-4860-861F-963211F5FF31}" destId="{A26696C1-36CA-4FE4-97FC-147D2C796C18}" srcOrd="0" destOrd="0" parTransId="{18083578-9432-4195-8EF7-2110759C1052}" sibTransId="{94987282-5722-48A7-95CE-04020DA40ED0}"/>
    <dgm:cxn modelId="{0B68A087-91B6-41A1-B560-4ACB97B79C9B}" type="presOf" srcId="{3C5230B9-845F-4F9D-8F73-51D58B5EE74C}" destId="{13C76D9B-8566-462D-8A91-CA0A33505E80}" srcOrd="0" destOrd="0" presId="urn:microsoft.com/office/officeart/2005/8/layout/hierarchy3"/>
    <dgm:cxn modelId="{8EF0CDFD-DAFC-408E-8352-B4DA1D248F19}" srcId="{AC56EDFC-9C88-4AFB-899A-4800CC09999C}" destId="{3D81DFAC-4B00-416C-9B6F-AB690E4C73F1}" srcOrd="0" destOrd="0" parTransId="{5AB0FF4C-506D-40D2-8C49-358DAF7F3883}" sibTransId="{D00546C0-BEA0-455F-B6C1-540E96E66F79}"/>
    <dgm:cxn modelId="{9F179E51-77DE-41EB-A5B5-DE522CE834F9}" srcId="{6E20EF1A-061E-413E-834E-2C10D7BEEC15}" destId="{568656D0-D3D2-4860-861F-963211F5FF31}" srcOrd="1" destOrd="0" parTransId="{9EBB46B5-4573-4054-A7C6-9E93CE3C88B7}" sibTransId="{A56D9BC6-1790-495B-A6D5-9394B14C9B94}"/>
    <dgm:cxn modelId="{9C46E768-D053-48B7-AE25-13706C016B38}" type="presOf" srcId="{0D637457-DE0C-4FDC-A87B-F9692727F838}" destId="{D55D1FC3-4E3B-45D5-A6FD-EADC4EF2FB34}" srcOrd="0" destOrd="0" presId="urn:microsoft.com/office/officeart/2005/8/layout/hierarchy3"/>
    <dgm:cxn modelId="{67DAFDC7-5F46-4F15-BAFB-56627FB7B028}" srcId="{AC56EDFC-9C88-4AFB-899A-4800CC09999C}" destId="{44496B32-B8E0-4F19-B493-CCCC0A4FE3B6}" srcOrd="2" destOrd="0" parTransId="{C290DF0A-3F8E-4BA3-82D5-9E6B7CAB9769}" sibTransId="{62F21A2A-2DBF-4C40-9D7F-210E0085A141}"/>
    <dgm:cxn modelId="{602D563C-A37D-458D-83FF-9F37C6FC99FA}" type="presOf" srcId="{AC56EDFC-9C88-4AFB-899A-4800CC09999C}" destId="{F98B3C0C-F683-46E7-9565-6B4A8EE3FF71}" srcOrd="1" destOrd="0" presId="urn:microsoft.com/office/officeart/2005/8/layout/hierarchy3"/>
    <dgm:cxn modelId="{DD77A93E-C0A3-44A9-9DE3-7075A96ED42A}" type="presOf" srcId="{568656D0-D3D2-4860-861F-963211F5FF31}" destId="{FCF45B8A-26DA-47CB-B57B-5C9361A6D56E}" srcOrd="0" destOrd="0" presId="urn:microsoft.com/office/officeart/2005/8/layout/hierarchy3"/>
    <dgm:cxn modelId="{55B19212-7F98-46D4-9F50-C5BAF0F48472}" srcId="{568656D0-D3D2-4860-861F-963211F5FF31}" destId="{672B238B-787A-4A3E-A499-944DCCB6B31C}" srcOrd="3" destOrd="0" parTransId="{63AD9F17-36ED-4591-A5EF-83C0E2FAED0A}" sibTransId="{0C79DCC9-F66A-441C-BCFC-573B331C3817}"/>
    <dgm:cxn modelId="{868F303A-5D2A-4520-91D1-0616B76239BB}" type="presOf" srcId="{568656D0-D3D2-4860-861F-963211F5FF31}" destId="{D4241949-985D-4C70-A7CB-EF0C908F3E1A}" srcOrd="1" destOrd="0" presId="urn:microsoft.com/office/officeart/2005/8/layout/hierarchy3"/>
    <dgm:cxn modelId="{909B318B-F656-4378-A8E6-CC4AD77CCE7D}" type="presOf" srcId="{6E20EF1A-061E-413E-834E-2C10D7BEEC15}" destId="{0B8CE880-AC6D-444D-94F0-8CEAC2DBB5C0}" srcOrd="0" destOrd="0" presId="urn:microsoft.com/office/officeart/2005/8/layout/hierarchy3"/>
    <dgm:cxn modelId="{32CF6C5E-E141-4816-A457-05CAE848FE36}" type="presOf" srcId="{AC56EDFC-9C88-4AFB-899A-4800CC09999C}" destId="{CB31BF4B-DD72-4522-97C7-83395BE09A8A}" srcOrd="0" destOrd="0" presId="urn:microsoft.com/office/officeart/2005/8/layout/hierarchy3"/>
    <dgm:cxn modelId="{8BC68AD9-8895-43E1-B2DE-CAA45A7BE608}" srcId="{6E20EF1A-061E-413E-834E-2C10D7BEEC15}" destId="{AC56EDFC-9C88-4AFB-899A-4800CC09999C}" srcOrd="0" destOrd="0" parTransId="{ECA3CD08-B1C6-47AA-9829-BCCEA29C8455}" sibTransId="{C09D30CF-A79E-42C7-9EF8-3D142A8BFA22}"/>
    <dgm:cxn modelId="{6FAAF5A8-8BF5-4390-87B6-4A846AE836AD}" type="presOf" srcId="{C23E60BC-F861-40E5-A864-F3550768564A}" destId="{B1489E52-9262-4F2B-AE69-733D86EA18FE}" srcOrd="0" destOrd="0" presId="urn:microsoft.com/office/officeart/2005/8/layout/hierarchy3"/>
    <dgm:cxn modelId="{9F2CF824-6886-4AE7-97D0-8E417D3BD666}" type="presOf" srcId="{C290DF0A-3F8E-4BA3-82D5-9E6B7CAB9769}" destId="{C8221587-2B80-4B79-8068-5A9810E4AF15}" srcOrd="0" destOrd="0" presId="urn:microsoft.com/office/officeart/2005/8/layout/hierarchy3"/>
    <dgm:cxn modelId="{CFD41EB5-4643-4B6B-BD7C-7CCE918767C7}" type="presOf" srcId="{08BE5F9A-6908-4B02-BDD6-D5E3ECE29FA2}" destId="{D11A9A45-C3B2-4B48-9B61-F13D3BEEA144}" srcOrd="0" destOrd="0" presId="urn:microsoft.com/office/officeart/2005/8/layout/hierarchy3"/>
    <dgm:cxn modelId="{CC09FFE4-5EE7-4BB3-ACD3-12751DDA668D}" type="presOf" srcId="{693F05B0-D2A0-4FD2-B725-3967C1561393}" destId="{764CF916-D0F8-4A97-9F8D-8D2057D0589C}" srcOrd="0" destOrd="0" presId="urn:microsoft.com/office/officeart/2005/8/layout/hierarchy3"/>
    <dgm:cxn modelId="{32734A37-2575-48A9-8902-3C7366F03205}" type="presOf" srcId="{ACA8377D-D78A-4DDF-9211-FC4E4268E3E3}" destId="{722F1F0F-CFD3-4613-9207-73EED35AA98E}" srcOrd="0" destOrd="0" presId="urn:microsoft.com/office/officeart/2005/8/layout/hierarchy3"/>
    <dgm:cxn modelId="{99F21627-4953-4612-8374-6EA6560EA148}" srcId="{AC56EDFC-9C88-4AFB-899A-4800CC09999C}" destId="{9F51872E-E15D-4732-A8FA-735B2461A840}" srcOrd="1" destOrd="0" parTransId="{C23E60BC-F861-40E5-A864-F3550768564A}" sibTransId="{F90753A7-A021-4624-8445-7A77B65512D7}"/>
    <dgm:cxn modelId="{E4B9A494-1291-4CCA-9825-E0D24F185CBE}" srcId="{568656D0-D3D2-4860-861F-963211F5FF31}" destId="{ACA8377D-D78A-4DDF-9211-FC4E4268E3E3}" srcOrd="2" destOrd="0" parTransId="{08BE5F9A-6908-4B02-BDD6-D5E3ECE29FA2}" sibTransId="{CE5923CC-8CF8-40DB-A05D-2302E3577788}"/>
    <dgm:cxn modelId="{715693DA-A8D7-4243-93AF-545C7F85C099}" type="presOf" srcId="{5AB0FF4C-506D-40D2-8C49-358DAF7F3883}" destId="{FD6624D7-8375-495E-9FED-81E337D94304}" srcOrd="0" destOrd="0" presId="urn:microsoft.com/office/officeart/2005/8/layout/hierarchy3"/>
    <dgm:cxn modelId="{295A80A1-1F9F-4E30-8E81-9124357111BF}" type="presOf" srcId="{672B238B-787A-4A3E-A499-944DCCB6B31C}" destId="{3D0015F5-82B5-4CBC-A13B-B1C1565037B0}" srcOrd="0" destOrd="0" presId="urn:microsoft.com/office/officeart/2005/8/layout/hierarchy3"/>
    <dgm:cxn modelId="{02F0611A-2A15-4359-A10A-D9CD4926D05D}" type="presOf" srcId="{B9C64F39-B4E1-4FF2-BC0F-E085FC59FA85}" destId="{D95D0A58-447F-44D4-91AB-8772B00F9818}" srcOrd="0" destOrd="0" presId="urn:microsoft.com/office/officeart/2005/8/layout/hierarchy3"/>
    <dgm:cxn modelId="{614414C6-C4DB-4CE8-97C9-B7E0AF11D907}" type="presOf" srcId="{A26696C1-36CA-4FE4-97FC-147D2C796C18}" destId="{5868B6E6-34BB-463D-95A5-8A9883C3E66E}" srcOrd="0" destOrd="0" presId="urn:microsoft.com/office/officeart/2005/8/layout/hierarchy3"/>
    <dgm:cxn modelId="{778DBA43-29C4-46EB-B460-49D77686CCA7}" type="presOf" srcId="{966C9B93-9795-4E1B-8E92-8485DE629C65}" destId="{A6FDF860-C0C2-43F1-B26D-5CB3E8CD12D0}" srcOrd="0" destOrd="0" presId="urn:microsoft.com/office/officeart/2005/8/layout/hierarchy3"/>
    <dgm:cxn modelId="{908E11E3-7166-494A-B482-37742187AB27}" srcId="{AC56EDFC-9C88-4AFB-899A-4800CC09999C}" destId="{693F05B0-D2A0-4FD2-B725-3967C1561393}" srcOrd="3" destOrd="0" parTransId="{3C5230B9-845F-4F9D-8F73-51D58B5EE74C}" sibTransId="{84146FA2-3883-42C7-9E4D-BFF315CC69FF}"/>
    <dgm:cxn modelId="{06562C4A-327B-4198-B42F-6469D98AC649}" type="presOf" srcId="{3C66CEEC-AEDF-4B93-83BA-C7E3C30C5615}" destId="{1D15316A-679A-45EE-9BF7-41721731D92E}" srcOrd="0" destOrd="0" presId="urn:microsoft.com/office/officeart/2005/8/layout/hierarchy3"/>
    <dgm:cxn modelId="{12F294C7-9892-4E59-BA73-7B38A3B6D2EC}" srcId="{568656D0-D3D2-4860-861F-963211F5FF31}" destId="{B9C64F39-B4E1-4FF2-BC0F-E085FC59FA85}" srcOrd="1" destOrd="0" parTransId="{0D637457-DE0C-4FDC-A87B-F9692727F838}" sibTransId="{9B4AB682-241F-4A68-9470-7833B4921946}"/>
    <dgm:cxn modelId="{9E929D42-B6FA-4737-B7AF-DB9607101854}" type="presOf" srcId="{9F51872E-E15D-4732-A8FA-735B2461A840}" destId="{38A05A9F-BD59-4873-B0B0-F1A80B9FB734}" srcOrd="0" destOrd="0" presId="urn:microsoft.com/office/officeart/2005/8/layout/hierarchy3"/>
    <dgm:cxn modelId="{4E1B4124-83C9-4707-962C-B8C73308FE3A}" type="presOf" srcId="{63AD9F17-36ED-4591-A5EF-83C0E2FAED0A}" destId="{3A342CA6-9186-4A78-8871-1839BBCADA2A}" srcOrd="0" destOrd="0" presId="urn:microsoft.com/office/officeart/2005/8/layout/hierarchy3"/>
    <dgm:cxn modelId="{686E1CB3-7042-4CC5-A46C-D1387DB579FA}" srcId="{568656D0-D3D2-4860-861F-963211F5FF31}" destId="{3C66CEEC-AEDF-4B93-83BA-C7E3C30C5615}" srcOrd="4" destOrd="0" parTransId="{966C9B93-9795-4E1B-8E92-8485DE629C65}" sibTransId="{BBD308DC-AE18-47A7-BD9A-AFA6E3A12085}"/>
    <dgm:cxn modelId="{9EF6DC80-1D98-42ED-B689-418DF2E00BD9}" type="presParOf" srcId="{0B8CE880-AC6D-444D-94F0-8CEAC2DBB5C0}" destId="{B8C25A60-3E5E-46F3-86EC-0998FFC75D77}" srcOrd="0" destOrd="0" presId="urn:microsoft.com/office/officeart/2005/8/layout/hierarchy3"/>
    <dgm:cxn modelId="{970D6DF6-EA47-4E15-A97A-3EBED0A5BB7D}" type="presParOf" srcId="{B8C25A60-3E5E-46F3-86EC-0998FFC75D77}" destId="{AC60B853-5A67-421D-9CCE-926E30D8C317}" srcOrd="0" destOrd="0" presId="urn:microsoft.com/office/officeart/2005/8/layout/hierarchy3"/>
    <dgm:cxn modelId="{BB400861-3E14-4301-828E-07D5CC72E486}" type="presParOf" srcId="{AC60B853-5A67-421D-9CCE-926E30D8C317}" destId="{CB31BF4B-DD72-4522-97C7-83395BE09A8A}" srcOrd="0" destOrd="0" presId="urn:microsoft.com/office/officeart/2005/8/layout/hierarchy3"/>
    <dgm:cxn modelId="{FF1A10F9-BB4F-4318-97CF-E3704FF2415D}" type="presParOf" srcId="{AC60B853-5A67-421D-9CCE-926E30D8C317}" destId="{F98B3C0C-F683-46E7-9565-6B4A8EE3FF71}" srcOrd="1" destOrd="0" presId="urn:microsoft.com/office/officeart/2005/8/layout/hierarchy3"/>
    <dgm:cxn modelId="{383F226E-4A47-4EEA-A146-A0268A719759}" type="presParOf" srcId="{B8C25A60-3E5E-46F3-86EC-0998FFC75D77}" destId="{0335E53D-DE10-4493-B041-7EAE633F74E1}" srcOrd="1" destOrd="0" presId="urn:microsoft.com/office/officeart/2005/8/layout/hierarchy3"/>
    <dgm:cxn modelId="{D2CC9481-C1E7-432D-BE14-09169359F340}" type="presParOf" srcId="{0335E53D-DE10-4493-B041-7EAE633F74E1}" destId="{FD6624D7-8375-495E-9FED-81E337D94304}" srcOrd="0" destOrd="0" presId="urn:microsoft.com/office/officeart/2005/8/layout/hierarchy3"/>
    <dgm:cxn modelId="{38392D62-F962-4A58-B9F0-2A7BEC1C6D34}" type="presParOf" srcId="{0335E53D-DE10-4493-B041-7EAE633F74E1}" destId="{E1593624-A26F-4196-AAC7-8478F7B0E38A}" srcOrd="1" destOrd="0" presId="urn:microsoft.com/office/officeart/2005/8/layout/hierarchy3"/>
    <dgm:cxn modelId="{225102C7-13F3-4E41-82B3-F6FBAFE3C578}" type="presParOf" srcId="{0335E53D-DE10-4493-B041-7EAE633F74E1}" destId="{B1489E52-9262-4F2B-AE69-733D86EA18FE}" srcOrd="2" destOrd="0" presId="urn:microsoft.com/office/officeart/2005/8/layout/hierarchy3"/>
    <dgm:cxn modelId="{7729CA19-3F7E-499E-A473-4AA0AC96FBD4}" type="presParOf" srcId="{0335E53D-DE10-4493-B041-7EAE633F74E1}" destId="{38A05A9F-BD59-4873-B0B0-F1A80B9FB734}" srcOrd="3" destOrd="0" presId="urn:microsoft.com/office/officeart/2005/8/layout/hierarchy3"/>
    <dgm:cxn modelId="{207275C6-D12F-421F-AEF3-28C78DF2F5F4}" type="presParOf" srcId="{0335E53D-DE10-4493-B041-7EAE633F74E1}" destId="{C8221587-2B80-4B79-8068-5A9810E4AF15}" srcOrd="4" destOrd="0" presId="urn:microsoft.com/office/officeart/2005/8/layout/hierarchy3"/>
    <dgm:cxn modelId="{913C9827-8D04-41AB-87D6-12FA0E31B36C}" type="presParOf" srcId="{0335E53D-DE10-4493-B041-7EAE633F74E1}" destId="{C891475B-A0C7-4D84-8563-A530372DB0C8}" srcOrd="5" destOrd="0" presId="urn:microsoft.com/office/officeart/2005/8/layout/hierarchy3"/>
    <dgm:cxn modelId="{C71D626C-295E-45BF-B87C-988E18429F27}" type="presParOf" srcId="{0335E53D-DE10-4493-B041-7EAE633F74E1}" destId="{13C76D9B-8566-462D-8A91-CA0A33505E80}" srcOrd="6" destOrd="0" presId="urn:microsoft.com/office/officeart/2005/8/layout/hierarchy3"/>
    <dgm:cxn modelId="{39F251AC-988C-4FD6-B0F8-10AF17E8177F}" type="presParOf" srcId="{0335E53D-DE10-4493-B041-7EAE633F74E1}" destId="{764CF916-D0F8-4A97-9F8D-8D2057D0589C}" srcOrd="7" destOrd="0" presId="urn:microsoft.com/office/officeart/2005/8/layout/hierarchy3"/>
    <dgm:cxn modelId="{F4B5D01A-C3B4-4CA2-9E06-730B4D4D55ED}" type="presParOf" srcId="{0B8CE880-AC6D-444D-94F0-8CEAC2DBB5C0}" destId="{D6F3BB36-467B-464B-A4EA-CD0ACE721B01}" srcOrd="1" destOrd="0" presId="urn:microsoft.com/office/officeart/2005/8/layout/hierarchy3"/>
    <dgm:cxn modelId="{0A2AAFF3-1792-4029-942E-0FED279D5FA9}" type="presParOf" srcId="{D6F3BB36-467B-464B-A4EA-CD0ACE721B01}" destId="{004F0A01-2924-4688-9528-27EBA7B55146}" srcOrd="0" destOrd="0" presId="urn:microsoft.com/office/officeart/2005/8/layout/hierarchy3"/>
    <dgm:cxn modelId="{207824B0-4F3C-41E4-8F66-FF77B6B353A7}" type="presParOf" srcId="{004F0A01-2924-4688-9528-27EBA7B55146}" destId="{FCF45B8A-26DA-47CB-B57B-5C9361A6D56E}" srcOrd="0" destOrd="0" presId="urn:microsoft.com/office/officeart/2005/8/layout/hierarchy3"/>
    <dgm:cxn modelId="{B7268CC9-B0AA-4895-9F98-A39A42652947}" type="presParOf" srcId="{004F0A01-2924-4688-9528-27EBA7B55146}" destId="{D4241949-985D-4C70-A7CB-EF0C908F3E1A}" srcOrd="1" destOrd="0" presId="urn:microsoft.com/office/officeart/2005/8/layout/hierarchy3"/>
    <dgm:cxn modelId="{B3E390AF-8F1E-4262-AF00-F6F145EB6E06}" type="presParOf" srcId="{D6F3BB36-467B-464B-A4EA-CD0ACE721B01}" destId="{9EDE8B18-B567-47DD-BDB5-8FD9497330FA}" srcOrd="1" destOrd="0" presId="urn:microsoft.com/office/officeart/2005/8/layout/hierarchy3"/>
    <dgm:cxn modelId="{CFCC1D4A-EB1C-4984-8CF0-BC87222DF28B}" type="presParOf" srcId="{9EDE8B18-B567-47DD-BDB5-8FD9497330FA}" destId="{BF11D112-BB2D-4B86-9483-6886A742867E}" srcOrd="0" destOrd="0" presId="urn:microsoft.com/office/officeart/2005/8/layout/hierarchy3"/>
    <dgm:cxn modelId="{B3764B6E-4C34-45D1-B09B-48EADA06A1A8}" type="presParOf" srcId="{9EDE8B18-B567-47DD-BDB5-8FD9497330FA}" destId="{5868B6E6-34BB-463D-95A5-8A9883C3E66E}" srcOrd="1" destOrd="0" presId="urn:microsoft.com/office/officeart/2005/8/layout/hierarchy3"/>
    <dgm:cxn modelId="{522B89A7-4F8C-4C74-88B3-E2443B559783}" type="presParOf" srcId="{9EDE8B18-B567-47DD-BDB5-8FD9497330FA}" destId="{D55D1FC3-4E3B-45D5-A6FD-EADC4EF2FB34}" srcOrd="2" destOrd="0" presId="urn:microsoft.com/office/officeart/2005/8/layout/hierarchy3"/>
    <dgm:cxn modelId="{E1313BBC-DEEE-4A8B-80ED-B28B8A3C9D18}" type="presParOf" srcId="{9EDE8B18-B567-47DD-BDB5-8FD9497330FA}" destId="{D95D0A58-447F-44D4-91AB-8772B00F9818}" srcOrd="3" destOrd="0" presId="urn:microsoft.com/office/officeart/2005/8/layout/hierarchy3"/>
    <dgm:cxn modelId="{EFB46C3A-40AB-4ED2-90C9-5FB425781730}" type="presParOf" srcId="{9EDE8B18-B567-47DD-BDB5-8FD9497330FA}" destId="{D11A9A45-C3B2-4B48-9B61-F13D3BEEA144}" srcOrd="4" destOrd="0" presId="urn:microsoft.com/office/officeart/2005/8/layout/hierarchy3"/>
    <dgm:cxn modelId="{E753BD4C-949E-4FE0-8337-DCCF850CE0C0}" type="presParOf" srcId="{9EDE8B18-B567-47DD-BDB5-8FD9497330FA}" destId="{722F1F0F-CFD3-4613-9207-73EED35AA98E}" srcOrd="5" destOrd="0" presId="urn:microsoft.com/office/officeart/2005/8/layout/hierarchy3"/>
    <dgm:cxn modelId="{DC8B5BED-AE08-42F9-AA50-15969984968F}" type="presParOf" srcId="{9EDE8B18-B567-47DD-BDB5-8FD9497330FA}" destId="{3A342CA6-9186-4A78-8871-1839BBCADA2A}" srcOrd="6" destOrd="0" presId="urn:microsoft.com/office/officeart/2005/8/layout/hierarchy3"/>
    <dgm:cxn modelId="{C47E8E8B-605B-4533-824F-41530E63B63F}" type="presParOf" srcId="{9EDE8B18-B567-47DD-BDB5-8FD9497330FA}" destId="{3D0015F5-82B5-4CBC-A13B-B1C1565037B0}" srcOrd="7" destOrd="0" presId="urn:microsoft.com/office/officeart/2005/8/layout/hierarchy3"/>
    <dgm:cxn modelId="{8B3A8705-8020-465D-9E39-45D5DCDC3FAB}" type="presParOf" srcId="{9EDE8B18-B567-47DD-BDB5-8FD9497330FA}" destId="{A6FDF860-C0C2-43F1-B26D-5CB3E8CD12D0}" srcOrd="8" destOrd="0" presId="urn:microsoft.com/office/officeart/2005/8/layout/hierarchy3"/>
    <dgm:cxn modelId="{0D3D300D-666B-4F52-BFB7-BD544CCD11B5}" type="presParOf" srcId="{9EDE8B18-B567-47DD-BDB5-8FD9497330FA}" destId="{1D15316A-679A-45EE-9BF7-41721731D92E}" srcOrd="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0BF0124-F7DD-4E43-9611-2920461241E5}" type="doc">
      <dgm:prSet loTypeId="urn:microsoft.com/office/officeart/2005/8/layout/process4" loCatId="list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B0D4719B-47AD-4A66-8681-CB273123B270}">
      <dgm:prSet phldrT="[Text]"/>
      <dgm:spPr/>
      <dgm:t>
        <a:bodyPr/>
        <a:lstStyle/>
        <a:p>
          <a:r>
            <a:rPr lang="en-US" dirty="0" smtClean="0">
              <a:latin typeface="Comic Sans MS" pitchFamily="66" charset="0"/>
            </a:rPr>
            <a:t>PEOPLE - ORIENTED ROLES</a:t>
          </a:r>
          <a:endParaRPr lang="en-US" dirty="0">
            <a:latin typeface="Comic Sans MS" pitchFamily="66" charset="0"/>
          </a:endParaRPr>
        </a:p>
      </dgm:t>
    </dgm:pt>
    <dgm:pt modelId="{40A89167-B975-4741-97DD-23E7C01CB212}" type="parTrans" cxnId="{C8B98C3A-AAD1-4451-96E1-157FD5B4A72C}">
      <dgm:prSet/>
      <dgm:spPr/>
      <dgm:t>
        <a:bodyPr/>
        <a:lstStyle/>
        <a:p>
          <a:endParaRPr lang="en-US"/>
        </a:p>
      </dgm:t>
    </dgm:pt>
    <dgm:pt modelId="{1733FD68-B798-45CC-864D-D263E0EA6852}" type="sibTrans" cxnId="{C8B98C3A-AAD1-4451-96E1-157FD5B4A72C}">
      <dgm:prSet/>
      <dgm:spPr/>
      <dgm:t>
        <a:bodyPr/>
        <a:lstStyle/>
        <a:p>
          <a:endParaRPr lang="en-US"/>
        </a:p>
      </dgm:t>
    </dgm:pt>
    <dgm:pt modelId="{E1CCECFF-09FA-4276-845A-3DDBF43A65BB}">
      <dgm:prSet phldrT="[Text]"/>
      <dgm:spPr/>
      <dgm:t>
        <a:bodyPr/>
        <a:lstStyle/>
        <a:p>
          <a:r>
            <a:rPr lang="en-US" dirty="0" smtClean="0">
              <a:latin typeface="Comic Sans MS" pitchFamily="66" charset="0"/>
            </a:rPr>
            <a:t>Coordinator</a:t>
          </a:r>
          <a:endParaRPr lang="en-US" dirty="0">
            <a:latin typeface="Comic Sans MS" pitchFamily="66" charset="0"/>
          </a:endParaRPr>
        </a:p>
      </dgm:t>
    </dgm:pt>
    <dgm:pt modelId="{AA68BF72-7FBC-40F5-A6B6-728BA2C23C13}" type="parTrans" cxnId="{FDC1719F-E974-4E6D-B7A6-DE03FDA7AA2C}">
      <dgm:prSet/>
      <dgm:spPr/>
      <dgm:t>
        <a:bodyPr/>
        <a:lstStyle/>
        <a:p>
          <a:endParaRPr lang="en-US"/>
        </a:p>
      </dgm:t>
    </dgm:pt>
    <dgm:pt modelId="{54E8AE95-A96F-47E2-9086-95A96209F796}" type="sibTrans" cxnId="{FDC1719F-E974-4E6D-B7A6-DE03FDA7AA2C}">
      <dgm:prSet/>
      <dgm:spPr/>
      <dgm:t>
        <a:bodyPr/>
        <a:lstStyle/>
        <a:p>
          <a:endParaRPr lang="en-US"/>
        </a:p>
      </dgm:t>
    </dgm:pt>
    <dgm:pt modelId="{BDBE366C-CEFA-4232-BE4E-457DEEF3553F}">
      <dgm:prSet phldrT="[Text]"/>
      <dgm:spPr/>
      <dgm:t>
        <a:bodyPr/>
        <a:lstStyle/>
        <a:p>
          <a:r>
            <a:rPr lang="en-US" dirty="0" smtClean="0">
              <a:latin typeface="Comic Sans MS" pitchFamily="66" charset="0"/>
            </a:rPr>
            <a:t>Team Worker</a:t>
          </a:r>
          <a:endParaRPr lang="en-US" dirty="0">
            <a:latin typeface="Comic Sans MS" pitchFamily="66" charset="0"/>
          </a:endParaRPr>
        </a:p>
      </dgm:t>
    </dgm:pt>
    <dgm:pt modelId="{C1CC66F6-536F-4D57-86C3-5C954DD7B96E}" type="parTrans" cxnId="{29793472-1BA0-45E5-9E89-40698408BAB4}">
      <dgm:prSet/>
      <dgm:spPr/>
      <dgm:t>
        <a:bodyPr/>
        <a:lstStyle/>
        <a:p>
          <a:endParaRPr lang="en-US"/>
        </a:p>
      </dgm:t>
    </dgm:pt>
    <dgm:pt modelId="{EAAF66DE-308D-4240-8C75-FD838C5ACB72}" type="sibTrans" cxnId="{29793472-1BA0-45E5-9E89-40698408BAB4}">
      <dgm:prSet/>
      <dgm:spPr/>
      <dgm:t>
        <a:bodyPr/>
        <a:lstStyle/>
        <a:p>
          <a:endParaRPr lang="en-US"/>
        </a:p>
      </dgm:t>
    </dgm:pt>
    <dgm:pt modelId="{CD64E09B-16C6-4541-98AB-8788939A3D76}">
      <dgm:prSet phldrT="[Text]"/>
      <dgm:spPr/>
      <dgm:t>
        <a:bodyPr/>
        <a:lstStyle/>
        <a:p>
          <a:r>
            <a:rPr lang="en-US" dirty="0" smtClean="0">
              <a:latin typeface="Comic Sans MS" pitchFamily="66" charset="0"/>
            </a:rPr>
            <a:t>ACTION - ORIENTED ROLES</a:t>
          </a:r>
          <a:endParaRPr lang="en-US" dirty="0">
            <a:latin typeface="Comic Sans MS" pitchFamily="66" charset="0"/>
          </a:endParaRPr>
        </a:p>
      </dgm:t>
    </dgm:pt>
    <dgm:pt modelId="{1EF0CEAD-0D6B-42E5-9501-CCC270046D74}" type="parTrans" cxnId="{3DB8D1DB-9BBE-4369-91F3-D68005A1961B}">
      <dgm:prSet/>
      <dgm:spPr/>
      <dgm:t>
        <a:bodyPr/>
        <a:lstStyle/>
        <a:p>
          <a:endParaRPr lang="en-US"/>
        </a:p>
      </dgm:t>
    </dgm:pt>
    <dgm:pt modelId="{7E6E41D1-149E-4394-B4C4-5B71FE248724}" type="sibTrans" cxnId="{3DB8D1DB-9BBE-4369-91F3-D68005A1961B}">
      <dgm:prSet/>
      <dgm:spPr/>
      <dgm:t>
        <a:bodyPr/>
        <a:lstStyle/>
        <a:p>
          <a:endParaRPr lang="en-US"/>
        </a:p>
      </dgm:t>
    </dgm:pt>
    <dgm:pt modelId="{99035C0C-5BFC-440F-BC07-2235F2815DEB}">
      <dgm:prSet phldrT="[Text]"/>
      <dgm:spPr/>
      <dgm:t>
        <a:bodyPr/>
        <a:lstStyle/>
        <a:p>
          <a:r>
            <a:rPr lang="en-US" dirty="0" smtClean="0">
              <a:latin typeface="Comic Sans MS" pitchFamily="66" charset="0"/>
            </a:rPr>
            <a:t>Shaper</a:t>
          </a:r>
          <a:endParaRPr lang="en-US" dirty="0">
            <a:latin typeface="Comic Sans MS" pitchFamily="66" charset="0"/>
          </a:endParaRPr>
        </a:p>
      </dgm:t>
    </dgm:pt>
    <dgm:pt modelId="{BBAE5479-6959-40F8-BB90-3032EA8D40EA}" type="parTrans" cxnId="{A347B284-D1BC-4445-BD5D-236AD5FF492D}">
      <dgm:prSet/>
      <dgm:spPr/>
      <dgm:t>
        <a:bodyPr/>
        <a:lstStyle/>
        <a:p>
          <a:endParaRPr lang="en-US"/>
        </a:p>
      </dgm:t>
    </dgm:pt>
    <dgm:pt modelId="{C0FE7FF2-38F1-4190-9AF9-7148B61A0A5A}" type="sibTrans" cxnId="{A347B284-D1BC-4445-BD5D-236AD5FF492D}">
      <dgm:prSet/>
      <dgm:spPr/>
      <dgm:t>
        <a:bodyPr/>
        <a:lstStyle/>
        <a:p>
          <a:endParaRPr lang="en-US"/>
        </a:p>
      </dgm:t>
    </dgm:pt>
    <dgm:pt modelId="{CBB82AFB-8116-44F8-B1D7-432B589013FB}">
      <dgm:prSet phldrT="[Text]"/>
      <dgm:spPr/>
      <dgm:t>
        <a:bodyPr/>
        <a:lstStyle/>
        <a:p>
          <a:r>
            <a:rPr lang="en-US" dirty="0" smtClean="0">
              <a:latin typeface="Comic Sans MS" pitchFamily="66" charset="0"/>
            </a:rPr>
            <a:t>Implementer</a:t>
          </a:r>
          <a:endParaRPr lang="en-US" dirty="0">
            <a:latin typeface="Comic Sans MS" pitchFamily="66" charset="0"/>
          </a:endParaRPr>
        </a:p>
      </dgm:t>
    </dgm:pt>
    <dgm:pt modelId="{E0B51E18-407A-4F3D-9DBB-ECC453BDDD80}" type="parTrans" cxnId="{5F566A7D-67B8-40A5-A2B4-78D79D0C2528}">
      <dgm:prSet/>
      <dgm:spPr/>
      <dgm:t>
        <a:bodyPr/>
        <a:lstStyle/>
        <a:p>
          <a:endParaRPr lang="en-US"/>
        </a:p>
      </dgm:t>
    </dgm:pt>
    <dgm:pt modelId="{B858B8C2-F87F-404A-AF44-FD0E443193CD}" type="sibTrans" cxnId="{5F566A7D-67B8-40A5-A2B4-78D79D0C2528}">
      <dgm:prSet/>
      <dgm:spPr/>
      <dgm:t>
        <a:bodyPr/>
        <a:lstStyle/>
        <a:p>
          <a:endParaRPr lang="en-US"/>
        </a:p>
      </dgm:t>
    </dgm:pt>
    <dgm:pt modelId="{960C4697-9F71-465B-8367-78F6C8F6B431}">
      <dgm:prSet phldrT="[Text]"/>
      <dgm:spPr/>
      <dgm:t>
        <a:bodyPr/>
        <a:lstStyle/>
        <a:p>
          <a:r>
            <a:rPr lang="en-US" dirty="0" smtClean="0">
              <a:latin typeface="Comic Sans MS" pitchFamily="66" charset="0"/>
            </a:rPr>
            <a:t>Cerebral Roles </a:t>
          </a:r>
          <a:endParaRPr lang="en-US" dirty="0">
            <a:latin typeface="Comic Sans MS" pitchFamily="66" charset="0"/>
          </a:endParaRPr>
        </a:p>
      </dgm:t>
    </dgm:pt>
    <dgm:pt modelId="{93AF49ED-5346-4F21-942F-21F5E241DB59}" type="parTrans" cxnId="{F93711CE-C2D0-4AE1-8B05-0A35ED74871F}">
      <dgm:prSet/>
      <dgm:spPr/>
      <dgm:t>
        <a:bodyPr/>
        <a:lstStyle/>
        <a:p>
          <a:endParaRPr lang="en-US"/>
        </a:p>
      </dgm:t>
    </dgm:pt>
    <dgm:pt modelId="{0D997154-3775-4FD6-8E99-89103C77575D}" type="sibTrans" cxnId="{F93711CE-C2D0-4AE1-8B05-0A35ED74871F}">
      <dgm:prSet/>
      <dgm:spPr/>
      <dgm:t>
        <a:bodyPr/>
        <a:lstStyle/>
        <a:p>
          <a:endParaRPr lang="en-US"/>
        </a:p>
      </dgm:t>
    </dgm:pt>
    <dgm:pt modelId="{85D69308-9B32-404A-9732-1CF6A6D301EF}">
      <dgm:prSet phldrT="[Text]"/>
      <dgm:spPr/>
      <dgm:t>
        <a:bodyPr/>
        <a:lstStyle/>
        <a:p>
          <a:r>
            <a:rPr lang="en-US" dirty="0" smtClean="0">
              <a:latin typeface="Comic Sans MS" pitchFamily="66" charset="0"/>
            </a:rPr>
            <a:t>Plant</a:t>
          </a:r>
          <a:endParaRPr lang="en-US" dirty="0">
            <a:latin typeface="Comic Sans MS" pitchFamily="66" charset="0"/>
          </a:endParaRPr>
        </a:p>
      </dgm:t>
    </dgm:pt>
    <dgm:pt modelId="{025D92B1-E33A-43A4-972D-2933D382B293}" type="parTrans" cxnId="{84B16E38-D817-43B2-9543-A9DBF42ADDE7}">
      <dgm:prSet/>
      <dgm:spPr/>
      <dgm:t>
        <a:bodyPr/>
        <a:lstStyle/>
        <a:p>
          <a:endParaRPr lang="en-US"/>
        </a:p>
      </dgm:t>
    </dgm:pt>
    <dgm:pt modelId="{6871E9C1-9D92-4977-842E-2D3D5D17BCB8}" type="sibTrans" cxnId="{84B16E38-D817-43B2-9543-A9DBF42ADDE7}">
      <dgm:prSet/>
      <dgm:spPr/>
      <dgm:t>
        <a:bodyPr/>
        <a:lstStyle/>
        <a:p>
          <a:endParaRPr lang="en-US"/>
        </a:p>
      </dgm:t>
    </dgm:pt>
    <dgm:pt modelId="{06628B7F-6CBE-425D-BCE7-2E48A361FCB4}">
      <dgm:prSet phldrT="[Text]"/>
      <dgm:spPr/>
      <dgm:t>
        <a:bodyPr/>
        <a:lstStyle/>
        <a:p>
          <a:r>
            <a:rPr lang="en-US" dirty="0" smtClean="0">
              <a:latin typeface="Comic Sans MS" pitchFamily="66" charset="0"/>
            </a:rPr>
            <a:t>Monitor/evaluator</a:t>
          </a:r>
          <a:endParaRPr lang="en-US" dirty="0">
            <a:latin typeface="Comic Sans MS" pitchFamily="66" charset="0"/>
          </a:endParaRPr>
        </a:p>
      </dgm:t>
    </dgm:pt>
    <dgm:pt modelId="{B0AE146F-BEF0-414B-8CF1-3131DFEA5596}" type="parTrans" cxnId="{CAFCFACF-531D-442D-8033-D2AD28A019A8}">
      <dgm:prSet/>
      <dgm:spPr/>
      <dgm:t>
        <a:bodyPr/>
        <a:lstStyle/>
        <a:p>
          <a:endParaRPr lang="en-US"/>
        </a:p>
      </dgm:t>
    </dgm:pt>
    <dgm:pt modelId="{99257BDC-6E01-4451-A1A3-70CA80C00401}" type="sibTrans" cxnId="{CAFCFACF-531D-442D-8033-D2AD28A019A8}">
      <dgm:prSet/>
      <dgm:spPr/>
      <dgm:t>
        <a:bodyPr/>
        <a:lstStyle/>
        <a:p>
          <a:endParaRPr lang="en-US"/>
        </a:p>
      </dgm:t>
    </dgm:pt>
    <dgm:pt modelId="{BC1E3BD5-FD41-463F-A131-09119077E1D1}">
      <dgm:prSet phldrT="[Text]"/>
      <dgm:spPr/>
      <dgm:t>
        <a:bodyPr/>
        <a:lstStyle/>
        <a:p>
          <a:r>
            <a:rPr lang="en-US" dirty="0" smtClean="0">
              <a:latin typeface="Comic Sans MS" pitchFamily="66" charset="0"/>
            </a:rPr>
            <a:t>Resource investigator</a:t>
          </a:r>
          <a:endParaRPr lang="en-US" dirty="0">
            <a:latin typeface="Comic Sans MS" pitchFamily="66" charset="0"/>
          </a:endParaRPr>
        </a:p>
      </dgm:t>
    </dgm:pt>
    <dgm:pt modelId="{6ADB28ED-4671-41E0-9192-6590F7A964AA}" type="parTrans" cxnId="{5C701E0A-EC2A-4CE3-9593-7139CEE4BBB4}">
      <dgm:prSet/>
      <dgm:spPr/>
      <dgm:t>
        <a:bodyPr/>
        <a:lstStyle/>
        <a:p>
          <a:endParaRPr lang="en-US"/>
        </a:p>
      </dgm:t>
    </dgm:pt>
    <dgm:pt modelId="{6EDF7202-F61B-4A4D-A591-939E50421EB0}" type="sibTrans" cxnId="{5C701E0A-EC2A-4CE3-9593-7139CEE4BBB4}">
      <dgm:prSet/>
      <dgm:spPr/>
      <dgm:t>
        <a:bodyPr/>
        <a:lstStyle/>
        <a:p>
          <a:endParaRPr lang="en-US"/>
        </a:p>
      </dgm:t>
    </dgm:pt>
    <dgm:pt modelId="{AA63AF5E-2081-42E4-AEB7-5CD0628868E7}">
      <dgm:prSet phldrT="[Text]"/>
      <dgm:spPr/>
      <dgm:t>
        <a:bodyPr/>
        <a:lstStyle/>
        <a:p>
          <a:r>
            <a:rPr lang="en-US" dirty="0" smtClean="0">
              <a:latin typeface="Comic Sans MS" pitchFamily="66" charset="0"/>
            </a:rPr>
            <a:t>Finisher</a:t>
          </a:r>
          <a:endParaRPr lang="en-US" dirty="0">
            <a:latin typeface="Comic Sans MS" pitchFamily="66" charset="0"/>
          </a:endParaRPr>
        </a:p>
      </dgm:t>
    </dgm:pt>
    <dgm:pt modelId="{3335B2AE-5702-4B85-9B1B-8DC7A5CC3080}" type="parTrans" cxnId="{7F5DFAED-4CFE-4FE8-97E9-3537E29554A4}">
      <dgm:prSet/>
      <dgm:spPr/>
      <dgm:t>
        <a:bodyPr/>
        <a:lstStyle/>
        <a:p>
          <a:endParaRPr lang="en-US"/>
        </a:p>
      </dgm:t>
    </dgm:pt>
    <dgm:pt modelId="{37CE861A-50CA-4AB2-9C73-620896188B37}" type="sibTrans" cxnId="{7F5DFAED-4CFE-4FE8-97E9-3537E29554A4}">
      <dgm:prSet/>
      <dgm:spPr/>
      <dgm:t>
        <a:bodyPr/>
        <a:lstStyle/>
        <a:p>
          <a:endParaRPr lang="en-US"/>
        </a:p>
      </dgm:t>
    </dgm:pt>
    <dgm:pt modelId="{7872A304-FF78-48B2-87A7-770E3BAB2D59}">
      <dgm:prSet phldrT="[Text]"/>
      <dgm:spPr/>
      <dgm:t>
        <a:bodyPr/>
        <a:lstStyle/>
        <a:p>
          <a:r>
            <a:rPr lang="en-US" dirty="0" smtClean="0">
              <a:latin typeface="Comic Sans MS" pitchFamily="66" charset="0"/>
            </a:rPr>
            <a:t>Specialist</a:t>
          </a:r>
          <a:endParaRPr lang="en-US" dirty="0">
            <a:latin typeface="Comic Sans MS" pitchFamily="66" charset="0"/>
          </a:endParaRPr>
        </a:p>
      </dgm:t>
    </dgm:pt>
    <dgm:pt modelId="{B8DF44C2-AD02-4749-A09C-298CE753C5A4}" type="parTrans" cxnId="{E9A7EE56-67C6-4CCE-9861-F6706281CEEF}">
      <dgm:prSet/>
      <dgm:spPr/>
      <dgm:t>
        <a:bodyPr/>
        <a:lstStyle/>
        <a:p>
          <a:endParaRPr lang="en-US"/>
        </a:p>
      </dgm:t>
    </dgm:pt>
    <dgm:pt modelId="{CFBDB57C-24D9-4D21-87D4-BAABD01E15A9}" type="sibTrans" cxnId="{E9A7EE56-67C6-4CCE-9861-F6706281CEEF}">
      <dgm:prSet/>
      <dgm:spPr/>
      <dgm:t>
        <a:bodyPr/>
        <a:lstStyle/>
        <a:p>
          <a:endParaRPr lang="en-US"/>
        </a:p>
      </dgm:t>
    </dgm:pt>
    <dgm:pt modelId="{BF003663-0DB3-468D-8EDF-A650A463F232}" type="pres">
      <dgm:prSet presAssocID="{70BF0124-F7DD-4E43-9611-2920461241E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CD9665F-BD92-4433-9830-D3F4A27431B5}" type="pres">
      <dgm:prSet presAssocID="{960C4697-9F71-465B-8367-78F6C8F6B431}" presName="boxAndChildren" presStyleCnt="0"/>
      <dgm:spPr/>
    </dgm:pt>
    <dgm:pt modelId="{C1EAC05C-3D77-4FAF-A8FD-16E434A5E0F6}" type="pres">
      <dgm:prSet presAssocID="{960C4697-9F71-465B-8367-78F6C8F6B431}" presName="parentTextBox" presStyleLbl="node1" presStyleIdx="0" presStyleCnt="3"/>
      <dgm:spPr/>
      <dgm:t>
        <a:bodyPr/>
        <a:lstStyle/>
        <a:p>
          <a:endParaRPr lang="en-US"/>
        </a:p>
      </dgm:t>
    </dgm:pt>
    <dgm:pt modelId="{E12E0952-D3EF-44AA-8A6B-E9AC5D1AF040}" type="pres">
      <dgm:prSet presAssocID="{960C4697-9F71-465B-8367-78F6C8F6B431}" presName="entireBox" presStyleLbl="node1" presStyleIdx="0" presStyleCnt="3"/>
      <dgm:spPr/>
      <dgm:t>
        <a:bodyPr/>
        <a:lstStyle/>
        <a:p>
          <a:endParaRPr lang="en-US"/>
        </a:p>
      </dgm:t>
    </dgm:pt>
    <dgm:pt modelId="{876345EB-C868-47F6-A0F0-E3D2AB22CCE4}" type="pres">
      <dgm:prSet presAssocID="{960C4697-9F71-465B-8367-78F6C8F6B431}" presName="descendantBox" presStyleCnt="0"/>
      <dgm:spPr/>
    </dgm:pt>
    <dgm:pt modelId="{25AEC850-1950-481B-9737-E1BD92E2A276}" type="pres">
      <dgm:prSet presAssocID="{85D69308-9B32-404A-9732-1CF6A6D301EF}" presName="childTextBox" presStyleLbl="fgAccFollow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3C13DA-ED7C-4D0F-A9F6-92915D692E1B}" type="pres">
      <dgm:prSet presAssocID="{06628B7F-6CBE-425D-BCE7-2E48A361FCB4}" presName="childTextBox" presStyleLbl="fgAccFollow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7A5EF9-6BA4-4AB3-A5CD-54608A426C93}" type="pres">
      <dgm:prSet presAssocID="{7872A304-FF78-48B2-87A7-770E3BAB2D59}" presName="childTextBox" presStyleLbl="fgAccFollow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C153E4-B1D0-4319-AAFE-2E7C71957AB7}" type="pres">
      <dgm:prSet presAssocID="{7E6E41D1-149E-4394-B4C4-5B71FE248724}" presName="sp" presStyleCnt="0"/>
      <dgm:spPr/>
    </dgm:pt>
    <dgm:pt modelId="{7D6E8A44-6547-47D2-9DC5-9A15EEF88762}" type="pres">
      <dgm:prSet presAssocID="{CD64E09B-16C6-4541-98AB-8788939A3D76}" presName="arrowAndChildren" presStyleCnt="0"/>
      <dgm:spPr/>
    </dgm:pt>
    <dgm:pt modelId="{6239DBC6-6EE9-44CF-B610-9406CE2E3B45}" type="pres">
      <dgm:prSet presAssocID="{CD64E09B-16C6-4541-98AB-8788939A3D76}" presName="parentTextArrow" presStyleLbl="node1" presStyleIdx="0" presStyleCnt="3"/>
      <dgm:spPr/>
      <dgm:t>
        <a:bodyPr/>
        <a:lstStyle/>
        <a:p>
          <a:endParaRPr lang="en-US"/>
        </a:p>
      </dgm:t>
    </dgm:pt>
    <dgm:pt modelId="{1BD78A74-C266-473F-83A1-9F9DD9068C74}" type="pres">
      <dgm:prSet presAssocID="{CD64E09B-16C6-4541-98AB-8788939A3D76}" presName="arrow" presStyleLbl="node1" presStyleIdx="1" presStyleCnt="3"/>
      <dgm:spPr/>
      <dgm:t>
        <a:bodyPr/>
        <a:lstStyle/>
        <a:p>
          <a:endParaRPr lang="en-US"/>
        </a:p>
      </dgm:t>
    </dgm:pt>
    <dgm:pt modelId="{BE3D1BE6-04DF-4C1D-8455-51F631348D82}" type="pres">
      <dgm:prSet presAssocID="{CD64E09B-16C6-4541-98AB-8788939A3D76}" presName="descendantArrow" presStyleCnt="0"/>
      <dgm:spPr/>
    </dgm:pt>
    <dgm:pt modelId="{87F5B8A2-F4DB-4456-9F04-A41D54CC6FD5}" type="pres">
      <dgm:prSet presAssocID="{99035C0C-5BFC-440F-BC07-2235F2815DEB}" presName="childTextArrow" presStyleLbl="fgAccFollow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5383F9-4856-483B-A943-83D05296701F}" type="pres">
      <dgm:prSet presAssocID="{CBB82AFB-8116-44F8-B1D7-432B589013FB}" presName="childTextArrow" presStyleLbl="fgAccFollow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F009E4-3D93-4DBE-8C2B-A02F95CA188E}" type="pres">
      <dgm:prSet presAssocID="{AA63AF5E-2081-42E4-AEB7-5CD0628868E7}" presName="childTextArrow" presStyleLbl="fgAccFollow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90CFBE-C7E9-41E4-9252-BFB693A94F77}" type="pres">
      <dgm:prSet presAssocID="{1733FD68-B798-45CC-864D-D263E0EA6852}" presName="sp" presStyleCnt="0"/>
      <dgm:spPr/>
    </dgm:pt>
    <dgm:pt modelId="{0794DE2E-223B-428E-8CEA-BB94B93658E0}" type="pres">
      <dgm:prSet presAssocID="{B0D4719B-47AD-4A66-8681-CB273123B270}" presName="arrowAndChildren" presStyleCnt="0"/>
      <dgm:spPr/>
    </dgm:pt>
    <dgm:pt modelId="{944CCB9F-8078-4747-97A8-DBA01E5CD419}" type="pres">
      <dgm:prSet presAssocID="{B0D4719B-47AD-4A66-8681-CB273123B270}" presName="parentTextArrow" presStyleLbl="node1" presStyleIdx="1" presStyleCnt="3"/>
      <dgm:spPr/>
      <dgm:t>
        <a:bodyPr/>
        <a:lstStyle/>
        <a:p>
          <a:endParaRPr lang="en-US"/>
        </a:p>
      </dgm:t>
    </dgm:pt>
    <dgm:pt modelId="{A3CEEB58-CC94-4F0D-B1C9-F60AE7C0E72B}" type="pres">
      <dgm:prSet presAssocID="{B0D4719B-47AD-4A66-8681-CB273123B270}" presName="arrow" presStyleLbl="node1" presStyleIdx="2" presStyleCnt="3"/>
      <dgm:spPr/>
      <dgm:t>
        <a:bodyPr/>
        <a:lstStyle/>
        <a:p>
          <a:endParaRPr lang="en-US"/>
        </a:p>
      </dgm:t>
    </dgm:pt>
    <dgm:pt modelId="{873927E8-EDEB-4D48-86D8-54033C579385}" type="pres">
      <dgm:prSet presAssocID="{B0D4719B-47AD-4A66-8681-CB273123B270}" presName="descendantArrow" presStyleCnt="0"/>
      <dgm:spPr/>
    </dgm:pt>
    <dgm:pt modelId="{88816EFD-B964-43F5-84D3-3C7C7168F063}" type="pres">
      <dgm:prSet presAssocID="{E1CCECFF-09FA-4276-845A-3DDBF43A65BB}" presName="childTextArrow" presStyleLbl="fgAccFollow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7DBA21-2714-4F45-8DAB-8EE46E3FBE41}" type="pres">
      <dgm:prSet presAssocID="{BDBE366C-CEFA-4232-BE4E-457DEEF3553F}" presName="childTextArrow" presStyleLbl="fgAccFollow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F1C91E-3DDB-49BB-A299-C83780AF5FFB}" type="pres">
      <dgm:prSet presAssocID="{BC1E3BD5-FD41-463F-A131-09119077E1D1}" presName="childTextArrow" presStyleLbl="fgAccFollow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0F1BB48-C01E-4DD6-B65B-6CF718011F1E}" type="presOf" srcId="{960C4697-9F71-465B-8367-78F6C8F6B431}" destId="{E12E0952-D3EF-44AA-8A6B-E9AC5D1AF040}" srcOrd="1" destOrd="0" presId="urn:microsoft.com/office/officeart/2005/8/layout/process4"/>
    <dgm:cxn modelId="{32581860-A976-4BF7-BAD2-58E68E894FF3}" type="presOf" srcId="{AA63AF5E-2081-42E4-AEB7-5CD0628868E7}" destId="{4DF009E4-3D93-4DBE-8C2B-A02F95CA188E}" srcOrd="0" destOrd="0" presId="urn:microsoft.com/office/officeart/2005/8/layout/process4"/>
    <dgm:cxn modelId="{3BC5FFED-C68F-4690-9F50-C95E46F10392}" type="presOf" srcId="{70BF0124-F7DD-4E43-9611-2920461241E5}" destId="{BF003663-0DB3-468D-8EDF-A650A463F232}" srcOrd="0" destOrd="0" presId="urn:microsoft.com/office/officeart/2005/8/layout/process4"/>
    <dgm:cxn modelId="{6E0D8CF9-BF0F-4CD5-BDAD-0C14D8B7CCB9}" type="presOf" srcId="{99035C0C-5BFC-440F-BC07-2235F2815DEB}" destId="{87F5B8A2-F4DB-4456-9F04-A41D54CC6FD5}" srcOrd="0" destOrd="0" presId="urn:microsoft.com/office/officeart/2005/8/layout/process4"/>
    <dgm:cxn modelId="{3DB8D1DB-9BBE-4369-91F3-D68005A1961B}" srcId="{70BF0124-F7DD-4E43-9611-2920461241E5}" destId="{CD64E09B-16C6-4541-98AB-8788939A3D76}" srcOrd="1" destOrd="0" parTransId="{1EF0CEAD-0D6B-42E5-9501-CCC270046D74}" sibTransId="{7E6E41D1-149E-4394-B4C4-5B71FE248724}"/>
    <dgm:cxn modelId="{2CE2D13E-C558-4675-BD33-26FFD56A4E1F}" type="presOf" srcId="{CD64E09B-16C6-4541-98AB-8788939A3D76}" destId="{1BD78A74-C266-473F-83A1-9F9DD9068C74}" srcOrd="1" destOrd="0" presId="urn:microsoft.com/office/officeart/2005/8/layout/process4"/>
    <dgm:cxn modelId="{29793472-1BA0-45E5-9E89-40698408BAB4}" srcId="{B0D4719B-47AD-4A66-8681-CB273123B270}" destId="{BDBE366C-CEFA-4232-BE4E-457DEEF3553F}" srcOrd="1" destOrd="0" parTransId="{C1CC66F6-536F-4D57-86C3-5C954DD7B96E}" sibTransId="{EAAF66DE-308D-4240-8C75-FD838C5ACB72}"/>
    <dgm:cxn modelId="{BD2921EA-0789-42A6-97EA-B5B2E9C6A9AA}" type="presOf" srcId="{7872A304-FF78-48B2-87A7-770E3BAB2D59}" destId="{187A5EF9-6BA4-4AB3-A5CD-54608A426C93}" srcOrd="0" destOrd="0" presId="urn:microsoft.com/office/officeart/2005/8/layout/process4"/>
    <dgm:cxn modelId="{5C701E0A-EC2A-4CE3-9593-7139CEE4BBB4}" srcId="{B0D4719B-47AD-4A66-8681-CB273123B270}" destId="{BC1E3BD5-FD41-463F-A131-09119077E1D1}" srcOrd="2" destOrd="0" parTransId="{6ADB28ED-4671-41E0-9192-6590F7A964AA}" sibTransId="{6EDF7202-F61B-4A4D-A591-939E50421EB0}"/>
    <dgm:cxn modelId="{002FEDC4-C59F-45F8-B126-1CE2B146C314}" type="presOf" srcId="{E1CCECFF-09FA-4276-845A-3DDBF43A65BB}" destId="{88816EFD-B964-43F5-84D3-3C7C7168F063}" srcOrd="0" destOrd="0" presId="urn:microsoft.com/office/officeart/2005/8/layout/process4"/>
    <dgm:cxn modelId="{C8B98C3A-AAD1-4451-96E1-157FD5B4A72C}" srcId="{70BF0124-F7DD-4E43-9611-2920461241E5}" destId="{B0D4719B-47AD-4A66-8681-CB273123B270}" srcOrd="0" destOrd="0" parTransId="{40A89167-B975-4741-97DD-23E7C01CB212}" sibTransId="{1733FD68-B798-45CC-864D-D263E0EA6852}"/>
    <dgm:cxn modelId="{39E13ACB-AF74-46A5-A279-996EBA45AC17}" type="presOf" srcId="{960C4697-9F71-465B-8367-78F6C8F6B431}" destId="{C1EAC05C-3D77-4FAF-A8FD-16E434A5E0F6}" srcOrd="0" destOrd="0" presId="urn:microsoft.com/office/officeart/2005/8/layout/process4"/>
    <dgm:cxn modelId="{3A5008AD-3BD8-4741-8F4A-64BAF027F490}" type="presOf" srcId="{CD64E09B-16C6-4541-98AB-8788939A3D76}" destId="{6239DBC6-6EE9-44CF-B610-9406CE2E3B45}" srcOrd="0" destOrd="0" presId="urn:microsoft.com/office/officeart/2005/8/layout/process4"/>
    <dgm:cxn modelId="{5F566A7D-67B8-40A5-A2B4-78D79D0C2528}" srcId="{CD64E09B-16C6-4541-98AB-8788939A3D76}" destId="{CBB82AFB-8116-44F8-B1D7-432B589013FB}" srcOrd="1" destOrd="0" parTransId="{E0B51E18-407A-4F3D-9DBB-ECC453BDDD80}" sibTransId="{B858B8C2-F87F-404A-AF44-FD0E443193CD}"/>
    <dgm:cxn modelId="{84B16E38-D817-43B2-9543-A9DBF42ADDE7}" srcId="{960C4697-9F71-465B-8367-78F6C8F6B431}" destId="{85D69308-9B32-404A-9732-1CF6A6D301EF}" srcOrd="0" destOrd="0" parTransId="{025D92B1-E33A-43A4-972D-2933D382B293}" sibTransId="{6871E9C1-9D92-4977-842E-2D3D5D17BCB8}"/>
    <dgm:cxn modelId="{E9A7EE56-67C6-4CCE-9861-F6706281CEEF}" srcId="{960C4697-9F71-465B-8367-78F6C8F6B431}" destId="{7872A304-FF78-48B2-87A7-770E3BAB2D59}" srcOrd="2" destOrd="0" parTransId="{B8DF44C2-AD02-4749-A09C-298CE753C5A4}" sibTransId="{CFBDB57C-24D9-4D21-87D4-BAABD01E15A9}"/>
    <dgm:cxn modelId="{FDC1719F-E974-4E6D-B7A6-DE03FDA7AA2C}" srcId="{B0D4719B-47AD-4A66-8681-CB273123B270}" destId="{E1CCECFF-09FA-4276-845A-3DDBF43A65BB}" srcOrd="0" destOrd="0" parTransId="{AA68BF72-7FBC-40F5-A6B6-728BA2C23C13}" sibTransId="{54E8AE95-A96F-47E2-9086-95A96209F796}"/>
    <dgm:cxn modelId="{CAFCFACF-531D-442D-8033-D2AD28A019A8}" srcId="{960C4697-9F71-465B-8367-78F6C8F6B431}" destId="{06628B7F-6CBE-425D-BCE7-2E48A361FCB4}" srcOrd="1" destOrd="0" parTransId="{B0AE146F-BEF0-414B-8CF1-3131DFEA5596}" sibTransId="{99257BDC-6E01-4451-A1A3-70CA80C00401}"/>
    <dgm:cxn modelId="{D0FDBB96-8F11-4D1E-A02A-F8C8987B3932}" type="presOf" srcId="{06628B7F-6CBE-425D-BCE7-2E48A361FCB4}" destId="{5E3C13DA-ED7C-4D0F-A9F6-92915D692E1B}" srcOrd="0" destOrd="0" presId="urn:microsoft.com/office/officeart/2005/8/layout/process4"/>
    <dgm:cxn modelId="{7F5DFAED-4CFE-4FE8-97E9-3537E29554A4}" srcId="{CD64E09B-16C6-4541-98AB-8788939A3D76}" destId="{AA63AF5E-2081-42E4-AEB7-5CD0628868E7}" srcOrd="2" destOrd="0" parTransId="{3335B2AE-5702-4B85-9B1B-8DC7A5CC3080}" sibTransId="{37CE861A-50CA-4AB2-9C73-620896188B37}"/>
    <dgm:cxn modelId="{8992B631-1A5A-4704-BB99-EFE39684D9AC}" type="presOf" srcId="{BC1E3BD5-FD41-463F-A131-09119077E1D1}" destId="{6BF1C91E-3DDB-49BB-A299-C83780AF5FFB}" srcOrd="0" destOrd="0" presId="urn:microsoft.com/office/officeart/2005/8/layout/process4"/>
    <dgm:cxn modelId="{A347B284-D1BC-4445-BD5D-236AD5FF492D}" srcId="{CD64E09B-16C6-4541-98AB-8788939A3D76}" destId="{99035C0C-5BFC-440F-BC07-2235F2815DEB}" srcOrd="0" destOrd="0" parTransId="{BBAE5479-6959-40F8-BB90-3032EA8D40EA}" sibTransId="{C0FE7FF2-38F1-4190-9AF9-7148B61A0A5A}"/>
    <dgm:cxn modelId="{4C492F2B-181C-4D53-90F9-8D5B9C087806}" type="presOf" srcId="{CBB82AFB-8116-44F8-B1D7-432B589013FB}" destId="{015383F9-4856-483B-A943-83D05296701F}" srcOrd="0" destOrd="0" presId="urn:microsoft.com/office/officeart/2005/8/layout/process4"/>
    <dgm:cxn modelId="{8CC596BD-A369-48DF-8B5D-E326F066A0D5}" type="presOf" srcId="{B0D4719B-47AD-4A66-8681-CB273123B270}" destId="{944CCB9F-8078-4747-97A8-DBA01E5CD419}" srcOrd="0" destOrd="0" presId="urn:microsoft.com/office/officeart/2005/8/layout/process4"/>
    <dgm:cxn modelId="{17D2B27A-769C-48F8-B126-32F0318EE4AF}" type="presOf" srcId="{B0D4719B-47AD-4A66-8681-CB273123B270}" destId="{A3CEEB58-CC94-4F0D-B1C9-F60AE7C0E72B}" srcOrd="1" destOrd="0" presId="urn:microsoft.com/office/officeart/2005/8/layout/process4"/>
    <dgm:cxn modelId="{F93711CE-C2D0-4AE1-8B05-0A35ED74871F}" srcId="{70BF0124-F7DD-4E43-9611-2920461241E5}" destId="{960C4697-9F71-465B-8367-78F6C8F6B431}" srcOrd="2" destOrd="0" parTransId="{93AF49ED-5346-4F21-942F-21F5E241DB59}" sibTransId="{0D997154-3775-4FD6-8E99-89103C77575D}"/>
    <dgm:cxn modelId="{0093E1EC-7E34-4E28-92FA-397A6EE2F6B8}" type="presOf" srcId="{BDBE366C-CEFA-4232-BE4E-457DEEF3553F}" destId="{EB7DBA21-2714-4F45-8DAB-8EE46E3FBE41}" srcOrd="0" destOrd="0" presId="urn:microsoft.com/office/officeart/2005/8/layout/process4"/>
    <dgm:cxn modelId="{C92CC2D7-8620-46D7-985A-8D019C94A0C8}" type="presOf" srcId="{85D69308-9B32-404A-9732-1CF6A6D301EF}" destId="{25AEC850-1950-481B-9737-E1BD92E2A276}" srcOrd="0" destOrd="0" presId="urn:microsoft.com/office/officeart/2005/8/layout/process4"/>
    <dgm:cxn modelId="{3B0DE669-B579-42FB-B0B2-6EA2BE73E95E}" type="presParOf" srcId="{BF003663-0DB3-468D-8EDF-A650A463F232}" destId="{9CD9665F-BD92-4433-9830-D3F4A27431B5}" srcOrd="0" destOrd="0" presId="urn:microsoft.com/office/officeart/2005/8/layout/process4"/>
    <dgm:cxn modelId="{1F411132-1B11-4143-8E0E-28E737EE976F}" type="presParOf" srcId="{9CD9665F-BD92-4433-9830-D3F4A27431B5}" destId="{C1EAC05C-3D77-4FAF-A8FD-16E434A5E0F6}" srcOrd="0" destOrd="0" presId="urn:microsoft.com/office/officeart/2005/8/layout/process4"/>
    <dgm:cxn modelId="{605E11A5-1033-4405-82AE-62A65BE49A58}" type="presParOf" srcId="{9CD9665F-BD92-4433-9830-D3F4A27431B5}" destId="{E12E0952-D3EF-44AA-8A6B-E9AC5D1AF040}" srcOrd="1" destOrd="0" presId="urn:microsoft.com/office/officeart/2005/8/layout/process4"/>
    <dgm:cxn modelId="{39B43011-962D-4B0C-9395-BF1EA9CB3CF8}" type="presParOf" srcId="{9CD9665F-BD92-4433-9830-D3F4A27431B5}" destId="{876345EB-C868-47F6-A0F0-E3D2AB22CCE4}" srcOrd="2" destOrd="0" presId="urn:microsoft.com/office/officeart/2005/8/layout/process4"/>
    <dgm:cxn modelId="{FFDDB3BC-5E1D-4288-B375-4629A1585D4C}" type="presParOf" srcId="{876345EB-C868-47F6-A0F0-E3D2AB22CCE4}" destId="{25AEC850-1950-481B-9737-E1BD92E2A276}" srcOrd="0" destOrd="0" presId="urn:microsoft.com/office/officeart/2005/8/layout/process4"/>
    <dgm:cxn modelId="{E8408CAE-076D-4BB3-80C4-C2F209958761}" type="presParOf" srcId="{876345EB-C868-47F6-A0F0-E3D2AB22CCE4}" destId="{5E3C13DA-ED7C-4D0F-A9F6-92915D692E1B}" srcOrd="1" destOrd="0" presId="urn:microsoft.com/office/officeart/2005/8/layout/process4"/>
    <dgm:cxn modelId="{07AE0396-1C54-4456-B14E-3736438C9F14}" type="presParOf" srcId="{876345EB-C868-47F6-A0F0-E3D2AB22CCE4}" destId="{187A5EF9-6BA4-4AB3-A5CD-54608A426C93}" srcOrd="2" destOrd="0" presId="urn:microsoft.com/office/officeart/2005/8/layout/process4"/>
    <dgm:cxn modelId="{0A8C6428-9CDC-4A27-BAEF-F20BBD34F8E7}" type="presParOf" srcId="{BF003663-0DB3-468D-8EDF-A650A463F232}" destId="{62C153E4-B1D0-4319-AAFE-2E7C71957AB7}" srcOrd="1" destOrd="0" presId="urn:microsoft.com/office/officeart/2005/8/layout/process4"/>
    <dgm:cxn modelId="{F8502683-1CEF-4813-8D58-30955155BFD8}" type="presParOf" srcId="{BF003663-0DB3-468D-8EDF-A650A463F232}" destId="{7D6E8A44-6547-47D2-9DC5-9A15EEF88762}" srcOrd="2" destOrd="0" presId="urn:microsoft.com/office/officeart/2005/8/layout/process4"/>
    <dgm:cxn modelId="{11B764F4-30FC-485D-B0AB-93FD8B0B0EC1}" type="presParOf" srcId="{7D6E8A44-6547-47D2-9DC5-9A15EEF88762}" destId="{6239DBC6-6EE9-44CF-B610-9406CE2E3B45}" srcOrd="0" destOrd="0" presId="urn:microsoft.com/office/officeart/2005/8/layout/process4"/>
    <dgm:cxn modelId="{1A809836-6DB2-44CE-88D8-3B269068CD8E}" type="presParOf" srcId="{7D6E8A44-6547-47D2-9DC5-9A15EEF88762}" destId="{1BD78A74-C266-473F-83A1-9F9DD9068C74}" srcOrd="1" destOrd="0" presId="urn:microsoft.com/office/officeart/2005/8/layout/process4"/>
    <dgm:cxn modelId="{8B2DEC27-F2E9-45FC-89AA-04C27FC445AF}" type="presParOf" srcId="{7D6E8A44-6547-47D2-9DC5-9A15EEF88762}" destId="{BE3D1BE6-04DF-4C1D-8455-51F631348D82}" srcOrd="2" destOrd="0" presId="urn:microsoft.com/office/officeart/2005/8/layout/process4"/>
    <dgm:cxn modelId="{99261950-84E7-4922-B747-DAA4D915914D}" type="presParOf" srcId="{BE3D1BE6-04DF-4C1D-8455-51F631348D82}" destId="{87F5B8A2-F4DB-4456-9F04-A41D54CC6FD5}" srcOrd="0" destOrd="0" presId="urn:microsoft.com/office/officeart/2005/8/layout/process4"/>
    <dgm:cxn modelId="{C10B1700-E3E3-4999-A736-12B323341689}" type="presParOf" srcId="{BE3D1BE6-04DF-4C1D-8455-51F631348D82}" destId="{015383F9-4856-483B-A943-83D05296701F}" srcOrd="1" destOrd="0" presId="urn:microsoft.com/office/officeart/2005/8/layout/process4"/>
    <dgm:cxn modelId="{728E2C95-7C0D-4F56-8B2B-8994575E890C}" type="presParOf" srcId="{BE3D1BE6-04DF-4C1D-8455-51F631348D82}" destId="{4DF009E4-3D93-4DBE-8C2B-A02F95CA188E}" srcOrd="2" destOrd="0" presId="urn:microsoft.com/office/officeart/2005/8/layout/process4"/>
    <dgm:cxn modelId="{9A073B34-7BDF-46EA-A803-CBE873AF7788}" type="presParOf" srcId="{BF003663-0DB3-468D-8EDF-A650A463F232}" destId="{E790CFBE-C7E9-41E4-9252-BFB693A94F77}" srcOrd="3" destOrd="0" presId="urn:microsoft.com/office/officeart/2005/8/layout/process4"/>
    <dgm:cxn modelId="{0858FB57-A051-4DAF-86AA-0F0FED524AEC}" type="presParOf" srcId="{BF003663-0DB3-468D-8EDF-A650A463F232}" destId="{0794DE2E-223B-428E-8CEA-BB94B93658E0}" srcOrd="4" destOrd="0" presId="urn:microsoft.com/office/officeart/2005/8/layout/process4"/>
    <dgm:cxn modelId="{FA3E0E22-7623-4BB2-8F39-4E0705BFAA94}" type="presParOf" srcId="{0794DE2E-223B-428E-8CEA-BB94B93658E0}" destId="{944CCB9F-8078-4747-97A8-DBA01E5CD419}" srcOrd="0" destOrd="0" presId="urn:microsoft.com/office/officeart/2005/8/layout/process4"/>
    <dgm:cxn modelId="{7B7BC41F-D4D9-4E8C-8131-D4547DE7AF3E}" type="presParOf" srcId="{0794DE2E-223B-428E-8CEA-BB94B93658E0}" destId="{A3CEEB58-CC94-4F0D-B1C9-F60AE7C0E72B}" srcOrd="1" destOrd="0" presId="urn:microsoft.com/office/officeart/2005/8/layout/process4"/>
    <dgm:cxn modelId="{1E63C207-6878-4073-AB0C-8939A1296675}" type="presParOf" srcId="{0794DE2E-223B-428E-8CEA-BB94B93658E0}" destId="{873927E8-EDEB-4D48-86D8-54033C579385}" srcOrd="2" destOrd="0" presId="urn:microsoft.com/office/officeart/2005/8/layout/process4"/>
    <dgm:cxn modelId="{37785D03-C0AA-409D-A827-9F2800DF762A}" type="presParOf" srcId="{873927E8-EDEB-4D48-86D8-54033C579385}" destId="{88816EFD-B964-43F5-84D3-3C7C7168F063}" srcOrd="0" destOrd="0" presId="urn:microsoft.com/office/officeart/2005/8/layout/process4"/>
    <dgm:cxn modelId="{E08BD49A-D039-4058-B982-BCF867D0F201}" type="presParOf" srcId="{873927E8-EDEB-4D48-86D8-54033C579385}" destId="{EB7DBA21-2714-4F45-8DAB-8EE46E3FBE41}" srcOrd="1" destOrd="0" presId="urn:microsoft.com/office/officeart/2005/8/layout/process4"/>
    <dgm:cxn modelId="{B916E6E6-F5E3-447E-A3A2-002BF4F5E788}" type="presParOf" srcId="{873927E8-EDEB-4D48-86D8-54033C579385}" destId="{6BF1C91E-3DDB-49BB-A299-C83780AF5FFB}" srcOrd="2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A007BF1-D188-4279-BA88-984611366F8C}" type="doc">
      <dgm:prSet loTypeId="urn:microsoft.com/office/officeart/2005/8/layout/lProcess2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234D49C7-F39E-4967-BD1C-A3F6AEDEAC4F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dirty="0" smtClean="0"/>
            <a:t>Team Identity</a:t>
          </a:r>
          <a:endParaRPr lang="en-US" dirty="0"/>
        </a:p>
      </dgm:t>
    </dgm:pt>
    <dgm:pt modelId="{0D0D7634-5450-4B7D-A37D-1C67911FF986}" type="parTrans" cxnId="{2359BB54-F84E-4212-8AA2-2BDF5735A7BD}">
      <dgm:prSet/>
      <dgm:spPr/>
      <dgm:t>
        <a:bodyPr/>
        <a:lstStyle/>
        <a:p>
          <a:endParaRPr lang="en-US"/>
        </a:p>
      </dgm:t>
    </dgm:pt>
    <dgm:pt modelId="{18988810-BA39-4B49-B9ED-E50B47C1D9D9}" type="sibTrans" cxnId="{2359BB54-F84E-4212-8AA2-2BDF5735A7BD}">
      <dgm:prSet/>
      <dgm:spPr/>
      <dgm:t>
        <a:bodyPr/>
        <a:lstStyle/>
        <a:p>
          <a:endParaRPr lang="en-US"/>
        </a:p>
      </dgm:t>
    </dgm:pt>
    <dgm:pt modelId="{0359B798-24B8-4641-A51E-B8E9E053C688}">
      <dgm:prSet phldrT="[Text]"/>
      <dgm:spPr/>
      <dgm:t>
        <a:bodyPr/>
        <a:lstStyle/>
        <a:p>
          <a:r>
            <a:rPr lang="en-US" dirty="0" smtClean="0"/>
            <a:t>Name</a:t>
          </a:r>
          <a:endParaRPr lang="en-US" dirty="0"/>
        </a:p>
      </dgm:t>
    </dgm:pt>
    <dgm:pt modelId="{F38EBD6B-605F-4986-8C63-CD69724F1F2B}" type="parTrans" cxnId="{3D2A8A85-83A1-4D7C-8291-5E878D49BC10}">
      <dgm:prSet/>
      <dgm:spPr/>
      <dgm:t>
        <a:bodyPr/>
        <a:lstStyle/>
        <a:p>
          <a:endParaRPr lang="en-US"/>
        </a:p>
      </dgm:t>
    </dgm:pt>
    <dgm:pt modelId="{27F3FC4A-619E-46EC-9CF1-4CDDDCFEFCB0}" type="sibTrans" cxnId="{3D2A8A85-83A1-4D7C-8291-5E878D49BC10}">
      <dgm:prSet/>
      <dgm:spPr/>
      <dgm:t>
        <a:bodyPr/>
        <a:lstStyle/>
        <a:p>
          <a:endParaRPr lang="en-US"/>
        </a:p>
      </dgm:t>
    </dgm:pt>
    <dgm:pt modelId="{EA4E36E9-44F7-438D-82A9-931FD0AFA8EA}">
      <dgm:prSet phldrT="[Text]"/>
      <dgm:spPr/>
      <dgm:t>
        <a:bodyPr/>
        <a:lstStyle/>
        <a:p>
          <a:r>
            <a:rPr lang="en-US" dirty="0" smtClean="0"/>
            <a:t>Uniform</a:t>
          </a:r>
          <a:endParaRPr lang="en-US" dirty="0"/>
        </a:p>
      </dgm:t>
    </dgm:pt>
    <dgm:pt modelId="{B1C5181F-AC5E-452F-9272-74FE8DE8F78B}" type="parTrans" cxnId="{5515F766-8255-49D7-8059-E34624ACE80D}">
      <dgm:prSet/>
      <dgm:spPr/>
      <dgm:t>
        <a:bodyPr/>
        <a:lstStyle/>
        <a:p>
          <a:endParaRPr lang="en-US"/>
        </a:p>
      </dgm:t>
    </dgm:pt>
    <dgm:pt modelId="{658EBAA3-B3BC-4EA8-8E4E-46CCE842BA26}" type="sibTrans" cxnId="{5515F766-8255-49D7-8059-E34624ACE80D}">
      <dgm:prSet/>
      <dgm:spPr/>
      <dgm:t>
        <a:bodyPr/>
        <a:lstStyle/>
        <a:p>
          <a:endParaRPr lang="en-US"/>
        </a:p>
      </dgm:t>
    </dgm:pt>
    <dgm:pt modelId="{1F8EB5F9-D7F0-4628-B20D-719A577C7800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dirty="0" smtClean="0"/>
            <a:t>Team Solidarity</a:t>
          </a:r>
          <a:endParaRPr lang="en-US" dirty="0"/>
        </a:p>
      </dgm:t>
    </dgm:pt>
    <dgm:pt modelId="{1DC044CF-21ED-4CE7-A359-D686763711A3}" type="parTrans" cxnId="{D41693BE-06B0-4252-BBA2-0762E5F4D193}">
      <dgm:prSet/>
      <dgm:spPr/>
      <dgm:t>
        <a:bodyPr/>
        <a:lstStyle/>
        <a:p>
          <a:endParaRPr lang="en-US"/>
        </a:p>
      </dgm:t>
    </dgm:pt>
    <dgm:pt modelId="{8E8792D9-1EB6-47A3-BC40-16BA241A60E0}" type="sibTrans" cxnId="{D41693BE-06B0-4252-BBA2-0762E5F4D193}">
      <dgm:prSet/>
      <dgm:spPr/>
      <dgm:t>
        <a:bodyPr/>
        <a:lstStyle/>
        <a:p>
          <a:endParaRPr lang="en-US"/>
        </a:p>
      </dgm:t>
    </dgm:pt>
    <dgm:pt modelId="{6912ACD0-3BD3-4C9D-BD3F-5EB586C5405A}">
      <dgm:prSet phldrT="[Text]"/>
      <dgm:spPr/>
      <dgm:t>
        <a:bodyPr/>
        <a:lstStyle/>
        <a:p>
          <a:r>
            <a:rPr lang="en-US" dirty="0" smtClean="0"/>
            <a:t>Expressing Solidarity</a:t>
          </a:r>
          <a:endParaRPr lang="en-US" dirty="0"/>
        </a:p>
      </dgm:t>
    </dgm:pt>
    <dgm:pt modelId="{751DB360-960E-4094-B8CC-091B06493CC1}" type="parTrans" cxnId="{E27A464D-B58B-43F5-9F95-6B7D2CF2EAD8}">
      <dgm:prSet/>
      <dgm:spPr/>
      <dgm:t>
        <a:bodyPr/>
        <a:lstStyle/>
        <a:p>
          <a:endParaRPr lang="en-US"/>
        </a:p>
      </dgm:t>
    </dgm:pt>
    <dgm:pt modelId="{A96865F0-F00E-4376-BC11-E43FA55D66AB}" type="sibTrans" cxnId="{E27A464D-B58B-43F5-9F95-6B7D2CF2EAD8}">
      <dgm:prSet/>
      <dgm:spPr/>
      <dgm:t>
        <a:bodyPr/>
        <a:lstStyle/>
        <a:p>
          <a:endParaRPr lang="en-US"/>
        </a:p>
      </dgm:t>
    </dgm:pt>
    <dgm:pt modelId="{FE16EEF4-A80C-43D1-90DF-98FBEF3A4081}">
      <dgm:prSet phldrT="[Text]"/>
      <dgm:spPr/>
      <dgm:t>
        <a:bodyPr/>
        <a:lstStyle/>
        <a:p>
          <a:r>
            <a:rPr lang="en-US" dirty="0" smtClean="0"/>
            <a:t>Encouraging Interpersonal Relationship</a:t>
          </a:r>
          <a:endParaRPr lang="en-US" dirty="0"/>
        </a:p>
      </dgm:t>
    </dgm:pt>
    <dgm:pt modelId="{2BB9CCA9-1026-4A15-A945-56D0E37C35D1}" type="parTrans" cxnId="{8B9261E1-AA78-4887-B2CC-294950027951}">
      <dgm:prSet/>
      <dgm:spPr/>
      <dgm:t>
        <a:bodyPr/>
        <a:lstStyle/>
        <a:p>
          <a:endParaRPr lang="en-US"/>
        </a:p>
      </dgm:t>
    </dgm:pt>
    <dgm:pt modelId="{C3DF3848-9B82-41A5-A7F0-8134105AE83B}" type="sibTrans" cxnId="{8B9261E1-AA78-4887-B2CC-294950027951}">
      <dgm:prSet/>
      <dgm:spPr/>
      <dgm:t>
        <a:bodyPr/>
        <a:lstStyle/>
        <a:p>
          <a:endParaRPr lang="en-US"/>
        </a:p>
      </dgm:t>
    </dgm:pt>
    <dgm:pt modelId="{2A94E9AE-C6E6-4FE7-AF4F-109D7A8B2B77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dirty="0" smtClean="0"/>
            <a:t>Commitment to Shared Objectives</a:t>
          </a:r>
          <a:endParaRPr lang="en-US" dirty="0"/>
        </a:p>
      </dgm:t>
    </dgm:pt>
    <dgm:pt modelId="{531A5334-F3D7-4EA7-91E7-C57CF1D9AE48}" type="parTrans" cxnId="{4A025080-BD0E-466C-AF54-8282EA4326F3}">
      <dgm:prSet/>
      <dgm:spPr/>
      <dgm:t>
        <a:bodyPr/>
        <a:lstStyle/>
        <a:p>
          <a:endParaRPr lang="en-US"/>
        </a:p>
      </dgm:t>
    </dgm:pt>
    <dgm:pt modelId="{8B9DD0CE-5FB4-4EC0-AD21-6B7DD469AF76}" type="sibTrans" cxnId="{4A025080-BD0E-466C-AF54-8282EA4326F3}">
      <dgm:prSet/>
      <dgm:spPr/>
      <dgm:t>
        <a:bodyPr/>
        <a:lstStyle/>
        <a:p>
          <a:endParaRPr lang="en-US"/>
        </a:p>
      </dgm:t>
    </dgm:pt>
    <dgm:pt modelId="{633F1B1E-3B19-437A-BBEF-18B261459561}">
      <dgm:prSet phldrT="[Text]"/>
      <dgm:spPr/>
      <dgm:t>
        <a:bodyPr/>
        <a:lstStyle/>
        <a:p>
          <a:r>
            <a:rPr lang="en-US" dirty="0" smtClean="0"/>
            <a:t>Clarification of Goals</a:t>
          </a:r>
          <a:endParaRPr lang="en-US" dirty="0"/>
        </a:p>
      </dgm:t>
    </dgm:pt>
    <dgm:pt modelId="{144F341A-52CE-44EA-8638-B3F97EC23113}" type="parTrans" cxnId="{96320D70-76BC-4733-BF7F-DD533EFB9C4D}">
      <dgm:prSet/>
      <dgm:spPr/>
      <dgm:t>
        <a:bodyPr/>
        <a:lstStyle/>
        <a:p>
          <a:endParaRPr lang="en-US"/>
        </a:p>
      </dgm:t>
    </dgm:pt>
    <dgm:pt modelId="{B7DECE4B-FCB5-4DDD-8709-EF9978CDBF12}" type="sibTrans" cxnId="{96320D70-76BC-4733-BF7F-DD533EFB9C4D}">
      <dgm:prSet/>
      <dgm:spPr/>
      <dgm:t>
        <a:bodyPr/>
        <a:lstStyle/>
        <a:p>
          <a:endParaRPr lang="en-US"/>
        </a:p>
      </dgm:t>
    </dgm:pt>
    <dgm:pt modelId="{D3A5B06E-D7A0-412D-9426-029B47B761C6}">
      <dgm:prSet phldrT="[Text]"/>
      <dgm:spPr/>
      <dgm:t>
        <a:bodyPr/>
        <a:lstStyle/>
        <a:p>
          <a:r>
            <a:rPr lang="en-US" dirty="0" smtClean="0"/>
            <a:t>Positive  Reinforcement</a:t>
          </a:r>
          <a:endParaRPr lang="en-US" dirty="0"/>
        </a:p>
      </dgm:t>
    </dgm:pt>
    <dgm:pt modelId="{7F824629-BC49-4ACA-961F-BCE9F98F5F6B}" type="parTrans" cxnId="{03E511C3-67AD-4D8F-9E62-9B820E7CBD92}">
      <dgm:prSet/>
      <dgm:spPr/>
      <dgm:t>
        <a:bodyPr/>
        <a:lstStyle/>
        <a:p>
          <a:endParaRPr lang="en-US"/>
        </a:p>
      </dgm:t>
    </dgm:pt>
    <dgm:pt modelId="{32F1D5FE-1FF6-490B-9145-525ECD49B9DD}" type="sibTrans" cxnId="{03E511C3-67AD-4D8F-9E62-9B820E7CBD92}">
      <dgm:prSet/>
      <dgm:spPr/>
      <dgm:t>
        <a:bodyPr/>
        <a:lstStyle/>
        <a:p>
          <a:endParaRPr lang="en-US"/>
        </a:p>
      </dgm:t>
    </dgm:pt>
    <dgm:pt modelId="{C359FA75-032B-4B90-B323-B8CC39D62528}">
      <dgm:prSet phldrT="[Text]"/>
      <dgm:spPr/>
      <dgm:t>
        <a:bodyPr/>
        <a:lstStyle/>
        <a:p>
          <a:r>
            <a:rPr lang="en-US" dirty="0" smtClean="0"/>
            <a:t>Self Image</a:t>
          </a:r>
          <a:endParaRPr lang="en-US" dirty="0"/>
        </a:p>
      </dgm:t>
    </dgm:pt>
    <dgm:pt modelId="{03D40898-B63B-4229-B750-C18603A8167D}" type="parTrans" cxnId="{678B4422-0CF8-4B7E-9655-FFC21F32F16C}">
      <dgm:prSet/>
      <dgm:spPr/>
      <dgm:t>
        <a:bodyPr/>
        <a:lstStyle/>
        <a:p>
          <a:endParaRPr lang="en-US"/>
        </a:p>
      </dgm:t>
    </dgm:pt>
    <dgm:pt modelId="{3EEFAF80-8811-4793-8E4A-CC88E3AD5137}" type="sibTrans" cxnId="{678B4422-0CF8-4B7E-9655-FFC21F32F16C}">
      <dgm:prSet/>
      <dgm:spPr/>
      <dgm:t>
        <a:bodyPr/>
        <a:lstStyle/>
        <a:p>
          <a:endParaRPr lang="en-US"/>
        </a:p>
      </dgm:t>
    </dgm:pt>
    <dgm:pt modelId="{185EA0F3-5AA4-4631-AF77-361F83A07D90}">
      <dgm:prSet phldrT="[Text]"/>
      <dgm:spPr/>
      <dgm:t>
        <a:bodyPr/>
        <a:lstStyle/>
        <a:p>
          <a:r>
            <a:rPr lang="en-US" dirty="0" smtClean="0"/>
            <a:t>Mythology</a:t>
          </a:r>
          <a:endParaRPr lang="en-US" dirty="0"/>
        </a:p>
      </dgm:t>
    </dgm:pt>
    <dgm:pt modelId="{39413C0B-94C2-474B-BA0F-BF63B1C3382B}" type="parTrans" cxnId="{FB6D54FE-6CD7-4344-A877-D67E5EE70E68}">
      <dgm:prSet/>
      <dgm:spPr/>
      <dgm:t>
        <a:bodyPr/>
        <a:lstStyle/>
        <a:p>
          <a:endParaRPr lang="en-US"/>
        </a:p>
      </dgm:t>
    </dgm:pt>
    <dgm:pt modelId="{83E8511B-DA06-473B-85CB-0938428F8B0E}" type="sibTrans" cxnId="{FB6D54FE-6CD7-4344-A877-D67E5EE70E68}">
      <dgm:prSet/>
      <dgm:spPr/>
      <dgm:t>
        <a:bodyPr/>
        <a:lstStyle/>
        <a:p>
          <a:endParaRPr lang="en-US"/>
        </a:p>
      </dgm:t>
    </dgm:pt>
    <dgm:pt modelId="{A9B87672-FAC1-4793-89B0-42D219790385}">
      <dgm:prSet phldrT="[Text]"/>
      <dgm:spPr/>
      <dgm:t>
        <a:bodyPr/>
        <a:lstStyle/>
        <a:p>
          <a:r>
            <a:rPr lang="en-US" dirty="0" smtClean="0"/>
            <a:t>Controlling Conflict</a:t>
          </a:r>
          <a:endParaRPr lang="en-US" dirty="0"/>
        </a:p>
      </dgm:t>
    </dgm:pt>
    <dgm:pt modelId="{B33397D7-9611-4165-9683-586A51144C7E}" type="parTrans" cxnId="{82FA8E9C-AEFD-44B8-9BA6-DFC9FD61EBAD}">
      <dgm:prSet/>
      <dgm:spPr/>
      <dgm:t>
        <a:bodyPr/>
        <a:lstStyle/>
        <a:p>
          <a:endParaRPr lang="en-US"/>
        </a:p>
      </dgm:t>
    </dgm:pt>
    <dgm:pt modelId="{8CF212FE-8EDD-44D0-9AB3-D5F6615D49D0}" type="sibTrans" cxnId="{82FA8E9C-AEFD-44B8-9BA6-DFC9FD61EBAD}">
      <dgm:prSet/>
      <dgm:spPr/>
      <dgm:t>
        <a:bodyPr/>
        <a:lstStyle/>
        <a:p>
          <a:endParaRPr lang="en-US"/>
        </a:p>
      </dgm:t>
    </dgm:pt>
    <dgm:pt modelId="{A4F58D3E-A370-404B-B802-44987DAA2EDE}">
      <dgm:prSet phldrT="[Text]"/>
      <dgm:spPr/>
      <dgm:t>
        <a:bodyPr/>
        <a:lstStyle/>
        <a:p>
          <a:r>
            <a:rPr lang="en-US" dirty="0" smtClean="0"/>
            <a:t>Controlling Intra-group Competition</a:t>
          </a:r>
          <a:endParaRPr lang="en-US" dirty="0"/>
        </a:p>
      </dgm:t>
    </dgm:pt>
    <dgm:pt modelId="{8CD14EDA-F908-4799-8A0F-DDF5114A5DEE}" type="parTrans" cxnId="{54D5710B-5285-4C67-B245-F87450469868}">
      <dgm:prSet/>
      <dgm:spPr/>
      <dgm:t>
        <a:bodyPr/>
        <a:lstStyle/>
        <a:p>
          <a:endParaRPr lang="en-US"/>
        </a:p>
      </dgm:t>
    </dgm:pt>
    <dgm:pt modelId="{DACBCF15-ADAD-4B87-A977-87CC9412C48C}" type="sibTrans" cxnId="{54D5710B-5285-4C67-B245-F87450469868}">
      <dgm:prSet/>
      <dgm:spPr/>
      <dgm:t>
        <a:bodyPr/>
        <a:lstStyle/>
        <a:p>
          <a:endParaRPr lang="en-US"/>
        </a:p>
      </dgm:t>
    </dgm:pt>
    <dgm:pt modelId="{853FDF2C-6D3E-4E5E-9B09-4A02F1CF65D8}">
      <dgm:prSet phldrT="[Text]"/>
      <dgm:spPr/>
      <dgm:t>
        <a:bodyPr/>
        <a:lstStyle/>
        <a:p>
          <a:r>
            <a:rPr lang="en-US" dirty="0" smtClean="0"/>
            <a:t>Encouraging Inter-Group Competition</a:t>
          </a:r>
          <a:endParaRPr lang="en-US" dirty="0"/>
        </a:p>
      </dgm:t>
    </dgm:pt>
    <dgm:pt modelId="{7E84192F-5E0C-4F44-A7AF-BE023BB39107}" type="parTrans" cxnId="{1214E2AA-EE15-4CE4-A3EA-EF3473289DBC}">
      <dgm:prSet/>
      <dgm:spPr/>
      <dgm:t>
        <a:bodyPr/>
        <a:lstStyle/>
        <a:p>
          <a:endParaRPr lang="en-US"/>
        </a:p>
      </dgm:t>
    </dgm:pt>
    <dgm:pt modelId="{D29806A4-4E1B-403E-A8E4-1F5D5756D809}" type="sibTrans" cxnId="{1214E2AA-EE15-4CE4-A3EA-EF3473289DBC}">
      <dgm:prSet/>
      <dgm:spPr/>
      <dgm:t>
        <a:bodyPr/>
        <a:lstStyle/>
        <a:p>
          <a:endParaRPr lang="en-US"/>
        </a:p>
      </dgm:t>
    </dgm:pt>
    <dgm:pt modelId="{C5DB63F1-CDA5-4EF2-ACD2-07DB48E0E28C}">
      <dgm:prSet phldrT="[Text]"/>
      <dgm:spPr/>
      <dgm:t>
        <a:bodyPr/>
        <a:lstStyle/>
        <a:p>
          <a:r>
            <a:rPr lang="en-US" dirty="0" smtClean="0"/>
            <a:t>Regular , Clear Feedback and Encouragement</a:t>
          </a:r>
          <a:endParaRPr lang="en-US" dirty="0"/>
        </a:p>
      </dgm:t>
    </dgm:pt>
    <dgm:pt modelId="{2170616C-2C3B-4C3A-A28A-1AB927DCBDBD}" type="parTrans" cxnId="{C6A354D5-A07A-4E3B-805E-A91C3203759F}">
      <dgm:prSet/>
      <dgm:spPr/>
    </dgm:pt>
    <dgm:pt modelId="{97BD56C8-B270-4703-A72A-4EA47AB1CA7B}" type="sibTrans" cxnId="{C6A354D5-A07A-4E3B-805E-A91C3203759F}">
      <dgm:prSet/>
      <dgm:spPr/>
    </dgm:pt>
    <dgm:pt modelId="{78D4548F-2CA3-4A72-BEF5-52EAC9185A69}" type="pres">
      <dgm:prSet presAssocID="{0A007BF1-D188-4279-BA88-984611366F8C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3E9E253-F9A5-495E-8CDA-4B60C34A4473}" type="pres">
      <dgm:prSet presAssocID="{234D49C7-F39E-4967-BD1C-A3F6AEDEAC4F}" presName="compNode" presStyleCnt="0"/>
      <dgm:spPr/>
    </dgm:pt>
    <dgm:pt modelId="{873BF94B-41A3-4D5D-921D-FC6268F0DF65}" type="pres">
      <dgm:prSet presAssocID="{234D49C7-F39E-4967-BD1C-A3F6AEDEAC4F}" presName="aNode" presStyleLbl="bgShp" presStyleIdx="0" presStyleCnt="3"/>
      <dgm:spPr/>
      <dgm:t>
        <a:bodyPr/>
        <a:lstStyle/>
        <a:p>
          <a:endParaRPr lang="en-US"/>
        </a:p>
      </dgm:t>
    </dgm:pt>
    <dgm:pt modelId="{2B6C7D7A-66A2-4877-A62A-C41B6B24D5BE}" type="pres">
      <dgm:prSet presAssocID="{234D49C7-F39E-4967-BD1C-A3F6AEDEAC4F}" presName="textNode" presStyleLbl="bgShp" presStyleIdx="0" presStyleCnt="3"/>
      <dgm:spPr/>
      <dgm:t>
        <a:bodyPr/>
        <a:lstStyle/>
        <a:p>
          <a:endParaRPr lang="en-US"/>
        </a:p>
      </dgm:t>
    </dgm:pt>
    <dgm:pt modelId="{EAD8C602-FFAE-4E32-9011-FF13E266AC1E}" type="pres">
      <dgm:prSet presAssocID="{234D49C7-F39E-4967-BD1C-A3F6AEDEAC4F}" presName="compChildNode" presStyleCnt="0"/>
      <dgm:spPr/>
    </dgm:pt>
    <dgm:pt modelId="{26850ED9-D214-4CFC-951D-C840AC184152}" type="pres">
      <dgm:prSet presAssocID="{234D49C7-F39E-4967-BD1C-A3F6AEDEAC4F}" presName="theInnerList" presStyleCnt="0"/>
      <dgm:spPr/>
    </dgm:pt>
    <dgm:pt modelId="{AFB09464-D266-4C0D-B11C-EB70C3FD2833}" type="pres">
      <dgm:prSet presAssocID="{0359B798-24B8-4641-A51E-B8E9E053C688}" presName="childNode" presStyleLbl="node1" presStyleIdx="0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D9E670-BA27-43F3-BF57-E91D3701EDF9}" type="pres">
      <dgm:prSet presAssocID="{0359B798-24B8-4641-A51E-B8E9E053C688}" presName="aSpace2" presStyleCnt="0"/>
      <dgm:spPr/>
    </dgm:pt>
    <dgm:pt modelId="{0622C61C-1B93-46E1-8187-3521D6F4F2A3}" type="pres">
      <dgm:prSet presAssocID="{EA4E36E9-44F7-438D-82A9-931FD0AFA8EA}" presName="childNode" presStyleLbl="node1" presStyleIdx="1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EBC944-B738-4361-962C-B5FD8166BEFA}" type="pres">
      <dgm:prSet presAssocID="{EA4E36E9-44F7-438D-82A9-931FD0AFA8EA}" presName="aSpace2" presStyleCnt="0"/>
      <dgm:spPr/>
    </dgm:pt>
    <dgm:pt modelId="{0422BC09-7B0E-46DD-A947-F1AFF3A1AF01}" type="pres">
      <dgm:prSet presAssocID="{C359FA75-032B-4B90-B323-B8CC39D62528}" presName="childNode" presStyleLbl="node1" presStyleIdx="2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8C0CFC-8778-45EB-80C6-0B532D603C82}" type="pres">
      <dgm:prSet presAssocID="{C359FA75-032B-4B90-B323-B8CC39D62528}" presName="aSpace2" presStyleCnt="0"/>
      <dgm:spPr/>
    </dgm:pt>
    <dgm:pt modelId="{CA1138E1-9D51-4B41-B3F5-175BE895309E}" type="pres">
      <dgm:prSet presAssocID="{185EA0F3-5AA4-4631-AF77-361F83A07D90}" presName="childNode" presStyleLbl="node1" presStyleIdx="3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8E4B7F-F1CC-4DE7-9EA7-506960A86238}" type="pres">
      <dgm:prSet presAssocID="{234D49C7-F39E-4967-BD1C-A3F6AEDEAC4F}" presName="aSpace" presStyleCnt="0"/>
      <dgm:spPr/>
    </dgm:pt>
    <dgm:pt modelId="{28794F68-3179-437B-A44A-842810F6D665}" type="pres">
      <dgm:prSet presAssocID="{1F8EB5F9-D7F0-4628-B20D-719A577C7800}" presName="compNode" presStyleCnt="0"/>
      <dgm:spPr/>
    </dgm:pt>
    <dgm:pt modelId="{13C79A61-6C04-4868-8962-9D9777B93316}" type="pres">
      <dgm:prSet presAssocID="{1F8EB5F9-D7F0-4628-B20D-719A577C7800}" presName="aNode" presStyleLbl="bgShp" presStyleIdx="1" presStyleCnt="3"/>
      <dgm:spPr/>
      <dgm:t>
        <a:bodyPr/>
        <a:lstStyle/>
        <a:p>
          <a:endParaRPr lang="en-US"/>
        </a:p>
      </dgm:t>
    </dgm:pt>
    <dgm:pt modelId="{25053652-F6F7-4710-BBD9-032C38D0FF0A}" type="pres">
      <dgm:prSet presAssocID="{1F8EB5F9-D7F0-4628-B20D-719A577C7800}" presName="textNode" presStyleLbl="bgShp" presStyleIdx="1" presStyleCnt="3"/>
      <dgm:spPr/>
      <dgm:t>
        <a:bodyPr/>
        <a:lstStyle/>
        <a:p>
          <a:endParaRPr lang="en-US"/>
        </a:p>
      </dgm:t>
    </dgm:pt>
    <dgm:pt modelId="{5799CD19-DA4A-4E33-AA34-3A83DE982037}" type="pres">
      <dgm:prSet presAssocID="{1F8EB5F9-D7F0-4628-B20D-719A577C7800}" presName="compChildNode" presStyleCnt="0"/>
      <dgm:spPr/>
    </dgm:pt>
    <dgm:pt modelId="{8B0351B4-7442-4236-974A-A2C6CB7BA383}" type="pres">
      <dgm:prSet presAssocID="{1F8EB5F9-D7F0-4628-B20D-719A577C7800}" presName="theInnerList" presStyleCnt="0"/>
      <dgm:spPr/>
    </dgm:pt>
    <dgm:pt modelId="{E3BD8CB1-8035-44F6-A1C5-57E7B1F9AA2B}" type="pres">
      <dgm:prSet presAssocID="{6912ACD0-3BD3-4C9D-BD3F-5EB586C5405A}" presName="childNode" presStyleLbl="node1" presStyleIdx="4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3D6F28-B7D0-4176-8573-E83F66CDA894}" type="pres">
      <dgm:prSet presAssocID="{6912ACD0-3BD3-4C9D-BD3F-5EB586C5405A}" presName="aSpace2" presStyleCnt="0"/>
      <dgm:spPr/>
    </dgm:pt>
    <dgm:pt modelId="{19AEBAAC-4C54-4AF7-A72C-52CC63E663DA}" type="pres">
      <dgm:prSet presAssocID="{FE16EEF4-A80C-43D1-90DF-98FBEF3A4081}" presName="childNode" presStyleLbl="node1" presStyleIdx="5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0CC1EE-64BD-4230-B4EB-2AA82AEE050F}" type="pres">
      <dgm:prSet presAssocID="{FE16EEF4-A80C-43D1-90DF-98FBEF3A4081}" presName="aSpace2" presStyleCnt="0"/>
      <dgm:spPr/>
    </dgm:pt>
    <dgm:pt modelId="{5A29B176-AC4F-44E6-ABEA-B8A59E68E2DA}" type="pres">
      <dgm:prSet presAssocID="{A9B87672-FAC1-4793-89B0-42D219790385}" presName="childNode" presStyleLbl="node1" presStyleIdx="6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7F2210-221B-403C-B337-37568F891B16}" type="pres">
      <dgm:prSet presAssocID="{A9B87672-FAC1-4793-89B0-42D219790385}" presName="aSpace2" presStyleCnt="0"/>
      <dgm:spPr/>
    </dgm:pt>
    <dgm:pt modelId="{30C1671A-2E6F-443A-9AF8-077B36C79103}" type="pres">
      <dgm:prSet presAssocID="{A4F58D3E-A370-404B-B802-44987DAA2EDE}" presName="childNode" presStyleLbl="node1" presStyleIdx="7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398889-22B6-4C8E-A33D-583CB954416A}" type="pres">
      <dgm:prSet presAssocID="{A4F58D3E-A370-404B-B802-44987DAA2EDE}" presName="aSpace2" presStyleCnt="0"/>
      <dgm:spPr/>
    </dgm:pt>
    <dgm:pt modelId="{7834EBA3-E4EF-449D-A689-269A58940BFD}" type="pres">
      <dgm:prSet presAssocID="{853FDF2C-6D3E-4E5E-9B09-4A02F1CF65D8}" presName="childNode" presStyleLbl="node1" presStyleIdx="8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66D4F3-DDE2-4860-B58E-F7772F91D7C4}" type="pres">
      <dgm:prSet presAssocID="{1F8EB5F9-D7F0-4628-B20D-719A577C7800}" presName="aSpace" presStyleCnt="0"/>
      <dgm:spPr/>
    </dgm:pt>
    <dgm:pt modelId="{F898A936-DF95-4A0C-9474-5196BA17B9D5}" type="pres">
      <dgm:prSet presAssocID="{2A94E9AE-C6E6-4FE7-AF4F-109D7A8B2B77}" presName="compNode" presStyleCnt="0"/>
      <dgm:spPr/>
    </dgm:pt>
    <dgm:pt modelId="{14154325-C74A-4F64-888A-8816CED228F9}" type="pres">
      <dgm:prSet presAssocID="{2A94E9AE-C6E6-4FE7-AF4F-109D7A8B2B77}" presName="aNode" presStyleLbl="bgShp" presStyleIdx="2" presStyleCnt="3"/>
      <dgm:spPr/>
      <dgm:t>
        <a:bodyPr/>
        <a:lstStyle/>
        <a:p>
          <a:endParaRPr lang="en-US"/>
        </a:p>
      </dgm:t>
    </dgm:pt>
    <dgm:pt modelId="{F6BD9779-2875-441E-B64E-EF90CDB9E2DA}" type="pres">
      <dgm:prSet presAssocID="{2A94E9AE-C6E6-4FE7-AF4F-109D7A8B2B77}" presName="textNode" presStyleLbl="bgShp" presStyleIdx="2" presStyleCnt="3"/>
      <dgm:spPr/>
      <dgm:t>
        <a:bodyPr/>
        <a:lstStyle/>
        <a:p>
          <a:endParaRPr lang="en-US"/>
        </a:p>
      </dgm:t>
    </dgm:pt>
    <dgm:pt modelId="{ADEE7740-3180-4A47-A48D-9AF25F2448C8}" type="pres">
      <dgm:prSet presAssocID="{2A94E9AE-C6E6-4FE7-AF4F-109D7A8B2B77}" presName="compChildNode" presStyleCnt="0"/>
      <dgm:spPr/>
    </dgm:pt>
    <dgm:pt modelId="{C41FCDF2-7CC8-4806-903D-1FD31A15F13B}" type="pres">
      <dgm:prSet presAssocID="{2A94E9AE-C6E6-4FE7-AF4F-109D7A8B2B77}" presName="theInnerList" presStyleCnt="0"/>
      <dgm:spPr/>
    </dgm:pt>
    <dgm:pt modelId="{7851C9CD-EE8E-44A0-965C-8C9FD9D5C31C}" type="pres">
      <dgm:prSet presAssocID="{633F1B1E-3B19-437A-BBEF-18B261459561}" presName="childNode" presStyleLbl="node1" presStyleIdx="9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9B2735-2B37-4566-B765-117B9C19E449}" type="pres">
      <dgm:prSet presAssocID="{633F1B1E-3B19-437A-BBEF-18B261459561}" presName="aSpace2" presStyleCnt="0"/>
      <dgm:spPr/>
    </dgm:pt>
    <dgm:pt modelId="{251C404E-913C-44C1-90E4-5A40696A5BE0}" type="pres">
      <dgm:prSet presAssocID="{C5DB63F1-CDA5-4EF2-ACD2-07DB48E0E28C}" presName="childNode" presStyleLbl="node1" presStyleIdx="10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6681D8-7C12-4126-AB6F-C1BC8509E662}" type="pres">
      <dgm:prSet presAssocID="{C5DB63F1-CDA5-4EF2-ACD2-07DB48E0E28C}" presName="aSpace2" presStyleCnt="0"/>
      <dgm:spPr/>
    </dgm:pt>
    <dgm:pt modelId="{F1D31507-D9F7-4F28-A948-EF23CD218B62}" type="pres">
      <dgm:prSet presAssocID="{D3A5B06E-D7A0-412D-9426-029B47B761C6}" presName="childNode" presStyleLbl="node1" presStyleIdx="11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B6D54FE-6CD7-4344-A877-D67E5EE70E68}" srcId="{234D49C7-F39E-4967-BD1C-A3F6AEDEAC4F}" destId="{185EA0F3-5AA4-4631-AF77-361F83A07D90}" srcOrd="3" destOrd="0" parTransId="{39413C0B-94C2-474B-BA0F-BF63B1C3382B}" sibTransId="{83E8511B-DA06-473B-85CB-0938428F8B0E}"/>
    <dgm:cxn modelId="{84233138-1FBB-420A-BAC2-EE6076C5AC87}" type="presOf" srcId="{A9B87672-FAC1-4793-89B0-42D219790385}" destId="{5A29B176-AC4F-44E6-ABEA-B8A59E68E2DA}" srcOrd="0" destOrd="0" presId="urn:microsoft.com/office/officeart/2005/8/layout/lProcess2"/>
    <dgm:cxn modelId="{710A599B-5A10-465E-9993-B5EE6B1D7990}" type="presOf" srcId="{0359B798-24B8-4641-A51E-B8E9E053C688}" destId="{AFB09464-D266-4C0D-B11C-EB70C3FD2833}" srcOrd="0" destOrd="0" presId="urn:microsoft.com/office/officeart/2005/8/layout/lProcess2"/>
    <dgm:cxn modelId="{4D46937B-129D-450C-ADFF-EF24CBE34ED2}" type="presOf" srcId="{EA4E36E9-44F7-438D-82A9-931FD0AFA8EA}" destId="{0622C61C-1B93-46E1-8187-3521D6F4F2A3}" srcOrd="0" destOrd="0" presId="urn:microsoft.com/office/officeart/2005/8/layout/lProcess2"/>
    <dgm:cxn modelId="{86144281-B08C-4B6D-AB40-F1976E780A75}" type="presOf" srcId="{1F8EB5F9-D7F0-4628-B20D-719A577C7800}" destId="{13C79A61-6C04-4868-8962-9D9777B93316}" srcOrd="0" destOrd="0" presId="urn:microsoft.com/office/officeart/2005/8/layout/lProcess2"/>
    <dgm:cxn modelId="{D1590EF8-EAE7-4E05-848D-5A85DA32F1D2}" type="presOf" srcId="{234D49C7-F39E-4967-BD1C-A3F6AEDEAC4F}" destId="{2B6C7D7A-66A2-4877-A62A-C41B6B24D5BE}" srcOrd="1" destOrd="0" presId="urn:microsoft.com/office/officeart/2005/8/layout/lProcess2"/>
    <dgm:cxn modelId="{E27A464D-B58B-43F5-9F95-6B7D2CF2EAD8}" srcId="{1F8EB5F9-D7F0-4628-B20D-719A577C7800}" destId="{6912ACD0-3BD3-4C9D-BD3F-5EB586C5405A}" srcOrd="0" destOrd="0" parTransId="{751DB360-960E-4094-B8CC-091B06493CC1}" sibTransId="{A96865F0-F00E-4376-BC11-E43FA55D66AB}"/>
    <dgm:cxn modelId="{C6D37958-A364-4AED-816B-830683EAC4E7}" type="presOf" srcId="{C5DB63F1-CDA5-4EF2-ACD2-07DB48E0E28C}" destId="{251C404E-913C-44C1-90E4-5A40696A5BE0}" srcOrd="0" destOrd="0" presId="urn:microsoft.com/office/officeart/2005/8/layout/lProcess2"/>
    <dgm:cxn modelId="{0966DAC3-75F4-425B-A785-725D1F84E0AD}" type="presOf" srcId="{185EA0F3-5AA4-4631-AF77-361F83A07D90}" destId="{CA1138E1-9D51-4B41-B3F5-175BE895309E}" srcOrd="0" destOrd="0" presId="urn:microsoft.com/office/officeart/2005/8/layout/lProcess2"/>
    <dgm:cxn modelId="{68BC8E80-7835-4C66-AD58-594E0F3AF42F}" type="presOf" srcId="{2A94E9AE-C6E6-4FE7-AF4F-109D7A8B2B77}" destId="{F6BD9779-2875-441E-B64E-EF90CDB9E2DA}" srcOrd="1" destOrd="0" presId="urn:microsoft.com/office/officeart/2005/8/layout/lProcess2"/>
    <dgm:cxn modelId="{6A2263F1-30B5-4785-9D9A-AF2960C098A9}" type="presOf" srcId="{A4F58D3E-A370-404B-B802-44987DAA2EDE}" destId="{30C1671A-2E6F-443A-9AF8-077B36C79103}" srcOrd="0" destOrd="0" presId="urn:microsoft.com/office/officeart/2005/8/layout/lProcess2"/>
    <dgm:cxn modelId="{96320D70-76BC-4733-BF7F-DD533EFB9C4D}" srcId="{2A94E9AE-C6E6-4FE7-AF4F-109D7A8B2B77}" destId="{633F1B1E-3B19-437A-BBEF-18B261459561}" srcOrd="0" destOrd="0" parTransId="{144F341A-52CE-44EA-8638-B3F97EC23113}" sibTransId="{B7DECE4B-FCB5-4DDD-8709-EF9978CDBF12}"/>
    <dgm:cxn modelId="{03E511C3-67AD-4D8F-9E62-9B820E7CBD92}" srcId="{2A94E9AE-C6E6-4FE7-AF4F-109D7A8B2B77}" destId="{D3A5B06E-D7A0-412D-9426-029B47B761C6}" srcOrd="2" destOrd="0" parTransId="{7F824629-BC49-4ACA-961F-BCE9F98F5F6B}" sibTransId="{32F1D5FE-1FF6-490B-9145-525ECD49B9DD}"/>
    <dgm:cxn modelId="{82FA8E9C-AEFD-44B8-9BA6-DFC9FD61EBAD}" srcId="{1F8EB5F9-D7F0-4628-B20D-719A577C7800}" destId="{A9B87672-FAC1-4793-89B0-42D219790385}" srcOrd="2" destOrd="0" parTransId="{B33397D7-9611-4165-9683-586A51144C7E}" sibTransId="{8CF212FE-8EDD-44D0-9AB3-D5F6615D49D0}"/>
    <dgm:cxn modelId="{015F2BB1-54C5-4020-B65E-5B89E73FC98B}" type="presOf" srcId="{234D49C7-F39E-4967-BD1C-A3F6AEDEAC4F}" destId="{873BF94B-41A3-4D5D-921D-FC6268F0DF65}" srcOrd="0" destOrd="0" presId="urn:microsoft.com/office/officeart/2005/8/layout/lProcess2"/>
    <dgm:cxn modelId="{2359BB54-F84E-4212-8AA2-2BDF5735A7BD}" srcId="{0A007BF1-D188-4279-BA88-984611366F8C}" destId="{234D49C7-F39E-4967-BD1C-A3F6AEDEAC4F}" srcOrd="0" destOrd="0" parTransId="{0D0D7634-5450-4B7D-A37D-1C67911FF986}" sibTransId="{18988810-BA39-4B49-B9ED-E50B47C1D9D9}"/>
    <dgm:cxn modelId="{9E8B4403-3751-4B0F-BCFE-D5DFE03AACFA}" type="presOf" srcId="{C359FA75-032B-4B90-B323-B8CC39D62528}" destId="{0422BC09-7B0E-46DD-A947-F1AFF3A1AF01}" srcOrd="0" destOrd="0" presId="urn:microsoft.com/office/officeart/2005/8/layout/lProcess2"/>
    <dgm:cxn modelId="{5515F766-8255-49D7-8059-E34624ACE80D}" srcId="{234D49C7-F39E-4967-BD1C-A3F6AEDEAC4F}" destId="{EA4E36E9-44F7-438D-82A9-931FD0AFA8EA}" srcOrd="1" destOrd="0" parTransId="{B1C5181F-AC5E-452F-9272-74FE8DE8F78B}" sibTransId="{658EBAA3-B3BC-4EA8-8E4E-46CCE842BA26}"/>
    <dgm:cxn modelId="{363939F0-D941-45E2-992B-9B35C23FDB7D}" type="presOf" srcId="{D3A5B06E-D7A0-412D-9426-029B47B761C6}" destId="{F1D31507-D9F7-4F28-A948-EF23CD218B62}" srcOrd="0" destOrd="0" presId="urn:microsoft.com/office/officeart/2005/8/layout/lProcess2"/>
    <dgm:cxn modelId="{C6A354D5-A07A-4E3B-805E-A91C3203759F}" srcId="{2A94E9AE-C6E6-4FE7-AF4F-109D7A8B2B77}" destId="{C5DB63F1-CDA5-4EF2-ACD2-07DB48E0E28C}" srcOrd="1" destOrd="0" parTransId="{2170616C-2C3B-4C3A-A28A-1AB927DCBDBD}" sibTransId="{97BD56C8-B270-4703-A72A-4EA47AB1CA7B}"/>
    <dgm:cxn modelId="{678B4422-0CF8-4B7E-9655-FFC21F32F16C}" srcId="{234D49C7-F39E-4967-BD1C-A3F6AEDEAC4F}" destId="{C359FA75-032B-4B90-B323-B8CC39D62528}" srcOrd="2" destOrd="0" parTransId="{03D40898-B63B-4229-B750-C18603A8167D}" sibTransId="{3EEFAF80-8811-4793-8E4A-CC88E3AD5137}"/>
    <dgm:cxn modelId="{8B9261E1-AA78-4887-B2CC-294950027951}" srcId="{1F8EB5F9-D7F0-4628-B20D-719A577C7800}" destId="{FE16EEF4-A80C-43D1-90DF-98FBEF3A4081}" srcOrd="1" destOrd="0" parTransId="{2BB9CCA9-1026-4A15-A945-56D0E37C35D1}" sibTransId="{C3DF3848-9B82-41A5-A7F0-8134105AE83B}"/>
    <dgm:cxn modelId="{1214E2AA-EE15-4CE4-A3EA-EF3473289DBC}" srcId="{1F8EB5F9-D7F0-4628-B20D-719A577C7800}" destId="{853FDF2C-6D3E-4E5E-9B09-4A02F1CF65D8}" srcOrd="4" destOrd="0" parTransId="{7E84192F-5E0C-4F44-A7AF-BE023BB39107}" sibTransId="{D29806A4-4E1B-403E-A8E4-1F5D5756D809}"/>
    <dgm:cxn modelId="{EF8C37A5-D782-4A1C-87BF-FF4011AA1BCD}" type="presOf" srcId="{0A007BF1-D188-4279-BA88-984611366F8C}" destId="{78D4548F-2CA3-4A72-BEF5-52EAC9185A69}" srcOrd="0" destOrd="0" presId="urn:microsoft.com/office/officeart/2005/8/layout/lProcess2"/>
    <dgm:cxn modelId="{D41693BE-06B0-4252-BBA2-0762E5F4D193}" srcId="{0A007BF1-D188-4279-BA88-984611366F8C}" destId="{1F8EB5F9-D7F0-4628-B20D-719A577C7800}" srcOrd="1" destOrd="0" parTransId="{1DC044CF-21ED-4CE7-A359-D686763711A3}" sibTransId="{8E8792D9-1EB6-47A3-BC40-16BA241A60E0}"/>
    <dgm:cxn modelId="{54D5710B-5285-4C67-B245-F87450469868}" srcId="{1F8EB5F9-D7F0-4628-B20D-719A577C7800}" destId="{A4F58D3E-A370-404B-B802-44987DAA2EDE}" srcOrd="3" destOrd="0" parTransId="{8CD14EDA-F908-4799-8A0F-DDF5114A5DEE}" sibTransId="{DACBCF15-ADAD-4B87-A977-87CC9412C48C}"/>
    <dgm:cxn modelId="{2BC46D2B-7A51-4056-9424-EC07016219F1}" type="presOf" srcId="{6912ACD0-3BD3-4C9D-BD3F-5EB586C5405A}" destId="{E3BD8CB1-8035-44F6-A1C5-57E7B1F9AA2B}" srcOrd="0" destOrd="0" presId="urn:microsoft.com/office/officeart/2005/8/layout/lProcess2"/>
    <dgm:cxn modelId="{F25DFACD-680A-405F-9275-B67E4F9FE5E5}" type="presOf" srcId="{853FDF2C-6D3E-4E5E-9B09-4A02F1CF65D8}" destId="{7834EBA3-E4EF-449D-A689-269A58940BFD}" srcOrd="0" destOrd="0" presId="urn:microsoft.com/office/officeart/2005/8/layout/lProcess2"/>
    <dgm:cxn modelId="{125B15F9-5688-44A8-81CB-A72D6E1110DB}" type="presOf" srcId="{633F1B1E-3B19-437A-BBEF-18B261459561}" destId="{7851C9CD-EE8E-44A0-965C-8C9FD9D5C31C}" srcOrd="0" destOrd="0" presId="urn:microsoft.com/office/officeart/2005/8/layout/lProcess2"/>
    <dgm:cxn modelId="{8C622C64-CD86-425E-BAA1-176E95CCC962}" type="presOf" srcId="{1F8EB5F9-D7F0-4628-B20D-719A577C7800}" destId="{25053652-F6F7-4710-BBD9-032C38D0FF0A}" srcOrd="1" destOrd="0" presId="urn:microsoft.com/office/officeart/2005/8/layout/lProcess2"/>
    <dgm:cxn modelId="{DF3822B6-3E8B-4052-B9CE-B93BAC4EFFD5}" type="presOf" srcId="{2A94E9AE-C6E6-4FE7-AF4F-109D7A8B2B77}" destId="{14154325-C74A-4F64-888A-8816CED228F9}" srcOrd="0" destOrd="0" presId="urn:microsoft.com/office/officeart/2005/8/layout/lProcess2"/>
    <dgm:cxn modelId="{4A025080-BD0E-466C-AF54-8282EA4326F3}" srcId="{0A007BF1-D188-4279-BA88-984611366F8C}" destId="{2A94E9AE-C6E6-4FE7-AF4F-109D7A8B2B77}" srcOrd="2" destOrd="0" parTransId="{531A5334-F3D7-4EA7-91E7-C57CF1D9AE48}" sibTransId="{8B9DD0CE-5FB4-4EC0-AD21-6B7DD469AF76}"/>
    <dgm:cxn modelId="{8F4296D1-596D-42A0-AEAB-A83A1983FF50}" type="presOf" srcId="{FE16EEF4-A80C-43D1-90DF-98FBEF3A4081}" destId="{19AEBAAC-4C54-4AF7-A72C-52CC63E663DA}" srcOrd="0" destOrd="0" presId="urn:microsoft.com/office/officeart/2005/8/layout/lProcess2"/>
    <dgm:cxn modelId="{3D2A8A85-83A1-4D7C-8291-5E878D49BC10}" srcId="{234D49C7-F39E-4967-BD1C-A3F6AEDEAC4F}" destId="{0359B798-24B8-4641-A51E-B8E9E053C688}" srcOrd="0" destOrd="0" parTransId="{F38EBD6B-605F-4986-8C63-CD69724F1F2B}" sibTransId="{27F3FC4A-619E-46EC-9CF1-4CDDDCFEFCB0}"/>
    <dgm:cxn modelId="{6CDEEF39-BC95-40F0-90A7-034101BDF726}" type="presParOf" srcId="{78D4548F-2CA3-4A72-BEF5-52EAC9185A69}" destId="{83E9E253-F9A5-495E-8CDA-4B60C34A4473}" srcOrd="0" destOrd="0" presId="urn:microsoft.com/office/officeart/2005/8/layout/lProcess2"/>
    <dgm:cxn modelId="{4EDB280D-0596-4B19-BC7F-B067C5E1A8F0}" type="presParOf" srcId="{83E9E253-F9A5-495E-8CDA-4B60C34A4473}" destId="{873BF94B-41A3-4D5D-921D-FC6268F0DF65}" srcOrd="0" destOrd="0" presId="urn:microsoft.com/office/officeart/2005/8/layout/lProcess2"/>
    <dgm:cxn modelId="{6A90C1C3-70B9-47CC-AD44-8836222145E1}" type="presParOf" srcId="{83E9E253-F9A5-495E-8CDA-4B60C34A4473}" destId="{2B6C7D7A-66A2-4877-A62A-C41B6B24D5BE}" srcOrd="1" destOrd="0" presId="urn:microsoft.com/office/officeart/2005/8/layout/lProcess2"/>
    <dgm:cxn modelId="{A5346B23-2AC6-4705-9708-7BD74FE14002}" type="presParOf" srcId="{83E9E253-F9A5-495E-8CDA-4B60C34A4473}" destId="{EAD8C602-FFAE-4E32-9011-FF13E266AC1E}" srcOrd="2" destOrd="0" presId="urn:microsoft.com/office/officeart/2005/8/layout/lProcess2"/>
    <dgm:cxn modelId="{AEA8FE7A-D082-47D4-B56A-526BD332A033}" type="presParOf" srcId="{EAD8C602-FFAE-4E32-9011-FF13E266AC1E}" destId="{26850ED9-D214-4CFC-951D-C840AC184152}" srcOrd="0" destOrd="0" presId="urn:microsoft.com/office/officeart/2005/8/layout/lProcess2"/>
    <dgm:cxn modelId="{4FB5DE77-8C22-4FC8-92D0-0EBC434FAA41}" type="presParOf" srcId="{26850ED9-D214-4CFC-951D-C840AC184152}" destId="{AFB09464-D266-4C0D-B11C-EB70C3FD2833}" srcOrd="0" destOrd="0" presId="urn:microsoft.com/office/officeart/2005/8/layout/lProcess2"/>
    <dgm:cxn modelId="{3347096E-EDE0-430D-AFB7-97E6F3DE16D7}" type="presParOf" srcId="{26850ED9-D214-4CFC-951D-C840AC184152}" destId="{52D9E670-BA27-43F3-BF57-E91D3701EDF9}" srcOrd="1" destOrd="0" presId="urn:microsoft.com/office/officeart/2005/8/layout/lProcess2"/>
    <dgm:cxn modelId="{4DE8FED9-5D95-47AF-8381-A05B1D9A4A7A}" type="presParOf" srcId="{26850ED9-D214-4CFC-951D-C840AC184152}" destId="{0622C61C-1B93-46E1-8187-3521D6F4F2A3}" srcOrd="2" destOrd="0" presId="urn:microsoft.com/office/officeart/2005/8/layout/lProcess2"/>
    <dgm:cxn modelId="{10A9ABE8-FA34-41A8-BC12-02B544D20299}" type="presParOf" srcId="{26850ED9-D214-4CFC-951D-C840AC184152}" destId="{61EBC944-B738-4361-962C-B5FD8166BEFA}" srcOrd="3" destOrd="0" presId="urn:microsoft.com/office/officeart/2005/8/layout/lProcess2"/>
    <dgm:cxn modelId="{14E67367-6F9A-4171-9C0C-0BCBEE90F3D9}" type="presParOf" srcId="{26850ED9-D214-4CFC-951D-C840AC184152}" destId="{0422BC09-7B0E-46DD-A947-F1AFF3A1AF01}" srcOrd="4" destOrd="0" presId="urn:microsoft.com/office/officeart/2005/8/layout/lProcess2"/>
    <dgm:cxn modelId="{6C72BAB4-98AC-4577-8248-0E826598B394}" type="presParOf" srcId="{26850ED9-D214-4CFC-951D-C840AC184152}" destId="{DC8C0CFC-8778-45EB-80C6-0B532D603C82}" srcOrd="5" destOrd="0" presId="urn:microsoft.com/office/officeart/2005/8/layout/lProcess2"/>
    <dgm:cxn modelId="{AEC614E3-935F-430F-AD74-A5E6FA4A9C60}" type="presParOf" srcId="{26850ED9-D214-4CFC-951D-C840AC184152}" destId="{CA1138E1-9D51-4B41-B3F5-175BE895309E}" srcOrd="6" destOrd="0" presId="urn:microsoft.com/office/officeart/2005/8/layout/lProcess2"/>
    <dgm:cxn modelId="{25071088-203A-4C87-80F5-40B58E3885DB}" type="presParOf" srcId="{78D4548F-2CA3-4A72-BEF5-52EAC9185A69}" destId="{6F8E4B7F-F1CC-4DE7-9EA7-506960A86238}" srcOrd="1" destOrd="0" presId="urn:microsoft.com/office/officeart/2005/8/layout/lProcess2"/>
    <dgm:cxn modelId="{7057E072-3BE8-4621-9516-0B6B6EA9EE3E}" type="presParOf" srcId="{78D4548F-2CA3-4A72-BEF5-52EAC9185A69}" destId="{28794F68-3179-437B-A44A-842810F6D665}" srcOrd="2" destOrd="0" presId="urn:microsoft.com/office/officeart/2005/8/layout/lProcess2"/>
    <dgm:cxn modelId="{76AEEE60-16F8-408B-A503-E529BD341240}" type="presParOf" srcId="{28794F68-3179-437B-A44A-842810F6D665}" destId="{13C79A61-6C04-4868-8962-9D9777B93316}" srcOrd="0" destOrd="0" presId="urn:microsoft.com/office/officeart/2005/8/layout/lProcess2"/>
    <dgm:cxn modelId="{019B866E-3908-457A-AE6A-DB8599E124F5}" type="presParOf" srcId="{28794F68-3179-437B-A44A-842810F6D665}" destId="{25053652-F6F7-4710-BBD9-032C38D0FF0A}" srcOrd="1" destOrd="0" presId="urn:microsoft.com/office/officeart/2005/8/layout/lProcess2"/>
    <dgm:cxn modelId="{FF236FF7-68EA-4E19-AE43-1E3A2472F0D6}" type="presParOf" srcId="{28794F68-3179-437B-A44A-842810F6D665}" destId="{5799CD19-DA4A-4E33-AA34-3A83DE982037}" srcOrd="2" destOrd="0" presId="urn:microsoft.com/office/officeart/2005/8/layout/lProcess2"/>
    <dgm:cxn modelId="{30F04264-1FCF-4EC0-9D7F-CD7565A78EA9}" type="presParOf" srcId="{5799CD19-DA4A-4E33-AA34-3A83DE982037}" destId="{8B0351B4-7442-4236-974A-A2C6CB7BA383}" srcOrd="0" destOrd="0" presId="urn:microsoft.com/office/officeart/2005/8/layout/lProcess2"/>
    <dgm:cxn modelId="{5DC70AC0-2789-4229-8512-DDFC4F7AEE2E}" type="presParOf" srcId="{8B0351B4-7442-4236-974A-A2C6CB7BA383}" destId="{E3BD8CB1-8035-44F6-A1C5-57E7B1F9AA2B}" srcOrd="0" destOrd="0" presId="urn:microsoft.com/office/officeart/2005/8/layout/lProcess2"/>
    <dgm:cxn modelId="{67D490B9-7809-4C30-A79C-B6B5E08D21E7}" type="presParOf" srcId="{8B0351B4-7442-4236-974A-A2C6CB7BA383}" destId="{583D6F28-B7D0-4176-8573-E83F66CDA894}" srcOrd="1" destOrd="0" presId="urn:microsoft.com/office/officeart/2005/8/layout/lProcess2"/>
    <dgm:cxn modelId="{0A20065B-06A8-420A-8627-0E06C75EA76C}" type="presParOf" srcId="{8B0351B4-7442-4236-974A-A2C6CB7BA383}" destId="{19AEBAAC-4C54-4AF7-A72C-52CC63E663DA}" srcOrd="2" destOrd="0" presId="urn:microsoft.com/office/officeart/2005/8/layout/lProcess2"/>
    <dgm:cxn modelId="{F34DF957-42CB-46C7-BB2C-AE49DAFF5B66}" type="presParOf" srcId="{8B0351B4-7442-4236-974A-A2C6CB7BA383}" destId="{4A0CC1EE-64BD-4230-B4EB-2AA82AEE050F}" srcOrd="3" destOrd="0" presId="urn:microsoft.com/office/officeart/2005/8/layout/lProcess2"/>
    <dgm:cxn modelId="{65D76AC3-182A-4AE9-B5D0-72B743DEAA3D}" type="presParOf" srcId="{8B0351B4-7442-4236-974A-A2C6CB7BA383}" destId="{5A29B176-AC4F-44E6-ABEA-B8A59E68E2DA}" srcOrd="4" destOrd="0" presId="urn:microsoft.com/office/officeart/2005/8/layout/lProcess2"/>
    <dgm:cxn modelId="{91180C2B-C617-4C2E-A8D4-2E6D4F72BBB3}" type="presParOf" srcId="{8B0351B4-7442-4236-974A-A2C6CB7BA383}" destId="{557F2210-221B-403C-B337-37568F891B16}" srcOrd="5" destOrd="0" presId="urn:microsoft.com/office/officeart/2005/8/layout/lProcess2"/>
    <dgm:cxn modelId="{705245BD-227E-4C5C-A2ED-4A0DC3418705}" type="presParOf" srcId="{8B0351B4-7442-4236-974A-A2C6CB7BA383}" destId="{30C1671A-2E6F-443A-9AF8-077B36C79103}" srcOrd="6" destOrd="0" presId="urn:microsoft.com/office/officeart/2005/8/layout/lProcess2"/>
    <dgm:cxn modelId="{08941A69-A396-4E56-8767-29FD836C3A61}" type="presParOf" srcId="{8B0351B4-7442-4236-974A-A2C6CB7BA383}" destId="{21398889-22B6-4C8E-A33D-583CB954416A}" srcOrd="7" destOrd="0" presId="urn:microsoft.com/office/officeart/2005/8/layout/lProcess2"/>
    <dgm:cxn modelId="{BC76E4D3-1569-4D87-9593-C72E7F3AB832}" type="presParOf" srcId="{8B0351B4-7442-4236-974A-A2C6CB7BA383}" destId="{7834EBA3-E4EF-449D-A689-269A58940BFD}" srcOrd="8" destOrd="0" presId="urn:microsoft.com/office/officeart/2005/8/layout/lProcess2"/>
    <dgm:cxn modelId="{4838CECC-D8F6-40C2-913F-79A47D134142}" type="presParOf" srcId="{78D4548F-2CA3-4A72-BEF5-52EAC9185A69}" destId="{FF66D4F3-DDE2-4860-B58E-F7772F91D7C4}" srcOrd="3" destOrd="0" presId="urn:microsoft.com/office/officeart/2005/8/layout/lProcess2"/>
    <dgm:cxn modelId="{0B084010-F27B-43CA-9ABE-A3AFFFF98E91}" type="presParOf" srcId="{78D4548F-2CA3-4A72-BEF5-52EAC9185A69}" destId="{F898A936-DF95-4A0C-9474-5196BA17B9D5}" srcOrd="4" destOrd="0" presId="urn:microsoft.com/office/officeart/2005/8/layout/lProcess2"/>
    <dgm:cxn modelId="{BE575EF4-6A9F-4950-AE8B-6C655C9866B5}" type="presParOf" srcId="{F898A936-DF95-4A0C-9474-5196BA17B9D5}" destId="{14154325-C74A-4F64-888A-8816CED228F9}" srcOrd="0" destOrd="0" presId="urn:microsoft.com/office/officeart/2005/8/layout/lProcess2"/>
    <dgm:cxn modelId="{C1381FA4-352A-42FE-8F89-D05EF674E4E5}" type="presParOf" srcId="{F898A936-DF95-4A0C-9474-5196BA17B9D5}" destId="{F6BD9779-2875-441E-B64E-EF90CDB9E2DA}" srcOrd="1" destOrd="0" presId="urn:microsoft.com/office/officeart/2005/8/layout/lProcess2"/>
    <dgm:cxn modelId="{11E0B7AB-A74B-4B4E-A06D-BE98B3B32834}" type="presParOf" srcId="{F898A936-DF95-4A0C-9474-5196BA17B9D5}" destId="{ADEE7740-3180-4A47-A48D-9AF25F2448C8}" srcOrd="2" destOrd="0" presId="urn:microsoft.com/office/officeart/2005/8/layout/lProcess2"/>
    <dgm:cxn modelId="{C0B14C1E-C4DD-4298-BD16-8724EB4AE6A0}" type="presParOf" srcId="{ADEE7740-3180-4A47-A48D-9AF25F2448C8}" destId="{C41FCDF2-7CC8-4806-903D-1FD31A15F13B}" srcOrd="0" destOrd="0" presId="urn:microsoft.com/office/officeart/2005/8/layout/lProcess2"/>
    <dgm:cxn modelId="{25BB2EDF-E8A8-4B9C-A2EF-E3D75D754754}" type="presParOf" srcId="{C41FCDF2-7CC8-4806-903D-1FD31A15F13B}" destId="{7851C9CD-EE8E-44A0-965C-8C9FD9D5C31C}" srcOrd="0" destOrd="0" presId="urn:microsoft.com/office/officeart/2005/8/layout/lProcess2"/>
    <dgm:cxn modelId="{1103D67A-232D-4645-A3FC-86C53E461327}" type="presParOf" srcId="{C41FCDF2-7CC8-4806-903D-1FD31A15F13B}" destId="{879B2735-2B37-4566-B765-117B9C19E449}" srcOrd="1" destOrd="0" presId="urn:microsoft.com/office/officeart/2005/8/layout/lProcess2"/>
    <dgm:cxn modelId="{E76314FD-FDDD-493E-834E-7B40A9411CF1}" type="presParOf" srcId="{C41FCDF2-7CC8-4806-903D-1FD31A15F13B}" destId="{251C404E-913C-44C1-90E4-5A40696A5BE0}" srcOrd="2" destOrd="0" presId="urn:microsoft.com/office/officeart/2005/8/layout/lProcess2"/>
    <dgm:cxn modelId="{3FF97615-016E-4C6F-B09E-C69A2ECBD969}" type="presParOf" srcId="{C41FCDF2-7CC8-4806-903D-1FD31A15F13B}" destId="{2D6681D8-7C12-4126-AB6F-C1BC8509E662}" srcOrd="3" destOrd="0" presId="urn:microsoft.com/office/officeart/2005/8/layout/lProcess2"/>
    <dgm:cxn modelId="{2DCC4871-6478-4E59-BD73-CE5A6E144413}" type="presParOf" srcId="{C41FCDF2-7CC8-4806-903D-1FD31A15F13B}" destId="{F1D31507-D9F7-4F28-A948-EF23CD218B62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C5E114C-8766-4BC1-8163-E060C4A56B0A}" type="doc">
      <dgm:prSet loTypeId="urn:microsoft.com/office/officeart/2005/8/layout/radial5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1F76CBDC-8CF4-489F-BD67-CB3728E560C9}">
      <dgm:prSet phldrT="[Text]"/>
      <dgm:spPr/>
      <dgm:t>
        <a:bodyPr/>
        <a:lstStyle/>
        <a:p>
          <a:r>
            <a:rPr lang="en-US" dirty="0" smtClean="0"/>
            <a:t>Addict </a:t>
          </a:r>
          <a:endParaRPr lang="en-US" dirty="0"/>
        </a:p>
      </dgm:t>
    </dgm:pt>
    <dgm:pt modelId="{BFF39798-FE90-4960-AF5A-15ABB11302F6}" type="parTrans" cxnId="{BC08D3D6-8137-45D2-8532-E4A27190832C}">
      <dgm:prSet/>
      <dgm:spPr/>
      <dgm:t>
        <a:bodyPr/>
        <a:lstStyle/>
        <a:p>
          <a:endParaRPr lang="en-US"/>
        </a:p>
      </dgm:t>
    </dgm:pt>
    <dgm:pt modelId="{38934017-6269-4F3C-A750-C330138A10D1}" type="sibTrans" cxnId="{BC08D3D6-8137-45D2-8532-E4A27190832C}">
      <dgm:prSet/>
      <dgm:spPr/>
      <dgm:t>
        <a:bodyPr/>
        <a:lstStyle/>
        <a:p>
          <a:endParaRPr lang="en-US"/>
        </a:p>
      </dgm:t>
    </dgm:pt>
    <dgm:pt modelId="{AC8A3498-1A44-44C4-AFB7-CCF7228A4D2D}">
      <dgm:prSet phldrT="[Text]" custT="1"/>
      <dgm:spPr/>
      <dgm:t>
        <a:bodyPr/>
        <a:lstStyle/>
        <a:p>
          <a:r>
            <a:rPr lang="en-US" sz="2400" dirty="0" smtClean="0">
              <a:latin typeface="Comic Sans MS" pitchFamily="66" charset="0"/>
            </a:rPr>
            <a:t>Psychologist</a:t>
          </a:r>
          <a:endParaRPr lang="en-US" sz="2400" dirty="0">
            <a:latin typeface="Comic Sans MS" pitchFamily="66" charset="0"/>
          </a:endParaRPr>
        </a:p>
      </dgm:t>
    </dgm:pt>
    <dgm:pt modelId="{D5D28838-B293-415A-B128-A03FA3B77F09}" type="parTrans" cxnId="{A9C5C902-0A42-436A-840F-BA4BBF392EE9}">
      <dgm:prSet/>
      <dgm:spPr/>
      <dgm:t>
        <a:bodyPr/>
        <a:lstStyle/>
        <a:p>
          <a:endParaRPr lang="en-US"/>
        </a:p>
      </dgm:t>
    </dgm:pt>
    <dgm:pt modelId="{CECEC875-E593-4662-B6CF-E6B8B092A90B}" type="sibTrans" cxnId="{A9C5C902-0A42-436A-840F-BA4BBF392EE9}">
      <dgm:prSet/>
      <dgm:spPr/>
      <dgm:t>
        <a:bodyPr/>
        <a:lstStyle/>
        <a:p>
          <a:endParaRPr lang="en-US"/>
        </a:p>
      </dgm:t>
    </dgm:pt>
    <dgm:pt modelId="{39BD22DF-82FE-4016-AAC3-235CFDBB650C}">
      <dgm:prSet phldrT="[Text]" custT="1"/>
      <dgm:spPr/>
      <dgm:t>
        <a:bodyPr/>
        <a:lstStyle/>
        <a:p>
          <a:r>
            <a:rPr lang="en-US" sz="2400" dirty="0" smtClean="0">
              <a:latin typeface="Comic Sans MS" pitchFamily="66" charset="0"/>
            </a:rPr>
            <a:t>Vocational</a:t>
          </a:r>
          <a:endParaRPr lang="en-US" sz="2400" dirty="0">
            <a:latin typeface="Comic Sans MS" pitchFamily="66" charset="0"/>
          </a:endParaRPr>
        </a:p>
      </dgm:t>
    </dgm:pt>
    <dgm:pt modelId="{B99C4428-0609-4A17-8AB3-E91428FFCAF5}" type="parTrans" cxnId="{8E12BD84-79DD-4DEF-8637-C8B0F13DB4C2}">
      <dgm:prSet/>
      <dgm:spPr/>
      <dgm:t>
        <a:bodyPr/>
        <a:lstStyle/>
        <a:p>
          <a:endParaRPr lang="en-US"/>
        </a:p>
      </dgm:t>
    </dgm:pt>
    <dgm:pt modelId="{FCC56815-855E-4972-A5EC-47A6D1977EDB}" type="sibTrans" cxnId="{8E12BD84-79DD-4DEF-8637-C8B0F13DB4C2}">
      <dgm:prSet/>
      <dgm:spPr/>
      <dgm:t>
        <a:bodyPr/>
        <a:lstStyle/>
        <a:p>
          <a:endParaRPr lang="en-US"/>
        </a:p>
      </dgm:t>
    </dgm:pt>
    <dgm:pt modelId="{3D3CAAFE-8907-4C44-901A-ADD5E6EDCC9C}">
      <dgm:prSet phldrT="[Text]" custT="1"/>
      <dgm:spPr/>
      <dgm:t>
        <a:bodyPr/>
        <a:lstStyle/>
        <a:p>
          <a:r>
            <a:rPr lang="en-US" sz="2400" dirty="0" smtClean="0">
              <a:latin typeface="Comic Sans MS" pitchFamily="66" charset="0"/>
            </a:rPr>
            <a:t>Religion</a:t>
          </a:r>
          <a:endParaRPr lang="en-US" sz="2400" dirty="0">
            <a:latin typeface="Comic Sans MS" pitchFamily="66" charset="0"/>
          </a:endParaRPr>
        </a:p>
      </dgm:t>
    </dgm:pt>
    <dgm:pt modelId="{82B6F1DF-E8DA-4E64-B8FE-D93745D15F38}" type="parTrans" cxnId="{98ABA1CE-3AE0-4A3C-B353-E193BAE0DBE9}">
      <dgm:prSet/>
      <dgm:spPr/>
      <dgm:t>
        <a:bodyPr/>
        <a:lstStyle/>
        <a:p>
          <a:endParaRPr lang="en-US"/>
        </a:p>
      </dgm:t>
    </dgm:pt>
    <dgm:pt modelId="{902BEC3F-3DFA-4762-BCB2-E79A1A79DEBE}" type="sibTrans" cxnId="{98ABA1CE-3AE0-4A3C-B353-E193BAE0DBE9}">
      <dgm:prSet/>
      <dgm:spPr/>
      <dgm:t>
        <a:bodyPr/>
        <a:lstStyle/>
        <a:p>
          <a:endParaRPr lang="en-US"/>
        </a:p>
      </dgm:t>
    </dgm:pt>
    <dgm:pt modelId="{ED228C45-E9D6-4897-9ACE-43FADEA173C0}">
      <dgm:prSet phldrT="[Text]" custT="1"/>
      <dgm:spPr/>
      <dgm:t>
        <a:bodyPr/>
        <a:lstStyle/>
        <a:p>
          <a:r>
            <a:rPr lang="en-US" sz="2400" dirty="0" smtClean="0">
              <a:latin typeface="Comic Sans MS" pitchFamily="66" charset="0"/>
            </a:rPr>
            <a:t>Medical</a:t>
          </a:r>
          <a:endParaRPr lang="en-US" sz="2400" dirty="0">
            <a:latin typeface="Comic Sans MS" pitchFamily="66" charset="0"/>
          </a:endParaRPr>
        </a:p>
      </dgm:t>
    </dgm:pt>
    <dgm:pt modelId="{375D4EEB-11B7-4CAF-8181-5455DAFE9B01}" type="parTrans" cxnId="{9A4B1B2D-D1DA-4924-846E-27904D2A06F3}">
      <dgm:prSet/>
      <dgm:spPr/>
      <dgm:t>
        <a:bodyPr/>
        <a:lstStyle/>
        <a:p>
          <a:endParaRPr lang="en-US"/>
        </a:p>
      </dgm:t>
    </dgm:pt>
    <dgm:pt modelId="{D18CA26B-7AF9-43E2-A1E8-86FCA85745A2}" type="sibTrans" cxnId="{9A4B1B2D-D1DA-4924-846E-27904D2A06F3}">
      <dgm:prSet/>
      <dgm:spPr/>
      <dgm:t>
        <a:bodyPr/>
        <a:lstStyle/>
        <a:p>
          <a:endParaRPr lang="en-US"/>
        </a:p>
      </dgm:t>
    </dgm:pt>
    <dgm:pt modelId="{F7C9AB29-790C-4C06-91B8-A1B26F8F140D}" type="pres">
      <dgm:prSet presAssocID="{4C5E114C-8766-4BC1-8163-E060C4A56B0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09A115A-5F43-41DE-BA3C-881EF6235648}" type="pres">
      <dgm:prSet presAssocID="{1F76CBDC-8CF4-489F-BD67-CB3728E560C9}" presName="centerShape" presStyleLbl="node0" presStyleIdx="0" presStyleCnt="1"/>
      <dgm:spPr/>
      <dgm:t>
        <a:bodyPr/>
        <a:lstStyle/>
        <a:p>
          <a:endParaRPr lang="en-US"/>
        </a:p>
      </dgm:t>
    </dgm:pt>
    <dgm:pt modelId="{DAAF6650-5675-4D38-A670-E47C6F5051C9}" type="pres">
      <dgm:prSet presAssocID="{D5D28838-B293-415A-B128-A03FA3B77F09}" presName="parTrans" presStyleLbl="sibTrans2D1" presStyleIdx="0" presStyleCnt="4"/>
      <dgm:spPr/>
      <dgm:t>
        <a:bodyPr/>
        <a:lstStyle/>
        <a:p>
          <a:endParaRPr lang="en-US"/>
        </a:p>
      </dgm:t>
    </dgm:pt>
    <dgm:pt modelId="{A4CB7F54-25A7-4ABA-9984-16E77F8BA47A}" type="pres">
      <dgm:prSet presAssocID="{D5D28838-B293-415A-B128-A03FA3B77F09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3CDCCAA4-6905-4F9D-B344-6BDD3E159ED9}" type="pres">
      <dgm:prSet presAssocID="{AC8A3498-1A44-44C4-AFB7-CCF7228A4D2D}" presName="node" presStyleLbl="node1" presStyleIdx="0" presStyleCnt="4" custScaleX="185060" custScaleY="115525" custRadScaleRad="108383" custRadScaleInc="-12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B0F893-294A-4B52-BCB8-6CB9690094EE}" type="pres">
      <dgm:prSet presAssocID="{B99C4428-0609-4A17-8AB3-E91428FFCAF5}" presName="parTrans" presStyleLbl="sibTrans2D1" presStyleIdx="1" presStyleCnt="4"/>
      <dgm:spPr/>
      <dgm:t>
        <a:bodyPr/>
        <a:lstStyle/>
        <a:p>
          <a:endParaRPr lang="en-US"/>
        </a:p>
      </dgm:t>
    </dgm:pt>
    <dgm:pt modelId="{58AC0AEC-9FA0-4134-963A-1CEFA1F8BD51}" type="pres">
      <dgm:prSet presAssocID="{B99C4428-0609-4A17-8AB3-E91428FFCAF5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520A6E7B-9E9A-4D3F-8C96-8D517053E8B5}" type="pres">
      <dgm:prSet presAssocID="{39BD22DF-82FE-4016-AAC3-235CFDBB650C}" presName="node" presStyleLbl="node1" presStyleIdx="1" presStyleCnt="4" custScaleX="167396" custScaleY="110574" custRadScaleRad="128467" custRadScaleInc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EF4168-FE5A-4649-8F7D-B7A6593D21BA}" type="pres">
      <dgm:prSet presAssocID="{82B6F1DF-E8DA-4E64-B8FE-D93745D15F38}" presName="parTrans" presStyleLbl="sibTrans2D1" presStyleIdx="2" presStyleCnt="4"/>
      <dgm:spPr/>
      <dgm:t>
        <a:bodyPr/>
        <a:lstStyle/>
        <a:p>
          <a:endParaRPr lang="en-US"/>
        </a:p>
      </dgm:t>
    </dgm:pt>
    <dgm:pt modelId="{1972914F-D29A-4121-AE54-912E5F8C1D10}" type="pres">
      <dgm:prSet presAssocID="{82B6F1DF-E8DA-4E64-B8FE-D93745D15F38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56F17EC8-0AB7-4648-AE7E-A262C1E37967}" type="pres">
      <dgm:prSet presAssocID="{3D3CAAFE-8907-4C44-901A-ADD5E6EDCC9C}" presName="node" presStyleLbl="node1" presStyleIdx="2" presStyleCnt="4" custScaleX="16149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8711A5-FBEA-4960-9A4C-39DD27A13D9F}" type="pres">
      <dgm:prSet presAssocID="{375D4EEB-11B7-4CAF-8181-5455DAFE9B01}" presName="parTrans" presStyleLbl="sibTrans2D1" presStyleIdx="3" presStyleCnt="4"/>
      <dgm:spPr/>
      <dgm:t>
        <a:bodyPr/>
        <a:lstStyle/>
        <a:p>
          <a:endParaRPr lang="en-US"/>
        </a:p>
      </dgm:t>
    </dgm:pt>
    <dgm:pt modelId="{218AA47E-4FFE-40FF-9BC3-E1BC4B4D2CC3}" type="pres">
      <dgm:prSet presAssocID="{375D4EEB-11B7-4CAF-8181-5455DAFE9B01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204E9D06-26B7-4584-BAFA-FA35198FDD4F}" type="pres">
      <dgm:prSet presAssocID="{ED228C45-E9D6-4897-9ACE-43FADEA173C0}" presName="node" presStyleLbl="node1" presStyleIdx="3" presStyleCnt="4" custScaleX="173395" custRadScaleRad="141129" custRadScaleInc="-32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F6D470D-606F-4FEE-9DD2-7B5EEDB34C27}" type="presOf" srcId="{AC8A3498-1A44-44C4-AFB7-CCF7228A4D2D}" destId="{3CDCCAA4-6905-4F9D-B344-6BDD3E159ED9}" srcOrd="0" destOrd="0" presId="urn:microsoft.com/office/officeart/2005/8/layout/radial5"/>
    <dgm:cxn modelId="{5700B153-8C4F-4F11-B78F-4388660B0217}" type="presOf" srcId="{375D4EEB-11B7-4CAF-8181-5455DAFE9B01}" destId="{218AA47E-4FFE-40FF-9BC3-E1BC4B4D2CC3}" srcOrd="1" destOrd="0" presId="urn:microsoft.com/office/officeart/2005/8/layout/radial5"/>
    <dgm:cxn modelId="{BF492A60-9E08-42CA-892C-C6C03D4CF111}" type="presOf" srcId="{1F76CBDC-8CF4-489F-BD67-CB3728E560C9}" destId="{509A115A-5F43-41DE-BA3C-881EF6235648}" srcOrd="0" destOrd="0" presId="urn:microsoft.com/office/officeart/2005/8/layout/radial5"/>
    <dgm:cxn modelId="{8245D36E-B6A0-4297-9E8F-DC13E18DC2E1}" type="presOf" srcId="{82B6F1DF-E8DA-4E64-B8FE-D93745D15F38}" destId="{A7EF4168-FE5A-4649-8F7D-B7A6593D21BA}" srcOrd="0" destOrd="0" presId="urn:microsoft.com/office/officeart/2005/8/layout/radial5"/>
    <dgm:cxn modelId="{A77EFEC4-7AF4-4551-AE5B-CD0D7A354878}" type="presOf" srcId="{B99C4428-0609-4A17-8AB3-E91428FFCAF5}" destId="{6AB0F893-294A-4B52-BCB8-6CB9690094EE}" srcOrd="0" destOrd="0" presId="urn:microsoft.com/office/officeart/2005/8/layout/radial5"/>
    <dgm:cxn modelId="{2E479267-7377-49EA-A179-DB5EA4A4CBD3}" type="presOf" srcId="{D5D28838-B293-415A-B128-A03FA3B77F09}" destId="{DAAF6650-5675-4D38-A670-E47C6F5051C9}" srcOrd="0" destOrd="0" presId="urn:microsoft.com/office/officeart/2005/8/layout/radial5"/>
    <dgm:cxn modelId="{A1085FEC-AFE3-499A-AD11-41089EDA8C91}" type="presOf" srcId="{375D4EEB-11B7-4CAF-8181-5455DAFE9B01}" destId="{F78711A5-FBEA-4960-9A4C-39DD27A13D9F}" srcOrd="0" destOrd="0" presId="urn:microsoft.com/office/officeart/2005/8/layout/radial5"/>
    <dgm:cxn modelId="{0A209151-52AA-45AC-A94A-5BDEBC0E0146}" type="presOf" srcId="{D5D28838-B293-415A-B128-A03FA3B77F09}" destId="{A4CB7F54-25A7-4ABA-9984-16E77F8BA47A}" srcOrd="1" destOrd="0" presId="urn:microsoft.com/office/officeart/2005/8/layout/radial5"/>
    <dgm:cxn modelId="{5D239846-014A-46DD-82FA-B85EEF996C09}" type="presOf" srcId="{B99C4428-0609-4A17-8AB3-E91428FFCAF5}" destId="{58AC0AEC-9FA0-4134-963A-1CEFA1F8BD51}" srcOrd="1" destOrd="0" presId="urn:microsoft.com/office/officeart/2005/8/layout/radial5"/>
    <dgm:cxn modelId="{A9C5C902-0A42-436A-840F-BA4BBF392EE9}" srcId="{1F76CBDC-8CF4-489F-BD67-CB3728E560C9}" destId="{AC8A3498-1A44-44C4-AFB7-CCF7228A4D2D}" srcOrd="0" destOrd="0" parTransId="{D5D28838-B293-415A-B128-A03FA3B77F09}" sibTransId="{CECEC875-E593-4662-B6CF-E6B8B092A90B}"/>
    <dgm:cxn modelId="{BC08D3D6-8137-45D2-8532-E4A27190832C}" srcId="{4C5E114C-8766-4BC1-8163-E060C4A56B0A}" destId="{1F76CBDC-8CF4-489F-BD67-CB3728E560C9}" srcOrd="0" destOrd="0" parTransId="{BFF39798-FE90-4960-AF5A-15ABB11302F6}" sibTransId="{38934017-6269-4F3C-A750-C330138A10D1}"/>
    <dgm:cxn modelId="{8E12BD84-79DD-4DEF-8637-C8B0F13DB4C2}" srcId="{1F76CBDC-8CF4-489F-BD67-CB3728E560C9}" destId="{39BD22DF-82FE-4016-AAC3-235CFDBB650C}" srcOrd="1" destOrd="0" parTransId="{B99C4428-0609-4A17-8AB3-E91428FFCAF5}" sibTransId="{FCC56815-855E-4972-A5EC-47A6D1977EDB}"/>
    <dgm:cxn modelId="{77420C35-01E9-4B29-A2AF-6A66DD4E07C6}" type="presOf" srcId="{82B6F1DF-E8DA-4E64-B8FE-D93745D15F38}" destId="{1972914F-D29A-4121-AE54-912E5F8C1D10}" srcOrd="1" destOrd="0" presId="urn:microsoft.com/office/officeart/2005/8/layout/radial5"/>
    <dgm:cxn modelId="{98ABA1CE-3AE0-4A3C-B353-E193BAE0DBE9}" srcId="{1F76CBDC-8CF4-489F-BD67-CB3728E560C9}" destId="{3D3CAAFE-8907-4C44-901A-ADD5E6EDCC9C}" srcOrd="2" destOrd="0" parTransId="{82B6F1DF-E8DA-4E64-B8FE-D93745D15F38}" sibTransId="{902BEC3F-3DFA-4762-BCB2-E79A1A79DEBE}"/>
    <dgm:cxn modelId="{9A4B1B2D-D1DA-4924-846E-27904D2A06F3}" srcId="{1F76CBDC-8CF4-489F-BD67-CB3728E560C9}" destId="{ED228C45-E9D6-4897-9ACE-43FADEA173C0}" srcOrd="3" destOrd="0" parTransId="{375D4EEB-11B7-4CAF-8181-5455DAFE9B01}" sibTransId="{D18CA26B-7AF9-43E2-A1E8-86FCA85745A2}"/>
    <dgm:cxn modelId="{6D7755AE-9C06-4991-9DDE-F8C80082F328}" type="presOf" srcId="{39BD22DF-82FE-4016-AAC3-235CFDBB650C}" destId="{520A6E7B-9E9A-4D3F-8C96-8D517053E8B5}" srcOrd="0" destOrd="0" presId="urn:microsoft.com/office/officeart/2005/8/layout/radial5"/>
    <dgm:cxn modelId="{017AD0FC-2C37-4431-BA74-9B47F0A916A4}" type="presOf" srcId="{ED228C45-E9D6-4897-9ACE-43FADEA173C0}" destId="{204E9D06-26B7-4584-BAFA-FA35198FDD4F}" srcOrd="0" destOrd="0" presId="urn:microsoft.com/office/officeart/2005/8/layout/radial5"/>
    <dgm:cxn modelId="{9D482A1D-9D27-48B3-903E-29C3C927C25C}" type="presOf" srcId="{3D3CAAFE-8907-4C44-901A-ADD5E6EDCC9C}" destId="{56F17EC8-0AB7-4648-AE7E-A262C1E37967}" srcOrd="0" destOrd="0" presId="urn:microsoft.com/office/officeart/2005/8/layout/radial5"/>
    <dgm:cxn modelId="{591AC7D8-4F8A-4B15-8051-D258602D769E}" type="presOf" srcId="{4C5E114C-8766-4BC1-8163-E060C4A56B0A}" destId="{F7C9AB29-790C-4C06-91B8-A1B26F8F140D}" srcOrd="0" destOrd="0" presId="urn:microsoft.com/office/officeart/2005/8/layout/radial5"/>
    <dgm:cxn modelId="{5F253928-D1AC-44D0-987C-B799633CFA3B}" type="presParOf" srcId="{F7C9AB29-790C-4C06-91B8-A1B26F8F140D}" destId="{509A115A-5F43-41DE-BA3C-881EF6235648}" srcOrd="0" destOrd="0" presId="urn:microsoft.com/office/officeart/2005/8/layout/radial5"/>
    <dgm:cxn modelId="{767F7749-4ED8-4E22-BA86-CBB60B0F72FC}" type="presParOf" srcId="{F7C9AB29-790C-4C06-91B8-A1B26F8F140D}" destId="{DAAF6650-5675-4D38-A670-E47C6F5051C9}" srcOrd="1" destOrd="0" presId="urn:microsoft.com/office/officeart/2005/8/layout/radial5"/>
    <dgm:cxn modelId="{891CEDA6-1CDE-483B-A85A-FAED17B01EF3}" type="presParOf" srcId="{DAAF6650-5675-4D38-A670-E47C6F5051C9}" destId="{A4CB7F54-25A7-4ABA-9984-16E77F8BA47A}" srcOrd="0" destOrd="0" presId="urn:microsoft.com/office/officeart/2005/8/layout/radial5"/>
    <dgm:cxn modelId="{B521E84D-19BA-49A8-849F-CA504D56271A}" type="presParOf" srcId="{F7C9AB29-790C-4C06-91B8-A1B26F8F140D}" destId="{3CDCCAA4-6905-4F9D-B344-6BDD3E159ED9}" srcOrd="2" destOrd="0" presId="urn:microsoft.com/office/officeart/2005/8/layout/radial5"/>
    <dgm:cxn modelId="{8674A37C-81AC-41F8-A7F0-3A0F331C4D82}" type="presParOf" srcId="{F7C9AB29-790C-4C06-91B8-A1B26F8F140D}" destId="{6AB0F893-294A-4B52-BCB8-6CB9690094EE}" srcOrd="3" destOrd="0" presId="urn:microsoft.com/office/officeart/2005/8/layout/radial5"/>
    <dgm:cxn modelId="{D6843F50-3387-4775-8BAB-55E90A6CB097}" type="presParOf" srcId="{6AB0F893-294A-4B52-BCB8-6CB9690094EE}" destId="{58AC0AEC-9FA0-4134-963A-1CEFA1F8BD51}" srcOrd="0" destOrd="0" presId="urn:microsoft.com/office/officeart/2005/8/layout/radial5"/>
    <dgm:cxn modelId="{9E66EB20-F520-4309-BB4B-E03E37CFFA8F}" type="presParOf" srcId="{F7C9AB29-790C-4C06-91B8-A1B26F8F140D}" destId="{520A6E7B-9E9A-4D3F-8C96-8D517053E8B5}" srcOrd="4" destOrd="0" presId="urn:microsoft.com/office/officeart/2005/8/layout/radial5"/>
    <dgm:cxn modelId="{959732A4-3BE5-48FB-8A84-E9E8E0DFC30C}" type="presParOf" srcId="{F7C9AB29-790C-4C06-91B8-A1B26F8F140D}" destId="{A7EF4168-FE5A-4649-8F7D-B7A6593D21BA}" srcOrd="5" destOrd="0" presId="urn:microsoft.com/office/officeart/2005/8/layout/radial5"/>
    <dgm:cxn modelId="{AA77A020-269A-46F4-AF26-2F22048AB206}" type="presParOf" srcId="{A7EF4168-FE5A-4649-8F7D-B7A6593D21BA}" destId="{1972914F-D29A-4121-AE54-912E5F8C1D10}" srcOrd="0" destOrd="0" presId="urn:microsoft.com/office/officeart/2005/8/layout/radial5"/>
    <dgm:cxn modelId="{6A60A747-BBDB-4A38-8635-CE5F849988BF}" type="presParOf" srcId="{F7C9AB29-790C-4C06-91B8-A1B26F8F140D}" destId="{56F17EC8-0AB7-4648-AE7E-A262C1E37967}" srcOrd="6" destOrd="0" presId="urn:microsoft.com/office/officeart/2005/8/layout/radial5"/>
    <dgm:cxn modelId="{8F30A02F-7723-4911-A797-1B2C1C8AE4AB}" type="presParOf" srcId="{F7C9AB29-790C-4C06-91B8-A1B26F8F140D}" destId="{F78711A5-FBEA-4960-9A4C-39DD27A13D9F}" srcOrd="7" destOrd="0" presId="urn:microsoft.com/office/officeart/2005/8/layout/radial5"/>
    <dgm:cxn modelId="{9481B4B2-80CE-4362-ABBC-6CCD0B1DF2F9}" type="presParOf" srcId="{F78711A5-FBEA-4960-9A4C-39DD27A13D9F}" destId="{218AA47E-4FFE-40FF-9BC3-E1BC4B4D2CC3}" srcOrd="0" destOrd="0" presId="urn:microsoft.com/office/officeart/2005/8/layout/radial5"/>
    <dgm:cxn modelId="{C63D1935-D8F3-4FF3-AE15-5781C665B708}" type="presParOf" srcId="{F7C9AB29-790C-4C06-91B8-A1B26F8F140D}" destId="{204E9D06-26B7-4584-BAFA-FA35198FDD4F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9341AA79-797C-4E4D-88D8-40EEF62AE933}" type="doc">
      <dgm:prSet loTypeId="urn:microsoft.com/office/officeart/2005/8/layout/equation1" loCatId="process" qsTypeId="urn:microsoft.com/office/officeart/2005/8/quickstyle/simple1" qsCatId="simple" csTypeId="urn:microsoft.com/office/officeart/2005/8/colors/colorful3" csCatId="colorful" phldr="1"/>
      <dgm:spPr/>
    </dgm:pt>
    <dgm:pt modelId="{8B5495C3-BF81-45DE-A134-87983ECDB9B7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dirty="0" smtClean="0">
              <a:latin typeface="Comic Sans MS" pitchFamily="66" charset="0"/>
            </a:rPr>
            <a:t>Achieves its objectives </a:t>
          </a:r>
          <a:endParaRPr lang="en-US" dirty="0">
            <a:latin typeface="Comic Sans MS" pitchFamily="66" charset="0"/>
          </a:endParaRPr>
        </a:p>
      </dgm:t>
    </dgm:pt>
    <dgm:pt modelId="{FD586E75-29D1-42DB-AE6E-C937AAD196AF}" type="parTrans" cxnId="{BC5A1AE5-9019-4119-B9F3-0572E529C4F2}">
      <dgm:prSet/>
      <dgm:spPr/>
      <dgm:t>
        <a:bodyPr/>
        <a:lstStyle/>
        <a:p>
          <a:endParaRPr lang="en-US"/>
        </a:p>
      </dgm:t>
    </dgm:pt>
    <dgm:pt modelId="{EABE154C-882C-479F-B45D-49D61D3DD4E1}" type="sibTrans" cxnId="{BC5A1AE5-9019-4119-B9F3-0572E529C4F2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8A6779F9-26F8-4744-B652-A2283C1C4A8F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dirty="0" smtClean="0">
              <a:latin typeface="Comic Sans MS" pitchFamily="66" charset="0"/>
            </a:rPr>
            <a:t>Cooperative Working</a:t>
          </a:r>
          <a:endParaRPr lang="en-US" dirty="0">
            <a:latin typeface="Comic Sans MS" pitchFamily="66" charset="0"/>
          </a:endParaRPr>
        </a:p>
      </dgm:t>
    </dgm:pt>
    <dgm:pt modelId="{76D8F429-44C8-4BA0-90F7-7F0BE3D1A3CD}" type="parTrans" cxnId="{50ABAC7A-F9DD-402A-9A32-7B689F513B5D}">
      <dgm:prSet/>
      <dgm:spPr/>
      <dgm:t>
        <a:bodyPr/>
        <a:lstStyle/>
        <a:p>
          <a:endParaRPr lang="en-US"/>
        </a:p>
      </dgm:t>
    </dgm:pt>
    <dgm:pt modelId="{FAC508E0-2DF4-4AC1-9C05-1D667599DD76}" type="sibTrans" cxnId="{50ABAC7A-F9DD-402A-9A32-7B689F513B5D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99F5D440-BEB5-4C66-912A-4D5C1897A291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dirty="0" smtClean="0">
              <a:latin typeface="Comic Sans MS" pitchFamily="66" charset="0"/>
            </a:rPr>
            <a:t>Effective Team</a:t>
          </a:r>
          <a:endParaRPr lang="en-US" dirty="0">
            <a:latin typeface="Comic Sans MS" pitchFamily="66" charset="0"/>
          </a:endParaRPr>
        </a:p>
      </dgm:t>
    </dgm:pt>
    <dgm:pt modelId="{C7F2F1C1-2842-4064-B024-7CA09A2ABD12}" type="parTrans" cxnId="{140F9F64-75EA-4432-BB4A-A3F59F519861}">
      <dgm:prSet/>
      <dgm:spPr/>
      <dgm:t>
        <a:bodyPr/>
        <a:lstStyle/>
        <a:p>
          <a:endParaRPr lang="en-US"/>
        </a:p>
      </dgm:t>
    </dgm:pt>
    <dgm:pt modelId="{C4E02E9D-BC67-47A5-9C02-83A56CFF57F8}" type="sibTrans" cxnId="{140F9F64-75EA-4432-BB4A-A3F59F519861}">
      <dgm:prSet/>
      <dgm:spPr/>
      <dgm:t>
        <a:bodyPr/>
        <a:lstStyle/>
        <a:p>
          <a:endParaRPr lang="en-US"/>
        </a:p>
      </dgm:t>
    </dgm:pt>
    <dgm:pt modelId="{1700B777-2ABF-46FE-91BA-999FBBAFCA02}" type="pres">
      <dgm:prSet presAssocID="{9341AA79-797C-4E4D-88D8-40EEF62AE933}" presName="linearFlow" presStyleCnt="0">
        <dgm:presLayoutVars>
          <dgm:dir/>
          <dgm:resizeHandles val="exact"/>
        </dgm:presLayoutVars>
      </dgm:prSet>
      <dgm:spPr/>
    </dgm:pt>
    <dgm:pt modelId="{C82230EB-5136-4D7D-B838-4081401A46B7}" type="pres">
      <dgm:prSet presAssocID="{8B5495C3-BF81-45DE-A134-87983ECDB9B7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1526D6-876A-4B52-BB6A-2644F435A00A}" type="pres">
      <dgm:prSet presAssocID="{EABE154C-882C-479F-B45D-49D61D3DD4E1}" presName="spacerL" presStyleCnt="0"/>
      <dgm:spPr/>
    </dgm:pt>
    <dgm:pt modelId="{7FC68BC5-E205-441B-8324-E6F818FB0D49}" type="pres">
      <dgm:prSet presAssocID="{EABE154C-882C-479F-B45D-49D61D3DD4E1}" presName="sibTrans" presStyleLbl="sibTrans2D1" presStyleIdx="0" presStyleCnt="2"/>
      <dgm:spPr/>
      <dgm:t>
        <a:bodyPr/>
        <a:lstStyle/>
        <a:p>
          <a:endParaRPr lang="en-US"/>
        </a:p>
      </dgm:t>
    </dgm:pt>
    <dgm:pt modelId="{5BADFD5D-978C-466A-84B4-B20D21730828}" type="pres">
      <dgm:prSet presAssocID="{EABE154C-882C-479F-B45D-49D61D3DD4E1}" presName="spacerR" presStyleCnt="0"/>
      <dgm:spPr/>
    </dgm:pt>
    <dgm:pt modelId="{86E28C6B-C67A-4B3B-82BE-B3EEE1A5C68C}" type="pres">
      <dgm:prSet presAssocID="{8A6779F9-26F8-4744-B652-A2283C1C4A8F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170B16-6522-44B2-85F2-F03A3B80B6E2}" type="pres">
      <dgm:prSet presAssocID="{FAC508E0-2DF4-4AC1-9C05-1D667599DD76}" presName="spacerL" presStyleCnt="0"/>
      <dgm:spPr/>
    </dgm:pt>
    <dgm:pt modelId="{3442982D-03A8-46AB-A61E-47AE539C80E0}" type="pres">
      <dgm:prSet presAssocID="{FAC508E0-2DF4-4AC1-9C05-1D667599DD76}" presName="sibTrans" presStyleLbl="sibTrans2D1" presStyleIdx="1" presStyleCnt="2"/>
      <dgm:spPr/>
      <dgm:t>
        <a:bodyPr/>
        <a:lstStyle/>
        <a:p>
          <a:endParaRPr lang="en-US"/>
        </a:p>
      </dgm:t>
    </dgm:pt>
    <dgm:pt modelId="{B8808703-901E-49D9-B6F3-82CB95A42422}" type="pres">
      <dgm:prSet presAssocID="{FAC508E0-2DF4-4AC1-9C05-1D667599DD76}" presName="spacerR" presStyleCnt="0"/>
      <dgm:spPr/>
    </dgm:pt>
    <dgm:pt modelId="{17B5D559-756D-40DD-B11B-392F4D5D571F}" type="pres">
      <dgm:prSet presAssocID="{99F5D440-BEB5-4C66-912A-4D5C1897A291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4FFEF6E-14B5-48A3-817A-6953764B47B5}" type="presOf" srcId="{FAC508E0-2DF4-4AC1-9C05-1D667599DD76}" destId="{3442982D-03A8-46AB-A61E-47AE539C80E0}" srcOrd="0" destOrd="0" presId="urn:microsoft.com/office/officeart/2005/8/layout/equation1"/>
    <dgm:cxn modelId="{BC5A1AE5-9019-4119-B9F3-0572E529C4F2}" srcId="{9341AA79-797C-4E4D-88D8-40EEF62AE933}" destId="{8B5495C3-BF81-45DE-A134-87983ECDB9B7}" srcOrd="0" destOrd="0" parTransId="{FD586E75-29D1-42DB-AE6E-C937AAD196AF}" sibTransId="{EABE154C-882C-479F-B45D-49D61D3DD4E1}"/>
    <dgm:cxn modelId="{8BC537B7-DAE7-418E-BD5C-78FF0C52F5E7}" type="presOf" srcId="{9341AA79-797C-4E4D-88D8-40EEF62AE933}" destId="{1700B777-2ABF-46FE-91BA-999FBBAFCA02}" srcOrd="0" destOrd="0" presId="urn:microsoft.com/office/officeart/2005/8/layout/equation1"/>
    <dgm:cxn modelId="{140F9F64-75EA-4432-BB4A-A3F59F519861}" srcId="{9341AA79-797C-4E4D-88D8-40EEF62AE933}" destId="{99F5D440-BEB5-4C66-912A-4D5C1897A291}" srcOrd="2" destOrd="0" parTransId="{C7F2F1C1-2842-4064-B024-7CA09A2ABD12}" sibTransId="{C4E02E9D-BC67-47A5-9C02-83A56CFF57F8}"/>
    <dgm:cxn modelId="{BEF7116A-C6AF-4382-9DA5-43177A433476}" type="presOf" srcId="{99F5D440-BEB5-4C66-912A-4D5C1897A291}" destId="{17B5D559-756D-40DD-B11B-392F4D5D571F}" srcOrd="0" destOrd="0" presId="urn:microsoft.com/office/officeart/2005/8/layout/equation1"/>
    <dgm:cxn modelId="{50ABAC7A-F9DD-402A-9A32-7B689F513B5D}" srcId="{9341AA79-797C-4E4D-88D8-40EEF62AE933}" destId="{8A6779F9-26F8-4744-B652-A2283C1C4A8F}" srcOrd="1" destOrd="0" parTransId="{76D8F429-44C8-4BA0-90F7-7F0BE3D1A3CD}" sibTransId="{FAC508E0-2DF4-4AC1-9C05-1D667599DD76}"/>
    <dgm:cxn modelId="{CA9F0919-A9CF-4AB2-84AE-159036E68680}" type="presOf" srcId="{8A6779F9-26F8-4744-B652-A2283C1C4A8F}" destId="{86E28C6B-C67A-4B3B-82BE-B3EEE1A5C68C}" srcOrd="0" destOrd="0" presId="urn:microsoft.com/office/officeart/2005/8/layout/equation1"/>
    <dgm:cxn modelId="{3A84753E-B3A6-4FFF-B96A-C235F02F24C9}" type="presOf" srcId="{EABE154C-882C-479F-B45D-49D61D3DD4E1}" destId="{7FC68BC5-E205-441B-8324-E6F818FB0D49}" srcOrd="0" destOrd="0" presId="urn:microsoft.com/office/officeart/2005/8/layout/equation1"/>
    <dgm:cxn modelId="{568AB398-412F-4F7E-90A4-C999F11ACF59}" type="presOf" srcId="{8B5495C3-BF81-45DE-A134-87983ECDB9B7}" destId="{C82230EB-5136-4D7D-B838-4081401A46B7}" srcOrd="0" destOrd="0" presId="urn:microsoft.com/office/officeart/2005/8/layout/equation1"/>
    <dgm:cxn modelId="{6D780175-8C3D-46F5-89BC-09715765EB05}" type="presParOf" srcId="{1700B777-2ABF-46FE-91BA-999FBBAFCA02}" destId="{C82230EB-5136-4D7D-B838-4081401A46B7}" srcOrd="0" destOrd="0" presId="urn:microsoft.com/office/officeart/2005/8/layout/equation1"/>
    <dgm:cxn modelId="{ABFA2FB9-010E-4A30-A358-B6D1FC32AF79}" type="presParOf" srcId="{1700B777-2ABF-46FE-91BA-999FBBAFCA02}" destId="{F51526D6-876A-4B52-BB6A-2644F435A00A}" srcOrd="1" destOrd="0" presId="urn:microsoft.com/office/officeart/2005/8/layout/equation1"/>
    <dgm:cxn modelId="{D8ABF34C-8995-4DFD-BDE6-F1CF4284DA6E}" type="presParOf" srcId="{1700B777-2ABF-46FE-91BA-999FBBAFCA02}" destId="{7FC68BC5-E205-441B-8324-E6F818FB0D49}" srcOrd="2" destOrd="0" presId="urn:microsoft.com/office/officeart/2005/8/layout/equation1"/>
    <dgm:cxn modelId="{BF702984-8FBA-4C3A-8177-DF867595E811}" type="presParOf" srcId="{1700B777-2ABF-46FE-91BA-999FBBAFCA02}" destId="{5BADFD5D-978C-466A-84B4-B20D21730828}" srcOrd="3" destOrd="0" presId="urn:microsoft.com/office/officeart/2005/8/layout/equation1"/>
    <dgm:cxn modelId="{A07234D8-1583-4617-9A0A-3D28A49DBFEE}" type="presParOf" srcId="{1700B777-2ABF-46FE-91BA-999FBBAFCA02}" destId="{86E28C6B-C67A-4B3B-82BE-B3EEE1A5C68C}" srcOrd="4" destOrd="0" presId="urn:microsoft.com/office/officeart/2005/8/layout/equation1"/>
    <dgm:cxn modelId="{DBE3F4E4-13C5-4192-B47F-E004ADBBBC87}" type="presParOf" srcId="{1700B777-2ABF-46FE-91BA-999FBBAFCA02}" destId="{12170B16-6522-44B2-85F2-F03A3B80B6E2}" srcOrd="5" destOrd="0" presId="urn:microsoft.com/office/officeart/2005/8/layout/equation1"/>
    <dgm:cxn modelId="{FD77F105-780C-4579-8186-ADCAADF1AC05}" type="presParOf" srcId="{1700B777-2ABF-46FE-91BA-999FBBAFCA02}" destId="{3442982D-03A8-46AB-A61E-47AE539C80E0}" srcOrd="6" destOrd="0" presId="urn:microsoft.com/office/officeart/2005/8/layout/equation1"/>
    <dgm:cxn modelId="{6908773A-9D7B-450B-99EC-1E82B0BA1EF8}" type="presParOf" srcId="{1700B777-2ABF-46FE-91BA-999FBBAFCA02}" destId="{B8808703-901E-49D9-B6F3-82CB95A42422}" srcOrd="7" destOrd="0" presId="urn:microsoft.com/office/officeart/2005/8/layout/equation1"/>
    <dgm:cxn modelId="{2F25D2D2-C3ED-4E8F-9474-A555E4A2363F}" type="presParOf" srcId="{1700B777-2ABF-46FE-91BA-999FBBAFCA02}" destId="{17B5D559-756D-40DD-B11B-392F4D5D571F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6F644761-FA4E-44A2-8D83-EE5F65FD41D3}" type="doc">
      <dgm:prSet loTypeId="urn:microsoft.com/office/officeart/2005/8/layout/process2" loCatId="process" qsTypeId="urn:microsoft.com/office/officeart/2005/8/quickstyle/simple4" qsCatId="simple" csTypeId="urn:microsoft.com/office/officeart/2005/8/colors/colorful3" csCatId="colorful" phldr="1"/>
      <dgm:spPr/>
    </dgm:pt>
    <dgm:pt modelId="{67A59159-5F89-4353-B841-A975430C7B08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dirty="0" smtClean="0"/>
            <a:t>Factors</a:t>
          </a:r>
          <a:endParaRPr lang="en-US" dirty="0"/>
        </a:p>
      </dgm:t>
    </dgm:pt>
    <dgm:pt modelId="{6B173F96-1E47-43C7-A755-6ADB80FAB2D7}" type="parTrans" cxnId="{8AF54842-A41D-4411-8597-51B1F7FC5A60}">
      <dgm:prSet/>
      <dgm:spPr/>
      <dgm:t>
        <a:bodyPr/>
        <a:lstStyle/>
        <a:p>
          <a:endParaRPr lang="en-US"/>
        </a:p>
      </dgm:t>
    </dgm:pt>
    <dgm:pt modelId="{8BB39A90-CD89-48AF-BE18-C1F5BC330F52}" type="sibTrans" cxnId="{8AF54842-A41D-4411-8597-51B1F7FC5A60}">
      <dgm:prSet/>
      <dgm:spPr/>
      <dgm:t>
        <a:bodyPr/>
        <a:lstStyle/>
        <a:p>
          <a:endParaRPr lang="en-US"/>
        </a:p>
      </dgm:t>
    </dgm:pt>
    <dgm:pt modelId="{31807CD0-A53D-4DE9-B8B6-4DF47168D692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dirty="0" smtClean="0"/>
            <a:t>Quantifiable</a:t>
          </a:r>
          <a:endParaRPr lang="en-US" dirty="0"/>
        </a:p>
      </dgm:t>
    </dgm:pt>
    <dgm:pt modelId="{60DE3B6D-8820-4455-A232-8C39794D27D0}" type="parTrans" cxnId="{3BDC54D1-5B75-4F80-8B8A-9C8BE9A5D3D2}">
      <dgm:prSet/>
      <dgm:spPr/>
      <dgm:t>
        <a:bodyPr/>
        <a:lstStyle/>
        <a:p>
          <a:endParaRPr lang="en-US"/>
        </a:p>
      </dgm:t>
    </dgm:pt>
    <dgm:pt modelId="{0C708922-1164-4FD4-A017-69E209F199DA}" type="sibTrans" cxnId="{3BDC54D1-5B75-4F80-8B8A-9C8BE9A5D3D2}">
      <dgm:prSet/>
      <dgm:spPr/>
      <dgm:t>
        <a:bodyPr/>
        <a:lstStyle/>
        <a:p>
          <a:endParaRPr lang="en-US"/>
        </a:p>
      </dgm:t>
    </dgm:pt>
    <dgm:pt modelId="{743683AA-C5DB-4F8C-9526-1294BC7254C9}">
      <dgm:prSet phldrT="[Text]"/>
      <dgm:spPr>
        <a:ln>
          <a:solidFill>
            <a:schemeClr val="tx1"/>
          </a:solidFill>
        </a:ln>
      </dgm:spPr>
      <dgm:t>
        <a:bodyPr/>
        <a:lstStyle/>
        <a:p>
          <a:r>
            <a:rPr lang="en-US" dirty="0" smtClean="0"/>
            <a:t>Qualitative</a:t>
          </a:r>
          <a:endParaRPr lang="en-US" dirty="0"/>
        </a:p>
      </dgm:t>
    </dgm:pt>
    <dgm:pt modelId="{64FE2C02-4DA4-47FB-851E-897633038721}" type="parTrans" cxnId="{0D4A7756-E427-46E0-BBD3-922BFBCEB8A7}">
      <dgm:prSet/>
      <dgm:spPr/>
      <dgm:t>
        <a:bodyPr/>
        <a:lstStyle/>
        <a:p>
          <a:endParaRPr lang="en-US"/>
        </a:p>
      </dgm:t>
    </dgm:pt>
    <dgm:pt modelId="{19A74765-E774-45C9-B341-6395ABC42F12}" type="sibTrans" cxnId="{0D4A7756-E427-46E0-BBD3-922BFBCEB8A7}">
      <dgm:prSet/>
      <dgm:spPr/>
      <dgm:t>
        <a:bodyPr/>
        <a:lstStyle/>
        <a:p>
          <a:endParaRPr lang="en-US"/>
        </a:p>
      </dgm:t>
    </dgm:pt>
    <dgm:pt modelId="{C8613AE1-6A41-4DB6-B485-9297C267CE5A}" type="pres">
      <dgm:prSet presAssocID="{6F644761-FA4E-44A2-8D83-EE5F65FD41D3}" presName="linearFlow" presStyleCnt="0">
        <dgm:presLayoutVars>
          <dgm:resizeHandles val="exact"/>
        </dgm:presLayoutVars>
      </dgm:prSet>
      <dgm:spPr/>
    </dgm:pt>
    <dgm:pt modelId="{D06E9B76-453C-4335-B208-8A426F36C238}" type="pres">
      <dgm:prSet presAssocID="{67A59159-5F89-4353-B841-A975430C7B08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C8F186-593B-47A0-9703-2149417C90C0}" type="pres">
      <dgm:prSet presAssocID="{8BB39A90-CD89-48AF-BE18-C1F5BC330F52}" presName="sibTrans" presStyleLbl="sibTrans2D1" presStyleIdx="0" presStyleCnt="2" custScaleX="77975"/>
      <dgm:spPr/>
      <dgm:t>
        <a:bodyPr/>
        <a:lstStyle/>
        <a:p>
          <a:endParaRPr lang="en-US"/>
        </a:p>
      </dgm:t>
    </dgm:pt>
    <dgm:pt modelId="{FE54A4BC-413E-46BF-A60B-7D95E3560DA9}" type="pres">
      <dgm:prSet presAssocID="{8BB39A90-CD89-48AF-BE18-C1F5BC330F52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55D4076A-9BC2-4EC9-A653-6297FE417A8A}" type="pres">
      <dgm:prSet presAssocID="{31807CD0-A53D-4DE9-B8B6-4DF47168D692}" presName="node" presStyleLbl="node1" presStyleIdx="1" presStyleCnt="3" custLinFactX="-8333" custLinFactNeighborX="-100000" custLinFactNeighborY="85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0262B5-6047-49F4-9F03-04DA86713838}" type="pres">
      <dgm:prSet presAssocID="{0C708922-1164-4FD4-A017-69E209F199DA}" presName="sibTrans" presStyleLbl="sibTrans2D1" presStyleIdx="1" presStyleCnt="2" custAng="2375675" custScaleX="73001" custLinFactY="-100000" custLinFactNeighborX="78867" custLinFactNeighborY="-109384"/>
      <dgm:spPr/>
      <dgm:t>
        <a:bodyPr/>
        <a:lstStyle/>
        <a:p>
          <a:endParaRPr lang="en-US"/>
        </a:p>
      </dgm:t>
    </dgm:pt>
    <dgm:pt modelId="{B17F4204-A9E3-4955-8809-CAE7F4C9E520}" type="pres">
      <dgm:prSet presAssocID="{0C708922-1164-4FD4-A017-69E209F199DA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A8985C22-FB97-41E4-AC9F-8E25D7AAD272}" type="pres">
      <dgm:prSet presAssocID="{743683AA-C5DB-4F8C-9526-1294BC7254C9}" presName="node" presStyleLbl="node1" presStyleIdx="2" presStyleCnt="3" custLinFactY="-57500" custLinFactNeighborX="95833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2CE5C06-E8D8-4E20-91BD-FF5DEAE29D62}" type="presOf" srcId="{0C708922-1164-4FD4-A017-69E209F199DA}" destId="{B17F4204-A9E3-4955-8809-CAE7F4C9E520}" srcOrd="1" destOrd="0" presId="urn:microsoft.com/office/officeart/2005/8/layout/process2"/>
    <dgm:cxn modelId="{8AF54842-A41D-4411-8597-51B1F7FC5A60}" srcId="{6F644761-FA4E-44A2-8D83-EE5F65FD41D3}" destId="{67A59159-5F89-4353-B841-A975430C7B08}" srcOrd="0" destOrd="0" parTransId="{6B173F96-1E47-43C7-A755-6ADB80FAB2D7}" sibTransId="{8BB39A90-CD89-48AF-BE18-C1F5BC330F52}"/>
    <dgm:cxn modelId="{4FFF2557-514B-44EB-8EA6-09474351FB6D}" type="presOf" srcId="{67A59159-5F89-4353-B841-A975430C7B08}" destId="{D06E9B76-453C-4335-B208-8A426F36C238}" srcOrd="0" destOrd="0" presId="urn:microsoft.com/office/officeart/2005/8/layout/process2"/>
    <dgm:cxn modelId="{E1E1F0F7-4950-4231-9857-4EBB23384BB0}" type="presOf" srcId="{6F644761-FA4E-44A2-8D83-EE5F65FD41D3}" destId="{C8613AE1-6A41-4DB6-B485-9297C267CE5A}" srcOrd="0" destOrd="0" presId="urn:microsoft.com/office/officeart/2005/8/layout/process2"/>
    <dgm:cxn modelId="{5884B1A7-CC90-44EE-95BF-4A9E89DD0E58}" type="presOf" srcId="{8BB39A90-CD89-48AF-BE18-C1F5BC330F52}" destId="{FE54A4BC-413E-46BF-A60B-7D95E3560DA9}" srcOrd="1" destOrd="0" presId="urn:microsoft.com/office/officeart/2005/8/layout/process2"/>
    <dgm:cxn modelId="{6FDCFB8E-9D71-48CB-9791-313DB101F37B}" type="presOf" srcId="{8BB39A90-CD89-48AF-BE18-C1F5BC330F52}" destId="{8DC8F186-593B-47A0-9703-2149417C90C0}" srcOrd="0" destOrd="0" presId="urn:microsoft.com/office/officeart/2005/8/layout/process2"/>
    <dgm:cxn modelId="{3BDC54D1-5B75-4F80-8B8A-9C8BE9A5D3D2}" srcId="{6F644761-FA4E-44A2-8D83-EE5F65FD41D3}" destId="{31807CD0-A53D-4DE9-B8B6-4DF47168D692}" srcOrd="1" destOrd="0" parTransId="{60DE3B6D-8820-4455-A232-8C39794D27D0}" sibTransId="{0C708922-1164-4FD4-A017-69E209F199DA}"/>
    <dgm:cxn modelId="{94D9BAAE-B694-4AF0-978B-96BECBDC1CBB}" type="presOf" srcId="{0C708922-1164-4FD4-A017-69E209F199DA}" destId="{6F0262B5-6047-49F4-9F03-04DA86713838}" srcOrd="0" destOrd="0" presId="urn:microsoft.com/office/officeart/2005/8/layout/process2"/>
    <dgm:cxn modelId="{0D4A7756-E427-46E0-BBD3-922BFBCEB8A7}" srcId="{6F644761-FA4E-44A2-8D83-EE5F65FD41D3}" destId="{743683AA-C5DB-4F8C-9526-1294BC7254C9}" srcOrd="2" destOrd="0" parTransId="{64FE2C02-4DA4-47FB-851E-897633038721}" sibTransId="{19A74765-E774-45C9-B341-6395ABC42F12}"/>
    <dgm:cxn modelId="{4F595122-67B5-4F00-BAE4-F0B0DCF3A1A8}" type="presOf" srcId="{31807CD0-A53D-4DE9-B8B6-4DF47168D692}" destId="{55D4076A-9BC2-4EC9-A653-6297FE417A8A}" srcOrd="0" destOrd="0" presId="urn:microsoft.com/office/officeart/2005/8/layout/process2"/>
    <dgm:cxn modelId="{F0F8FB90-53F2-48D7-87C6-6351541E5272}" type="presOf" srcId="{743683AA-C5DB-4F8C-9526-1294BC7254C9}" destId="{A8985C22-FB97-41E4-AC9F-8E25D7AAD272}" srcOrd="0" destOrd="0" presId="urn:microsoft.com/office/officeart/2005/8/layout/process2"/>
    <dgm:cxn modelId="{4E627067-6C47-43CB-9CCA-22C417099104}" type="presParOf" srcId="{C8613AE1-6A41-4DB6-B485-9297C267CE5A}" destId="{D06E9B76-453C-4335-B208-8A426F36C238}" srcOrd="0" destOrd="0" presId="urn:microsoft.com/office/officeart/2005/8/layout/process2"/>
    <dgm:cxn modelId="{0F14980F-D18D-4109-AD5D-FFE5647FC266}" type="presParOf" srcId="{C8613AE1-6A41-4DB6-B485-9297C267CE5A}" destId="{8DC8F186-593B-47A0-9703-2149417C90C0}" srcOrd="1" destOrd="0" presId="urn:microsoft.com/office/officeart/2005/8/layout/process2"/>
    <dgm:cxn modelId="{2EE374D5-EB89-440C-8D15-5E91FE9414CA}" type="presParOf" srcId="{8DC8F186-593B-47A0-9703-2149417C90C0}" destId="{FE54A4BC-413E-46BF-A60B-7D95E3560DA9}" srcOrd="0" destOrd="0" presId="urn:microsoft.com/office/officeart/2005/8/layout/process2"/>
    <dgm:cxn modelId="{478CFA78-673F-4198-B147-66DB6C1A3FB2}" type="presParOf" srcId="{C8613AE1-6A41-4DB6-B485-9297C267CE5A}" destId="{55D4076A-9BC2-4EC9-A653-6297FE417A8A}" srcOrd="2" destOrd="0" presId="urn:microsoft.com/office/officeart/2005/8/layout/process2"/>
    <dgm:cxn modelId="{9D704537-29C9-4797-BE1D-5DBD676CBB84}" type="presParOf" srcId="{C8613AE1-6A41-4DB6-B485-9297C267CE5A}" destId="{6F0262B5-6047-49F4-9F03-04DA86713838}" srcOrd="3" destOrd="0" presId="urn:microsoft.com/office/officeart/2005/8/layout/process2"/>
    <dgm:cxn modelId="{7559BB26-B2E8-4580-AEEC-6BF4BD38C349}" type="presParOf" srcId="{6F0262B5-6047-49F4-9F03-04DA86713838}" destId="{B17F4204-A9E3-4955-8809-CAE7F4C9E520}" srcOrd="0" destOrd="0" presId="urn:microsoft.com/office/officeart/2005/8/layout/process2"/>
    <dgm:cxn modelId="{5281B147-E573-442D-A752-59C6749E79EF}" type="presParOf" srcId="{C8613AE1-6A41-4DB6-B485-9297C267CE5A}" destId="{A8985C22-FB97-41E4-AC9F-8E25D7AAD272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34D3CE9-A648-4BB1-AF7A-8B557197BD9F}">
      <dsp:nvSpPr>
        <dsp:cNvPr id="0" name=""/>
        <dsp:cNvSpPr/>
      </dsp:nvSpPr>
      <dsp:spPr>
        <a:xfrm>
          <a:off x="1049045" y="881529"/>
          <a:ext cx="3833622" cy="1331366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54A569-7602-4819-9181-3BF1DBB63E29}">
      <dsp:nvSpPr>
        <dsp:cNvPr id="0" name=""/>
        <dsp:cNvSpPr/>
      </dsp:nvSpPr>
      <dsp:spPr>
        <a:xfrm>
          <a:off x="2600324" y="4141594"/>
          <a:ext cx="742950" cy="475487"/>
        </a:xfrm>
        <a:prstGeom prst="down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F0DCEE-07FB-4DAE-8DA9-8FDDA15DA88B}">
      <dsp:nvSpPr>
        <dsp:cNvPr id="0" name=""/>
        <dsp:cNvSpPr/>
      </dsp:nvSpPr>
      <dsp:spPr>
        <a:xfrm>
          <a:off x="1188719" y="4521984"/>
          <a:ext cx="3566160" cy="8915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ORGANIZATION</a:t>
          </a:r>
          <a:endParaRPr lang="en-US" sz="3000" kern="1200" dirty="0"/>
        </a:p>
      </dsp:txBody>
      <dsp:txXfrm>
        <a:off x="1188719" y="4521984"/>
        <a:ext cx="3566160" cy="891540"/>
      </dsp:txXfrm>
    </dsp:sp>
    <dsp:sp modelId="{BAC0F4DE-2235-4A1A-84D0-D5BC92D3CB65}">
      <dsp:nvSpPr>
        <dsp:cNvPr id="0" name=""/>
        <dsp:cNvSpPr/>
      </dsp:nvSpPr>
      <dsp:spPr>
        <a:xfrm>
          <a:off x="2442819" y="2315720"/>
          <a:ext cx="1337310" cy="133731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Teams</a:t>
          </a:r>
          <a:endParaRPr lang="en-US" sz="2000" kern="1200" dirty="0"/>
        </a:p>
      </dsp:txBody>
      <dsp:txXfrm>
        <a:off x="2442819" y="2315720"/>
        <a:ext cx="1337310" cy="1337310"/>
      </dsp:txXfrm>
    </dsp:sp>
    <dsp:sp modelId="{67A32977-3C06-4A73-A707-966BEF494D73}">
      <dsp:nvSpPr>
        <dsp:cNvPr id="0" name=""/>
        <dsp:cNvSpPr/>
      </dsp:nvSpPr>
      <dsp:spPr>
        <a:xfrm>
          <a:off x="1485899" y="1312440"/>
          <a:ext cx="1337310" cy="133731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Groups </a:t>
          </a:r>
          <a:endParaRPr lang="en-US" sz="2000" kern="1200" dirty="0"/>
        </a:p>
      </dsp:txBody>
      <dsp:txXfrm>
        <a:off x="1485899" y="1312440"/>
        <a:ext cx="1337310" cy="1337310"/>
      </dsp:txXfrm>
    </dsp:sp>
    <dsp:sp modelId="{9F49E5BF-244F-439B-9012-4E99B45689D0}">
      <dsp:nvSpPr>
        <dsp:cNvPr id="0" name=""/>
        <dsp:cNvSpPr/>
      </dsp:nvSpPr>
      <dsp:spPr>
        <a:xfrm>
          <a:off x="2852928" y="989108"/>
          <a:ext cx="1337310" cy="133731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People</a:t>
          </a:r>
          <a:endParaRPr lang="en-US" sz="2000" kern="1200" dirty="0"/>
        </a:p>
      </dsp:txBody>
      <dsp:txXfrm>
        <a:off x="2852928" y="989108"/>
        <a:ext cx="1337310" cy="1337310"/>
      </dsp:txXfrm>
    </dsp:sp>
    <dsp:sp modelId="{844F8BEE-7691-41F8-9199-5BBBC453B633}">
      <dsp:nvSpPr>
        <dsp:cNvPr id="0" name=""/>
        <dsp:cNvSpPr/>
      </dsp:nvSpPr>
      <dsp:spPr>
        <a:xfrm>
          <a:off x="2" y="530075"/>
          <a:ext cx="5943594" cy="3704427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CF95477-2EEE-4914-BAB7-4DA7DFF15F92}">
      <dsp:nvSpPr>
        <dsp:cNvPr id="0" name=""/>
        <dsp:cNvSpPr/>
      </dsp:nvSpPr>
      <dsp:spPr>
        <a:xfrm>
          <a:off x="18706" y="698242"/>
          <a:ext cx="2646501" cy="130516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3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3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solidFill>
            <a:schemeClr val="tx1"/>
          </a:solidFill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latin typeface="Comic Sans MS" pitchFamily="66" charset="0"/>
            </a:rPr>
            <a:t>Interaction</a:t>
          </a:r>
          <a:endParaRPr lang="en-US" sz="3200" b="1" kern="1200" dirty="0">
            <a:latin typeface="Comic Sans MS" pitchFamily="66" charset="0"/>
          </a:endParaRPr>
        </a:p>
      </dsp:txBody>
      <dsp:txXfrm>
        <a:off x="18706" y="698242"/>
        <a:ext cx="2646501" cy="1305163"/>
      </dsp:txXfrm>
    </dsp:sp>
    <dsp:sp modelId="{A989C34F-4602-4B05-A675-5999ADE8AA87}">
      <dsp:nvSpPr>
        <dsp:cNvPr id="0" name=""/>
        <dsp:cNvSpPr/>
      </dsp:nvSpPr>
      <dsp:spPr>
        <a:xfrm>
          <a:off x="2901440" y="699821"/>
          <a:ext cx="3727959" cy="1305163"/>
        </a:xfrm>
        <a:prstGeom prst="rect">
          <a:avLst/>
        </a:prstGeom>
        <a:gradFill rotWithShape="0">
          <a:gsLst>
            <a:gs pos="0">
              <a:schemeClr val="accent3">
                <a:hueOff val="791790"/>
                <a:satOff val="4265"/>
                <a:lumOff val="5817"/>
                <a:alphaOff val="0"/>
                <a:shade val="63000"/>
                <a:satMod val="165000"/>
              </a:schemeClr>
            </a:gs>
            <a:gs pos="30000">
              <a:schemeClr val="accent3">
                <a:hueOff val="791790"/>
                <a:satOff val="4265"/>
                <a:lumOff val="5817"/>
                <a:alphaOff val="0"/>
                <a:shade val="58000"/>
                <a:satMod val="165000"/>
              </a:schemeClr>
            </a:gs>
            <a:gs pos="75000">
              <a:schemeClr val="accent3">
                <a:hueOff val="791790"/>
                <a:satOff val="4265"/>
                <a:lumOff val="5817"/>
                <a:alphaOff val="0"/>
                <a:shade val="30000"/>
                <a:satMod val="175000"/>
              </a:schemeClr>
            </a:gs>
            <a:gs pos="100000">
              <a:schemeClr val="accent3">
                <a:hueOff val="791790"/>
                <a:satOff val="4265"/>
                <a:lumOff val="5817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solidFill>
            <a:schemeClr val="tx1"/>
          </a:solidFill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latin typeface="Comic Sans MS" pitchFamily="66" charset="0"/>
            </a:rPr>
            <a:t>Interdependence</a:t>
          </a:r>
          <a:endParaRPr lang="en-US" sz="3200" b="1" kern="1200" dirty="0">
            <a:latin typeface="Comic Sans MS" pitchFamily="66" charset="0"/>
          </a:endParaRPr>
        </a:p>
      </dsp:txBody>
      <dsp:txXfrm>
        <a:off x="2901440" y="699821"/>
        <a:ext cx="3727959" cy="1305163"/>
      </dsp:txXfrm>
    </dsp:sp>
    <dsp:sp modelId="{DC592408-25BA-4A1C-A32D-2E94A5B0C596}">
      <dsp:nvSpPr>
        <dsp:cNvPr id="0" name=""/>
        <dsp:cNvSpPr/>
      </dsp:nvSpPr>
      <dsp:spPr>
        <a:xfrm>
          <a:off x="0" y="2212527"/>
          <a:ext cx="2628424" cy="1305163"/>
        </a:xfrm>
        <a:prstGeom prst="rect">
          <a:avLst/>
        </a:prstGeom>
        <a:gradFill rotWithShape="0">
          <a:gsLst>
            <a:gs pos="0">
              <a:schemeClr val="accent3">
                <a:hueOff val="1583580"/>
                <a:satOff val="8529"/>
                <a:lumOff val="11635"/>
                <a:alphaOff val="0"/>
                <a:shade val="63000"/>
                <a:satMod val="165000"/>
              </a:schemeClr>
            </a:gs>
            <a:gs pos="30000">
              <a:schemeClr val="accent3">
                <a:hueOff val="1583580"/>
                <a:satOff val="8529"/>
                <a:lumOff val="11635"/>
                <a:alphaOff val="0"/>
                <a:shade val="58000"/>
                <a:satMod val="165000"/>
              </a:schemeClr>
            </a:gs>
            <a:gs pos="75000">
              <a:schemeClr val="accent3">
                <a:hueOff val="1583580"/>
                <a:satOff val="8529"/>
                <a:lumOff val="11635"/>
                <a:alphaOff val="0"/>
                <a:shade val="30000"/>
                <a:satMod val="175000"/>
              </a:schemeClr>
            </a:gs>
            <a:gs pos="100000">
              <a:schemeClr val="accent3">
                <a:hueOff val="1583580"/>
                <a:satOff val="8529"/>
                <a:lumOff val="11635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solidFill>
            <a:schemeClr val="tx1"/>
          </a:solidFill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latin typeface="Comic Sans MS" pitchFamily="66" charset="0"/>
            </a:rPr>
            <a:t>Time</a:t>
          </a:r>
          <a:endParaRPr lang="en-US" sz="3200" b="1" kern="1200" dirty="0">
            <a:latin typeface="Comic Sans MS" pitchFamily="66" charset="0"/>
          </a:endParaRPr>
        </a:p>
      </dsp:txBody>
      <dsp:txXfrm>
        <a:off x="0" y="2212527"/>
        <a:ext cx="2628424" cy="1305163"/>
      </dsp:txXfrm>
    </dsp:sp>
    <dsp:sp modelId="{9A314EFC-552C-4162-8097-C24CAEDD7280}">
      <dsp:nvSpPr>
        <dsp:cNvPr id="0" name=""/>
        <dsp:cNvSpPr/>
      </dsp:nvSpPr>
      <dsp:spPr>
        <a:xfrm>
          <a:off x="2848472" y="2192036"/>
          <a:ext cx="3780927" cy="1305163"/>
        </a:xfrm>
        <a:prstGeom prst="rect">
          <a:avLst/>
        </a:prstGeom>
        <a:gradFill rotWithShape="0">
          <a:gsLst>
            <a:gs pos="0">
              <a:schemeClr val="accent3">
                <a:hueOff val="2375370"/>
                <a:satOff val="12794"/>
                <a:lumOff val="17452"/>
                <a:alphaOff val="0"/>
                <a:shade val="63000"/>
                <a:satMod val="165000"/>
              </a:schemeClr>
            </a:gs>
            <a:gs pos="30000">
              <a:schemeClr val="accent3">
                <a:hueOff val="2375370"/>
                <a:satOff val="12794"/>
                <a:lumOff val="17452"/>
                <a:alphaOff val="0"/>
                <a:shade val="58000"/>
                <a:satMod val="165000"/>
              </a:schemeClr>
            </a:gs>
            <a:gs pos="75000">
              <a:schemeClr val="accent3">
                <a:hueOff val="2375370"/>
                <a:satOff val="12794"/>
                <a:lumOff val="17452"/>
                <a:alphaOff val="0"/>
                <a:shade val="30000"/>
                <a:satMod val="175000"/>
              </a:schemeClr>
            </a:gs>
            <a:gs pos="100000">
              <a:schemeClr val="accent3">
                <a:hueOff val="2375370"/>
                <a:satOff val="12794"/>
                <a:lumOff val="17452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solidFill>
            <a:schemeClr val="tx1"/>
          </a:solidFill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latin typeface="Comic Sans MS" pitchFamily="66" charset="0"/>
            </a:rPr>
            <a:t>Goals</a:t>
          </a:r>
          <a:endParaRPr lang="en-US" sz="3200" b="1" kern="1200" dirty="0">
            <a:latin typeface="Comic Sans MS" pitchFamily="66" charset="0"/>
          </a:endParaRPr>
        </a:p>
      </dsp:txBody>
      <dsp:txXfrm>
        <a:off x="2848472" y="2192036"/>
        <a:ext cx="3780927" cy="1305163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CDC9474-46FD-408C-B202-D1B93895662C}">
      <dsp:nvSpPr>
        <dsp:cNvPr id="0" name=""/>
        <dsp:cNvSpPr/>
      </dsp:nvSpPr>
      <dsp:spPr>
        <a:xfrm>
          <a:off x="768913" y="1218"/>
          <a:ext cx="3186558" cy="191193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3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3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solidFill>
            <a:schemeClr val="tx1"/>
          </a:solidFill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>
              <a:latin typeface="Comic Sans MS" pitchFamily="66" charset="0"/>
            </a:rPr>
            <a:t>Sense of identity (in-out)</a:t>
          </a:r>
          <a:endParaRPr lang="en-US" sz="3400" kern="1200" dirty="0">
            <a:latin typeface="Comic Sans MS" pitchFamily="66" charset="0"/>
          </a:endParaRPr>
        </a:p>
      </dsp:txBody>
      <dsp:txXfrm>
        <a:off x="768913" y="1218"/>
        <a:ext cx="3186558" cy="1911935"/>
      </dsp:txXfrm>
    </dsp:sp>
    <dsp:sp modelId="{77B4CAAE-B1C6-4ED0-9BF6-9156002EB98A}">
      <dsp:nvSpPr>
        <dsp:cNvPr id="0" name=""/>
        <dsp:cNvSpPr/>
      </dsp:nvSpPr>
      <dsp:spPr>
        <a:xfrm>
          <a:off x="4274127" y="1218"/>
          <a:ext cx="3186558" cy="1911935"/>
        </a:xfrm>
        <a:prstGeom prst="rect">
          <a:avLst/>
        </a:prstGeom>
        <a:gradFill rotWithShape="0">
          <a:gsLst>
            <a:gs pos="0">
              <a:schemeClr val="accent3">
                <a:hueOff val="791790"/>
                <a:satOff val="4265"/>
                <a:lumOff val="5817"/>
                <a:alphaOff val="0"/>
                <a:shade val="63000"/>
                <a:satMod val="165000"/>
              </a:schemeClr>
            </a:gs>
            <a:gs pos="30000">
              <a:schemeClr val="accent3">
                <a:hueOff val="791790"/>
                <a:satOff val="4265"/>
                <a:lumOff val="5817"/>
                <a:alphaOff val="0"/>
                <a:shade val="58000"/>
                <a:satMod val="165000"/>
              </a:schemeClr>
            </a:gs>
            <a:gs pos="75000">
              <a:schemeClr val="accent3">
                <a:hueOff val="791790"/>
                <a:satOff val="4265"/>
                <a:lumOff val="5817"/>
                <a:alphaOff val="0"/>
                <a:shade val="30000"/>
                <a:satMod val="175000"/>
              </a:schemeClr>
            </a:gs>
            <a:gs pos="100000">
              <a:schemeClr val="accent3">
                <a:hueOff val="791790"/>
                <a:satOff val="4265"/>
                <a:lumOff val="5817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solidFill>
            <a:schemeClr val="tx1"/>
          </a:solidFill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>
              <a:latin typeface="Comic Sans MS" pitchFamily="66" charset="0"/>
            </a:rPr>
            <a:t>Loyalty</a:t>
          </a:r>
          <a:endParaRPr lang="en-US" sz="3400" kern="1200" dirty="0">
            <a:latin typeface="Comic Sans MS" pitchFamily="66" charset="0"/>
          </a:endParaRPr>
        </a:p>
      </dsp:txBody>
      <dsp:txXfrm>
        <a:off x="4274127" y="1218"/>
        <a:ext cx="3186558" cy="1911935"/>
      </dsp:txXfrm>
    </dsp:sp>
    <dsp:sp modelId="{62D6A02F-3840-407C-8FCC-22E19D292027}">
      <dsp:nvSpPr>
        <dsp:cNvPr id="0" name=""/>
        <dsp:cNvSpPr/>
      </dsp:nvSpPr>
      <dsp:spPr>
        <a:xfrm>
          <a:off x="768913" y="2231809"/>
          <a:ext cx="3186558" cy="1911935"/>
        </a:xfrm>
        <a:prstGeom prst="rect">
          <a:avLst/>
        </a:prstGeom>
        <a:gradFill rotWithShape="0">
          <a:gsLst>
            <a:gs pos="0">
              <a:schemeClr val="accent3">
                <a:hueOff val="1583580"/>
                <a:satOff val="8529"/>
                <a:lumOff val="11635"/>
                <a:alphaOff val="0"/>
                <a:shade val="63000"/>
                <a:satMod val="165000"/>
              </a:schemeClr>
            </a:gs>
            <a:gs pos="30000">
              <a:schemeClr val="accent3">
                <a:hueOff val="1583580"/>
                <a:satOff val="8529"/>
                <a:lumOff val="11635"/>
                <a:alphaOff val="0"/>
                <a:shade val="58000"/>
                <a:satMod val="165000"/>
              </a:schemeClr>
            </a:gs>
            <a:gs pos="75000">
              <a:schemeClr val="accent3">
                <a:hueOff val="1583580"/>
                <a:satOff val="8529"/>
                <a:lumOff val="11635"/>
                <a:alphaOff val="0"/>
                <a:shade val="30000"/>
                <a:satMod val="175000"/>
              </a:schemeClr>
            </a:gs>
            <a:gs pos="100000">
              <a:schemeClr val="accent3">
                <a:hueOff val="1583580"/>
                <a:satOff val="8529"/>
                <a:lumOff val="11635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solidFill>
            <a:schemeClr val="tx1"/>
          </a:solidFill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>
              <a:latin typeface="Comic Sans MS" pitchFamily="66" charset="0"/>
            </a:rPr>
            <a:t>Purpose</a:t>
          </a:r>
          <a:endParaRPr lang="en-US" sz="3400" kern="1200" dirty="0">
            <a:latin typeface="Comic Sans MS" pitchFamily="66" charset="0"/>
          </a:endParaRPr>
        </a:p>
      </dsp:txBody>
      <dsp:txXfrm>
        <a:off x="768913" y="2231809"/>
        <a:ext cx="3186558" cy="1911935"/>
      </dsp:txXfrm>
    </dsp:sp>
    <dsp:sp modelId="{C5916DFF-DC1B-4524-9C78-9C9CECBA2F0A}">
      <dsp:nvSpPr>
        <dsp:cNvPr id="0" name=""/>
        <dsp:cNvSpPr/>
      </dsp:nvSpPr>
      <dsp:spPr>
        <a:xfrm>
          <a:off x="4274127" y="2231809"/>
          <a:ext cx="3186558" cy="1911935"/>
        </a:xfrm>
        <a:prstGeom prst="rect">
          <a:avLst/>
        </a:prstGeom>
        <a:gradFill rotWithShape="0">
          <a:gsLst>
            <a:gs pos="0">
              <a:schemeClr val="accent3">
                <a:hueOff val="2375370"/>
                <a:satOff val="12794"/>
                <a:lumOff val="17452"/>
                <a:alphaOff val="0"/>
                <a:shade val="63000"/>
                <a:satMod val="165000"/>
              </a:schemeClr>
            </a:gs>
            <a:gs pos="30000">
              <a:schemeClr val="accent3">
                <a:hueOff val="2375370"/>
                <a:satOff val="12794"/>
                <a:lumOff val="17452"/>
                <a:alphaOff val="0"/>
                <a:shade val="58000"/>
                <a:satMod val="165000"/>
              </a:schemeClr>
            </a:gs>
            <a:gs pos="75000">
              <a:schemeClr val="accent3">
                <a:hueOff val="2375370"/>
                <a:satOff val="12794"/>
                <a:lumOff val="17452"/>
                <a:alphaOff val="0"/>
                <a:shade val="30000"/>
                <a:satMod val="175000"/>
              </a:schemeClr>
            </a:gs>
            <a:gs pos="100000">
              <a:schemeClr val="accent3">
                <a:hueOff val="2375370"/>
                <a:satOff val="12794"/>
                <a:lumOff val="17452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solidFill>
            <a:schemeClr val="tx1"/>
          </a:solidFill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>
              <a:latin typeface="Comic Sans MS" pitchFamily="66" charset="0"/>
            </a:rPr>
            <a:t>Leadership</a:t>
          </a:r>
          <a:endParaRPr lang="en-US" sz="3400" kern="1200" dirty="0">
            <a:latin typeface="Comic Sans MS" pitchFamily="66" charset="0"/>
          </a:endParaRPr>
        </a:p>
      </dsp:txBody>
      <dsp:txXfrm>
        <a:off x="4274127" y="2231809"/>
        <a:ext cx="3186558" cy="1911935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19CDB24-6112-4698-A786-23ED1DC1D469}">
      <dsp:nvSpPr>
        <dsp:cNvPr id="0" name=""/>
        <dsp:cNvSpPr/>
      </dsp:nvSpPr>
      <dsp:spPr>
        <a:xfrm>
          <a:off x="1219197" y="1179"/>
          <a:ext cx="3657604" cy="10522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3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3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solidFill>
            <a:schemeClr val="tx1"/>
          </a:solidFill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1" kern="1200" dirty="0" smtClean="0">
              <a:latin typeface="Comic Sans MS" pitchFamily="66" charset="0"/>
            </a:rPr>
            <a:t>Types of groups</a:t>
          </a:r>
          <a:endParaRPr lang="en-US" sz="3300" b="1" kern="1200" dirty="0">
            <a:latin typeface="Comic Sans MS" pitchFamily="66" charset="0"/>
          </a:endParaRPr>
        </a:p>
      </dsp:txBody>
      <dsp:txXfrm>
        <a:off x="1219197" y="1179"/>
        <a:ext cx="3657604" cy="1052214"/>
      </dsp:txXfrm>
    </dsp:sp>
    <dsp:sp modelId="{8929C15D-9872-4DFC-ACE7-190CD1F26E03}">
      <dsp:nvSpPr>
        <dsp:cNvPr id="0" name=""/>
        <dsp:cNvSpPr/>
      </dsp:nvSpPr>
      <dsp:spPr>
        <a:xfrm rot="19696403">
          <a:off x="3368523" y="1289130"/>
          <a:ext cx="1096445" cy="1485739"/>
        </a:xfrm>
        <a:prstGeom prst="downArrow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3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3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solidFill>
            <a:schemeClr val="tx1"/>
          </a:solidFill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/>
        </a:p>
      </dsp:txBody>
      <dsp:txXfrm rot="19696403">
        <a:off x="3368523" y="1289130"/>
        <a:ext cx="1096445" cy="1485739"/>
      </dsp:txXfrm>
    </dsp:sp>
    <dsp:sp modelId="{607F3E38-D9F7-4E67-AD2C-EF61BEB65B70}">
      <dsp:nvSpPr>
        <dsp:cNvPr id="0" name=""/>
        <dsp:cNvSpPr/>
      </dsp:nvSpPr>
      <dsp:spPr>
        <a:xfrm>
          <a:off x="3733278" y="3010605"/>
          <a:ext cx="2104429" cy="10522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1187685"/>
                <a:satOff val="6397"/>
                <a:lumOff val="8726"/>
                <a:alphaOff val="0"/>
                <a:shade val="63000"/>
                <a:satMod val="165000"/>
              </a:schemeClr>
            </a:gs>
            <a:gs pos="30000">
              <a:schemeClr val="accent3">
                <a:hueOff val="1187685"/>
                <a:satOff val="6397"/>
                <a:lumOff val="8726"/>
                <a:alphaOff val="0"/>
                <a:shade val="58000"/>
                <a:satMod val="165000"/>
              </a:schemeClr>
            </a:gs>
            <a:gs pos="75000">
              <a:schemeClr val="accent3">
                <a:hueOff val="1187685"/>
                <a:satOff val="6397"/>
                <a:lumOff val="8726"/>
                <a:alphaOff val="0"/>
                <a:shade val="30000"/>
                <a:satMod val="175000"/>
              </a:schemeClr>
            </a:gs>
            <a:gs pos="100000">
              <a:schemeClr val="accent3">
                <a:hueOff val="1187685"/>
                <a:satOff val="6397"/>
                <a:lumOff val="8726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solidFill>
            <a:schemeClr val="tx1"/>
          </a:solidFill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>
              <a:latin typeface="Comic Sans MS" pitchFamily="66" charset="0"/>
            </a:rPr>
            <a:t>Informal</a:t>
          </a:r>
          <a:endParaRPr lang="en-US" sz="3300" kern="1200" dirty="0">
            <a:latin typeface="Comic Sans MS" pitchFamily="66" charset="0"/>
          </a:endParaRPr>
        </a:p>
      </dsp:txBody>
      <dsp:txXfrm>
        <a:off x="3733278" y="3010605"/>
        <a:ext cx="2104429" cy="1052214"/>
      </dsp:txXfrm>
    </dsp:sp>
    <dsp:sp modelId="{DB692C0F-198E-487C-A7FE-AB0BF62670F3}">
      <dsp:nvSpPr>
        <dsp:cNvPr id="0" name=""/>
        <dsp:cNvSpPr/>
      </dsp:nvSpPr>
      <dsp:spPr>
        <a:xfrm rot="10800000">
          <a:off x="2499777" y="3352575"/>
          <a:ext cx="1096445" cy="368275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1187685"/>
                <a:satOff val="6397"/>
                <a:lumOff val="8726"/>
                <a:alphaOff val="0"/>
                <a:shade val="63000"/>
                <a:satMod val="165000"/>
              </a:schemeClr>
            </a:gs>
            <a:gs pos="30000">
              <a:schemeClr val="accent3">
                <a:hueOff val="1187685"/>
                <a:satOff val="6397"/>
                <a:lumOff val="8726"/>
                <a:alphaOff val="0"/>
                <a:shade val="58000"/>
                <a:satMod val="165000"/>
              </a:schemeClr>
            </a:gs>
            <a:gs pos="75000">
              <a:schemeClr val="accent3">
                <a:hueOff val="1187685"/>
                <a:satOff val="6397"/>
                <a:lumOff val="8726"/>
                <a:alphaOff val="0"/>
                <a:shade val="30000"/>
                <a:satMod val="175000"/>
              </a:schemeClr>
            </a:gs>
            <a:gs pos="100000">
              <a:schemeClr val="accent3">
                <a:hueOff val="1187685"/>
                <a:satOff val="6397"/>
                <a:lumOff val="8726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solidFill>
            <a:schemeClr val="tx1"/>
          </a:solidFill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 rot="10800000">
        <a:off x="2499777" y="3352575"/>
        <a:ext cx="1096445" cy="368275"/>
      </dsp:txXfrm>
    </dsp:sp>
    <dsp:sp modelId="{131F58D1-ACA7-44F2-BCF2-BD7A90CFAA56}">
      <dsp:nvSpPr>
        <dsp:cNvPr id="0" name=""/>
        <dsp:cNvSpPr/>
      </dsp:nvSpPr>
      <dsp:spPr>
        <a:xfrm>
          <a:off x="258291" y="3010605"/>
          <a:ext cx="2104429" cy="10522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2375370"/>
                <a:satOff val="12794"/>
                <a:lumOff val="17452"/>
                <a:alphaOff val="0"/>
                <a:shade val="63000"/>
                <a:satMod val="165000"/>
              </a:schemeClr>
            </a:gs>
            <a:gs pos="30000">
              <a:schemeClr val="accent3">
                <a:hueOff val="2375370"/>
                <a:satOff val="12794"/>
                <a:lumOff val="17452"/>
                <a:alphaOff val="0"/>
                <a:shade val="58000"/>
                <a:satMod val="165000"/>
              </a:schemeClr>
            </a:gs>
            <a:gs pos="75000">
              <a:schemeClr val="accent3">
                <a:hueOff val="2375370"/>
                <a:satOff val="12794"/>
                <a:lumOff val="17452"/>
                <a:alphaOff val="0"/>
                <a:shade val="30000"/>
                <a:satMod val="175000"/>
              </a:schemeClr>
            </a:gs>
            <a:gs pos="100000">
              <a:schemeClr val="accent3">
                <a:hueOff val="2375370"/>
                <a:satOff val="12794"/>
                <a:lumOff val="17452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solidFill>
            <a:schemeClr val="tx1"/>
          </a:solidFill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>
              <a:latin typeface="Comic Sans MS" pitchFamily="66" charset="0"/>
            </a:rPr>
            <a:t>Formal </a:t>
          </a:r>
          <a:endParaRPr lang="en-US" sz="3300" kern="1200" dirty="0">
            <a:latin typeface="Comic Sans MS" pitchFamily="66" charset="0"/>
          </a:endParaRPr>
        </a:p>
      </dsp:txBody>
      <dsp:txXfrm>
        <a:off x="258291" y="3010605"/>
        <a:ext cx="2104429" cy="1052214"/>
      </dsp:txXfrm>
    </dsp:sp>
    <dsp:sp modelId="{017C977F-B38B-4803-B5E2-C193175103A1}">
      <dsp:nvSpPr>
        <dsp:cNvPr id="0" name=""/>
        <dsp:cNvSpPr/>
      </dsp:nvSpPr>
      <dsp:spPr>
        <a:xfrm rot="1382141">
          <a:off x="1552338" y="1234546"/>
          <a:ext cx="1096445" cy="1448459"/>
        </a:xfrm>
        <a:prstGeom prst="downArrow">
          <a:avLst/>
        </a:prstGeom>
        <a:gradFill rotWithShape="0">
          <a:gsLst>
            <a:gs pos="0">
              <a:schemeClr val="accent3">
                <a:hueOff val="2375370"/>
                <a:satOff val="12794"/>
                <a:lumOff val="17452"/>
                <a:alphaOff val="0"/>
                <a:shade val="63000"/>
                <a:satMod val="165000"/>
              </a:schemeClr>
            </a:gs>
            <a:gs pos="30000">
              <a:schemeClr val="accent3">
                <a:hueOff val="2375370"/>
                <a:satOff val="12794"/>
                <a:lumOff val="17452"/>
                <a:alphaOff val="0"/>
                <a:shade val="58000"/>
                <a:satMod val="165000"/>
              </a:schemeClr>
            </a:gs>
            <a:gs pos="75000">
              <a:schemeClr val="accent3">
                <a:hueOff val="2375370"/>
                <a:satOff val="12794"/>
                <a:lumOff val="17452"/>
                <a:alphaOff val="0"/>
                <a:shade val="30000"/>
                <a:satMod val="175000"/>
              </a:schemeClr>
            </a:gs>
            <a:gs pos="100000">
              <a:schemeClr val="accent3">
                <a:hueOff val="2375370"/>
                <a:satOff val="12794"/>
                <a:lumOff val="17452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solidFill>
            <a:schemeClr val="tx1"/>
          </a:solidFill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/>
        </a:p>
      </dsp:txBody>
      <dsp:txXfrm rot="1382141">
        <a:off x="1552338" y="1234546"/>
        <a:ext cx="1096445" cy="1448459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ED027D8-3013-4B79-AE70-39E5AD2E0971}">
      <dsp:nvSpPr>
        <dsp:cNvPr id="0" name=""/>
        <dsp:cNvSpPr/>
      </dsp:nvSpPr>
      <dsp:spPr>
        <a:xfrm>
          <a:off x="374674" y="3906"/>
          <a:ext cx="2884289" cy="14421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3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3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3345" tIns="62230" rIns="93345" bIns="62230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900" kern="1200" dirty="0" smtClean="0"/>
            <a:t>Formal </a:t>
          </a:r>
          <a:endParaRPr lang="en-US" sz="4900" kern="1200" dirty="0"/>
        </a:p>
      </dsp:txBody>
      <dsp:txXfrm>
        <a:off x="374674" y="3906"/>
        <a:ext cx="2884289" cy="1442144"/>
      </dsp:txXfrm>
    </dsp:sp>
    <dsp:sp modelId="{611AC5F6-B615-4CE5-B22A-2DE50D0432DA}">
      <dsp:nvSpPr>
        <dsp:cNvPr id="0" name=""/>
        <dsp:cNvSpPr/>
      </dsp:nvSpPr>
      <dsp:spPr>
        <a:xfrm>
          <a:off x="663103" y="1446051"/>
          <a:ext cx="288428" cy="10816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81608"/>
              </a:lnTo>
              <a:lnTo>
                <a:pt x="288428" y="1081608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CF917C-0ABC-41EF-AF44-57ABA639BC43}">
      <dsp:nvSpPr>
        <dsp:cNvPr id="0" name=""/>
        <dsp:cNvSpPr/>
      </dsp:nvSpPr>
      <dsp:spPr>
        <a:xfrm>
          <a:off x="951532" y="1806587"/>
          <a:ext cx="2307431" cy="1442144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  <a:alpha val="9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Comic Sans MS" pitchFamily="66" charset="0"/>
            </a:rPr>
            <a:t>Put together by organization</a:t>
          </a:r>
          <a:endParaRPr lang="en-US" sz="1800" b="1" kern="1200" dirty="0">
            <a:latin typeface="Comic Sans MS" pitchFamily="66" charset="0"/>
          </a:endParaRPr>
        </a:p>
      </dsp:txBody>
      <dsp:txXfrm>
        <a:off x="951532" y="1806587"/>
        <a:ext cx="2307431" cy="1442144"/>
      </dsp:txXfrm>
    </dsp:sp>
    <dsp:sp modelId="{92465105-E62E-4F77-AC6C-05540DC36B88}">
      <dsp:nvSpPr>
        <dsp:cNvPr id="0" name=""/>
        <dsp:cNvSpPr/>
      </dsp:nvSpPr>
      <dsp:spPr>
        <a:xfrm>
          <a:off x="663103" y="1446051"/>
          <a:ext cx="288428" cy="28842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84289"/>
              </a:lnTo>
              <a:lnTo>
                <a:pt x="288428" y="288428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0A3054-6E2E-428E-9FDC-F41D0CBF4FA0}">
      <dsp:nvSpPr>
        <dsp:cNvPr id="0" name=""/>
        <dsp:cNvSpPr/>
      </dsp:nvSpPr>
      <dsp:spPr>
        <a:xfrm>
          <a:off x="951532" y="3609268"/>
          <a:ext cx="2307431" cy="1442144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  <a:alpha val="90000"/>
          </a:schemeClr>
        </a:solidFill>
        <a:ln w="12700" cap="flat" cmpd="sng" algn="ctr">
          <a:solidFill>
            <a:schemeClr val="accent3">
              <a:hueOff val="593843"/>
              <a:satOff val="3198"/>
              <a:lumOff val="4363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Comic Sans MS" pitchFamily="66" charset="0"/>
            </a:rPr>
            <a:t>Task oriented, formal structure</a:t>
          </a:r>
          <a:endParaRPr lang="en-US" sz="1800" b="1" kern="1200" dirty="0">
            <a:latin typeface="Comic Sans MS" pitchFamily="66" charset="0"/>
          </a:endParaRPr>
        </a:p>
      </dsp:txBody>
      <dsp:txXfrm>
        <a:off x="951532" y="3609268"/>
        <a:ext cx="2307431" cy="1442144"/>
      </dsp:txXfrm>
    </dsp:sp>
    <dsp:sp modelId="{51D82294-4EBD-4C87-93E9-45C3CBB29B80}">
      <dsp:nvSpPr>
        <dsp:cNvPr id="0" name=""/>
        <dsp:cNvSpPr/>
      </dsp:nvSpPr>
      <dsp:spPr>
        <a:xfrm>
          <a:off x="663103" y="1446051"/>
          <a:ext cx="288428" cy="46869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86969"/>
              </a:lnTo>
              <a:lnTo>
                <a:pt x="288428" y="468696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94CE91-A304-405D-9D1B-D03456472832}">
      <dsp:nvSpPr>
        <dsp:cNvPr id="0" name=""/>
        <dsp:cNvSpPr/>
      </dsp:nvSpPr>
      <dsp:spPr>
        <a:xfrm>
          <a:off x="951532" y="5411948"/>
          <a:ext cx="2307431" cy="1442144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  <a:alpha val="90000"/>
          </a:schemeClr>
        </a:solidFill>
        <a:ln w="12700" cap="flat" cmpd="sng" algn="ctr">
          <a:solidFill>
            <a:schemeClr val="accent3">
              <a:hueOff val="1187685"/>
              <a:satOff val="6397"/>
              <a:lumOff val="8726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Comic Sans MS" pitchFamily="66" charset="0"/>
            </a:rPr>
            <a:t>Teams</a:t>
          </a:r>
          <a:r>
            <a:rPr lang="en-US" sz="3600" kern="1200" dirty="0" smtClean="0">
              <a:latin typeface="Comic Sans MS" pitchFamily="66" charset="0"/>
            </a:rPr>
            <a:t> </a:t>
          </a:r>
          <a:endParaRPr lang="en-US" sz="3600" kern="1200" dirty="0">
            <a:latin typeface="Comic Sans MS" pitchFamily="66" charset="0"/>
          </a:endParaRPr>
        </a:p>
      </dsp:txBody>
      <dsp:txXfrm>
        <a:off x="951532" y="5411948"/>
        <a:ext cx="2307431" cy="1442144"/>
      </dsp:txXfrm>
    </dsp:sp>
    <dsp:sp modelId="{8247723A-6FF5-44F1-B905-640B62FC91BD}">
      <dsp:nvSpPr>
        <dsp:cNvPr id="0" name=""/>
        <dsp:cNvSpPr/>
      </dsp:nvSpPr>
      <dsp:spPr>
        <a:xfrm>
          <a:off x="3980036" y="3906"/>
          <a:ext cx="2884289" cy="14421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2375370"/>
                <a:satOff val="12794"/>
                <a:lumOff val="17452"/>
                <a:alphaOff val="0"/>
                <a:shade val="63000"/>
                <a:satMod val="165000"/>
              </a:schemeClr>
            </a:gs>
            <a:gs pos="30000">
              <a:schemeClr val="accent3">
                <a:hueOff val="2375370"/>
                <a:satOff val="12794"/>
                <a:lumOff val="17452"/>
                <a:alphaOff val="0"/>
                <a:shade val="58000"/>
                <a:satMod val="165000"/>
              </a:schemeClr>
            </a:gs>
            <a:gs pos="75000">
              <a:schemeClr val="accent3">
                <a:hueOff val="2375370"/>
                <a:satOff val="12794"/>
                <a:lumOff val="17452"/>
                <a:alphaOff val="0"/>
                <a:shade val="30000"/>
                <a:satMod val="175000"/>
              </a:schemeClr>
            </a:gs>
            <a:gs pos="100000">
              <a:schemeClr val="accent3">
                <a:hueOff val="2375370"/>
                <a:satOff val="12794"/>
                <a:lumOff val="17452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3345" tIns="62230" rIns="93345" bIns="62230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900" kern="1200" dirty="0" smtClean="0">
              <a:latin typeface="Comic Sans MS" pitchFamily="66" charset="0"/>
            </a:rPr>
            <a:t>Informal </a:t>
          </a:r>
          <a:endParaRPr lang="en-US" sz="4900" kern="1200" dirty="0">
            <a:latin typeface="Comic Sans MS" pitchFamily="66" charset="0"/>
          </a:endParaRPr>
        </a:p>
      </dsp:txBody>
      <dsp:txXfrm>
        <a:off x="3980036" y="3906"/>
        <a:ext cx="2884289" cy="1442144"/>
      </dsp:txXfrm>
    </dsp:sp>
    <dsp:sp modelId="{37C32E54-16B9-453E-AA4A-5B0F3522D6F3}">
      <dsp:nvSpPr>
        <dsp:cNvPr id="0" name=""/>
        <dsp:cNvSpPr/>
      </dsp:nvSpPr>
      <dsp:spPr>
        <a:xfrm>
          <a:off x="4268465" y="1446051"/>
          <a:ext cx="288428" cy="10816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81608"/>
              </a:lnTo>
              <a:lnTo>
                <a:pt x="288428" y="1081608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65F505-E0CB-4BE1-A2EA-F2AF30F5153C}">
      <dsp:nvSpPr>
        <dsp:cNvPr id="0" name=""/>
        <dsp:cNvSpPr/>
      </dsp:nvSpPr>
      <dsp:spPr>
        <a:xfrm>
          <a:off x="4556893" y="1806587"/>
          <a:ext cx="2307431" cy="1442144"/>
        </a:xfrm>
        <a:prstGeom prst="roundRect">
          <a:avLst>
            <a:gd name="adj" fmla="val 10000"/>
          </a:avLst>
        </a:prstGeom>
        <a:solidFill>
          <a:srgbClr val="92D050">
            <a:alpha val="90000"/>
          </a:srgbClr>
        </a:solidFill>
        <a:ln w="12700" cap="flat" cmpd="sng" algn="ctr">
          <a:solidFill>
            <a:schemeClr val="accent3">
              <a:hueOff val="1781528"/>
              <a:satOff val="9595"/>
              <a:lumOff val="13089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Comic Sans MS" pitchFamily="66" charset="0"/>
            </a:rPr>
            <a:t>Workplace cliques other people in order to exchange information</a:t>
          </a:r>
          <a:endParaRPr lang="en-US" sz="1800" b="1" kern="1200" dirty="0">
            <a:latin typeface="Comic Sans MS" pitchFamily="66" charset="0"/>
          </a:endParaRPr>
        </a:p>
      </dsp:txBody>
      <dsp:txXfrm>
        <a:off x="4556893" y="1806587"/>
        <a:ext cx="2307431" cy="1442144"/>
      </dsp:txXfrm>
    </dsp:sp>
    <dsp:sp modelId="{CFE1C766-9B57-4530-B262-BDF9FED95705}">
      <dsp:nvSpPr>
        <dsp:cNvPr id="0" name=""/>
        <dsp:cNvSpPr/>
      </dsp:nvSpPr>
      <dsp:spPr>
        <a:xfrm>
          <a:off x="4268465" y="1446051"/>
          <a:ext cx="288428" cy="31138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13856"/>
              </a:lnTo>
              <a:lnTo>
                <a:pt x="288428" y="3113856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CFB2B7-2B21-4289-AF17-B00BEC3186DF}">
      <dsp:nvSpPr>
        <dsp:cNvPr id="0" name=""/>
        <dsp:cNvSpPr/>
      </dsp:nvSpPr>
      <dsp:spPr>
        <a:xfrm>
          <a:off x="4556893" y="3609268"/>
          <a:ext cx="2307431" cy="1901280"/>
        </a:xfrm>
        <a:prstGeom prst="roundRect">
          <a:avLst>
            <a:gd name="adj" fmla="val 10000"/>
          </a:avLst>
        </a:prstGeom>
        <a:solidFill>
          <a:srgbClr val="92D050">
            <a:alpha val="90000"/>
          </a:srgbClr>
        </a:solidFill>
        <a:ln w="12700" cap="flat" cmpd="sng" algn="ctr">
          <a:solidFill>
            <a:schemeClr val="accent3">
              <a:hueOff val="2375370"/>
              <a:satOff val="12794"/>
              <a:lumOff val="17452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Comic Sans MS" pitchFamily="66" charset="0"/>
            </a:rPr>
            <a:t>“</a:t>
          </a:r>
          <a:r>
            <a:rPr lang="en-US" sz="1800" b="1" kern="1200" dirty="0" smtClean="0">
              <a:latin typeface="Comic Sans MS" pitchFamily="66" charset="0"/>
            </a:rPr>
            <a:t>Mates” who socialize outside work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Comic Sans MS" pitchFamily="66" charset="0"/>
            </a:rPr>
            <a:t>Individual member satisfaction</a:t>
          </a:r>
          <a:endParaRPr lang="en-US" sz="1800" b="1" kern="1200" dirty="0">
            <a:latin typeface="Comic Sans MS" pitchFamily="66" charset="0"/>
          </a:endParaRPr>
        </a:p>
      </dsp:txBody>
      <dsp:txXfrm>
        <a:off x="4556893" y="3609268"/>
        <a:ext cx="2307431" cy="190128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89D819B-5CA1-4CA2-BF37-A6A378FCFFAC}">
      <dsp:nvSpPr>
        <dsp:cNvPr id="0" name=""/>
        <dsp:cNvSpPr/>
      </dsp:nvSpPr>
      <dsp:spPr>
        <a:xfrm>
          <a:off x="0" y="3663553"/>
          <a:ext cx="9144000" cy="138052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8488" tIns="348488" rIns="348488" bIns="348488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900" kern="1200"/>
        </a:p>
      </dsp:txBody>
      <dsp:txXfrm>
        <a:off x="0" y="3663553"/>
        <a:ext cx="2743200" cy="1380529"/>
      </dsp:txXfrm>
    </dsp:sp>
    <dsp:sp modelId="{2552E2D4-868D-42AA-AD6D-551E55F424EE}">
      <dsp:nvSpPr>
        <dsp:cNvPr id="0" name=""/>
        <dsp:cNvSpPr/>
      </dsp:nvSpPr>
      <dsp:spPr>
        <a:xfrm>
          <a:off x="0" y="2052935"/>
          <a:ext cx="9144000" cy="138052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8488" tIns="348488" rIns="348488" bIns="348488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900" kern="1200" dirty="0"/>
        </a:p>
      </dsp:txBody>
      <dsp:txXfrm>
        <a:off x="0" y="2052935"/>
        <a:ext cx="2743200" cy="1380529"/>
      </dsp:txXfrm>
    </dsp:sp>
    <dsp:sp modelId="{E38051EA-8DB0-4199-923A-29ED20A02EC7}">
      <dsp:nvSpPr>
        <dsp:cNvPr id="0" name=""/>
        <dsp:cNvSpPr/>
      </dsp:nvSpPr>
      <dsp:spPr>
        <a:xfrm>
          <a:off x="0" y="442317"/>
          <a:ext cx="9144000" cy="138052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8488" tIns="348488" rIns="348488" bIns="348488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900" kern="1200" dirty="0"/>
        </a:p>
      </dsp:txBody>
      <dsp:txXfrm>
        <a:off x="0" y="442317"/>
        <a:ext cx="2743200" cy="1380529"/>
      </dsp:txXfrm>
    </dsp:sp>
    <dsp:sp modelId="{18D589FE-6FAB-4D52-96D9-47FEFAEAA6AC}">
      <dsp:nvSpPr>
        <dsp:cNvPr id="0" name=""/>
        <dsp:cNvSpPr/>
      </dsp:nvSpPr>
      <dsp:spPr>
        <a:xfrm>
          <a:off x="3867648" y="557361"/>
          <a:ext cx="1725662" cy="11504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Comic Sans MS" pitchFamily="66" charset="0"/>
            </a:rPr>
            <a:t>Teams</a:t>
          </a:r>
          <a:endParaRPr lang="en-US" sz="1600" kern="1200" dirty="0">
            <a:latin typeface="Comic Sans MS" pitchFamily="66" charset="0"/>
          </a:endParaRPr>
        </a:p>
      </dsp:txBody>
      <dsp:txXfrm>
        <a:off x="3867648" y="557361"/>
        <a:ext cx="1725662" cy="1150441"/>
      </dsp:txXfrm>
    </dsp:sp>
    <dsp:sp modelId="{7428D3F1-60B3-48FA-B81B-CCE03BCD8B46}">
      <dsp:nvSpPr>
        <dsp:cNvPr id="0" name=""/>
        <dsp:cNvSpPr/>
      </dsp:nvSpPr>
      <dsp:spPr>
        <a:xfrm>
          <a:off x="3608799" y="1707802"/>
          <a:ext cx="1121680" cy="460176"/>
        </a:xfrm>
        <a:custGeom>
          <a:avLst/>
          <a:gdLst/>
          <a:ahLst/>
          <a:cxnLst/>
          <a:rect l="0" t="0" r="0" b="0"/>
          <a:pathLst>
            <a:path>
              <a:moveTo>
                <a:pt x="1121680" y="0"/>
              </a:moveTo>
              <a:lnTo>
                <a:pt x="1121680" y="230088"/>
              </a:lnTo>
              <a:lnTo>
                <a:pt x="0" y="230088"/>
              </a:lnTo>
              <a:lnTo>
                <a:pt x="0" y="460176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1BA42A-ED12-491A-9E90-29FCB2BF1F88}">
      <dsp:nvSpPr>
        <dsp:cNvPr id="0" name=""/>
        <dsp:cNvSpPr/>
      </dsp:nvSpPr>
      <dsp:spPr>
        <a:xfrm>
          <a:off x="2745968" y="2167979"/>
          <a:ext cx="1725662" cy="115044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Comic Sans MS" pitchFamily="66" charset="0"/>
            </a:rPr>
            <a:t>Task cannot be handled by one person</a:t>
          </a:r>
          <a:endParaRPr lang="en-US" sz="1600" kern="1200" dirty="0">
            <a:latin typeface="Comic Sans MS" pitchFamily="66" charset="0"/>
          </a:endParaRPr>
        </a:p>
      </dsp:txBody>
      <dsp:txXfrm>
        <a:off x="2745968" y="2167979"/>
        <a:ext cx="1725662" cy="1150441"/>
      </dsp:txXfrm>
    </dsp:sp>
    <dsp:sp modelId="{21573092-211A-4361-BD12-27785ABDF4FF}">
      <dsp:nvSpPr>
        <dsp:cNvPr id="0" name=""/>
        <dsp:cNvSpPr/>
      </dsp:nvSpPr>
      <dsp:spPr>
        <a:xfrm>
          <a:off x="4730479" y="1707802"/>
          <a:ext cx="1121680" cy="4601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0088"/>
              </a:lnTo>
              <a:lnTo>
                <a:pt x="1121680" y="230088"/>
              </a:lnTo>
              <a:lnTo>
                <a:pt x="1121680" y="460176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576B74-6738-4ADD-BE6B-1AF77A1C7772}">
      <dsp:nvSpPr>
        <dsp:cNvPr id="0" name=""/>
        <dsp:cNvSpPr/>
      </dsp:nvSpPr>
      <dsp:spPr>
        <a:xfrm>
          <a:off x="4989328" y="2167979"/>
          <a:ext cx="1725662" cy="115044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Comic Sans MS" pitchFamily="66" charset="0"/>
            </a:rPr>
            <a:t>Exchange Of Knowledge and Ideas</a:t>
          </a:r>
          <a:endParaRPr lang="en-US" sz="1600" kern="1200" dirty="0">
            <a:latin typeface="Comic Sans MS" pitchFamily="66" charset="0"/>
          </a:endParaRPr>
        </a:p>
      </dsp:txBody>
      <dsp:txXfrm>
        <a:off x="4989328" y="2167979"/>
        <a:ext cx="1725662" cy="1150441"/>
      </dsp:txXfrm>
    </dsp:sp>
    <dsp:sp modelId="{DD0BBEF7-14FB-46EA-BF72-62B2029CAA28}">
      <dsp:nvSpPr>
        <dsp:cNvPr id="0" name=""/>
        <dsp:cNvSpPr/>
      </dsp:nvSpPr>
      <dsp:spPr>
        <a:xfrm>
          <a:off x="3608799" y="3318420"/>
          <a:ext cx="2243360" cy="460176"/>
        </a:xfrm>
        <a:custGeom>
          <a:avLst/>
          <a:gdLst/>
          <a:ahLst/>
          <a:cxnLst/>
          <a:rect l="0" t="0" r="0" b="0"/>
          <a:pathLst>
            <a:path>
              <a:moveTo>
                <a:pt x="2243360" y="0"/>
              </a:moveTo>
              <a:lnTo>
                <a:pt x="2243360" y="230088"/>
              </a:lnTo>
              <a:lnTo>
                <a:pt x="0" y="230088"/>
              </a:lnTo>
              <a:lnTo>
                <a:pt x="0" y="460176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B176B7-9483-4B3B-859C-F143E5055889}">
      <dsp:nvSpPr>
        <dsp:cNvPr id="0" name=""/>
        <dsp:cNvSpPr/>
      </dsp:nvSpPr>
      <dsp:spPr>
        <a:xfrm>
          <a:off x="2745968" y="3778597"/>
          <a:ext cx="1725662" cy="115044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Comic Sans MS" pitchFamily="66" charset="0"/>
            </a:rPr>
            <a:t>Increasing  Communication</a:t>
          </a:r>
          <a:endParaRPr lang="en-US" sz="1600" kern="1200" dirty="0">
            <a:latin typeface="Comic Sans MS" pitchFamily="66" charset="0"/>
          </a:endParaRPr>
        </a:p>
      </dsp:txBody>
      <dsp:txXfrm>
        <a:off x="2745968" y="3778597"/>
        <a:ext cx="1725662" cy="1150441"/>
      </dsp:txXfrm>
    </dsp:sp>
    <dsp:sp modelId="{3B100697-1FDD-439B-8764-2F4F775DA5E1}">
      <dsp:nvSpPr>
        <dsp:cNvPr id="0" name=""/>
        <dsp:cNvSpPr/>
      </dsp:nvSpPr>
      <dsp:spPr>
        <a:xfrm>
          <a:off x="5806440" y="3318420"/>
          <a:ext cx="91440" cy="46017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60176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63C083-C5AB-4134-A160-EF6AFBD88921}">
      <dsp:nvSpPr>
        <dsp:cNvPr id="0" name=""/>
        <dsp:cNvSpPr/>
      </dsp:nvSpPr>
      <dsp:spPr>
        <a:xfrm>
          <a:off x="4989328" y="3778597"/>
          <a:ext cx="1725662" cy="115044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Comic Sans MS" pitchFamily="66" charset="0"/>
            </a:rPr>
            <a:t>New Ideas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Comic Sans MS" pitchFamily="66" charset="0"/>
            </a:rPr>
            <a:t>(Hitchhiking)</a:t>
          </a:r>
          <a:endParaRPr lang="en-US" sz="1600" kern="1200" dirty="0">
            <a:latin typeface="Comic Sans MS" pitchFamily="66" charset="0"/>
          </a:endParaRPr>
        </a:p>
      </dsp:txBody>
      <dsp:txXfrm>
        <a:off x="4989328" y="3778597"/>
        <a:ext cx="1725662" cy="1150441"/>
      </dsp:txXfrm>
    </dsp:sp>
    <dsp:sp modelId="{4AC3A1A6-1CE6-4A05-A233-D18664AE9434}">
      <dsp:nvSpPr>
        <dsp:cNvPr id="0" name=""/>
        <dsp:cNvSpPr/>
      </dsp:nvSpPr>
      <dsp:spPr>
        <a:xfrm>
          <a:off x="5852160" y="3318420"/>
          <a:ext cx="2243360" cy="4601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0088"/>
              </a:lnTo>
              <a:lnTo>
                <a:pt x="2243360" y="230088"/>
              </a:lnTo>
              <a:lnTo>
                <a:pt x="2243360" y="460176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AC3125-4B8D-4704-91E2-671C8FEF8AA9}">
      <dsp:nvSpPr>
        <dsp:cNvPr id="0" name=""/>
        <dsp:cNvSpPr/>
      </dsp:nvSpPr>
      <dsp:spPr>
        <a:xfrm>
          <a:off x="7232689" y="3778597"/>
          <a:ext cx="1725662" cy="115044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Comic Sans MS" pitchFamily="66" charset="0"/>
            </a:rPr>
            <a:t>Evaluating Ideas from many viewpoints</a:t>
          </a:r>
          <a:endParaRPr lang="en-US" sz="1600" kern="1200" dirty="0">
            <a:latin typeface="Comic Sans MS" pitchFamily="66" charset="0"/>
          </a:endParaRPr>
        </a:p>
      </dsp:txBody>
      <dsp:txXfrm>
        <a:off x="7232689" y="3778597"/>
        <a:ext cx="1725662" cy="1150441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8B2F08E-B832-480C-8134-0469640951E7}">
      <dsp:nvSpPr>
        <dsp:cNvPr id="0" name=""/>
        <dsp:cNvSpPr/>
      </dsp:nvSpPr>
      <dsp:spPr>
        <a:xfrm>
          <a:off x="1296987" y="0"/>
          <a:ext cx="4873625" cy="4873625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65565D-CDC4-4E38-B6F7-6B3EB2F44C7F}">
      <dsp:nvSpPr>
        <dsp:cNvPr id="0" name=""/>
        <dsp:cNvSpPr/>
      </dsp:nvSpPr>
      <dsp:spPr>
        <a:xfrm>
          <a:off x="1613773" y="316785"/>
          <a:ext cx="1949450" cy="194945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Comic Sans MS" pitchFamily="66" charset="0"/>
            </a:rPr>
            <a:t>Forming </a:t>
          </a:r>
          <a:endParaRPr lang="en-US" sz="2300" kern="1200" dirty="0">
            <a:latin typeface="Comic Sans MS" pitchFamily="66" charset="0"/>
          </a:endParaRPr>
        </a:p>
      </dsp:txBody>
      <dsp:txXfrm>
        <a:off x="1613773" y="316785"/>
        <a:ext cx="1949450" cy="1949450"/>
      </dsp:txXfrm>
    </dsp:sp>
    <dsp:sp modelId="{393DC776-3ED9-4FBE-9016-F7BF70AAB92C}">
      <dsp:nvSpPr>
        <dsp:cNvPr id="0" name=""/>
        <dsp:cNvSpPr/>
      </dsp:nvSpPr>
      <dsp:spPr>
        <a:xfrm>
          <a:off x="3904376" y="316785"/>
          <a:ext cx="1949450" cy="1949450"/>
        </a:xfrm>
        <a:prstGeom prst="roundRect">
          <a:avLst/>
        </a:prstGeom>
        <a:solidFill>
          <a:schemeClr val="accent3">
            <a:hueOff val="791790"/>
            <a:satOff val="4265"/>
            <a:lumOff val="581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Comic Sans MS" pitchFamily="66" charset="0"/>
            </a:rPr>
            <a:t>Storming</a:t>
          </a:r>
          <a:endParaRPr lang="en-US" sz="2300" kern="1200" dirty="0">
            <a:latin typeface="Comic Sans MS" pitchFamily="66" charset="0"/>
          </a:endParaRPr>
        </a:p>
      </dsp:txBody>
      <dsp:txXfrm>
        <a:off x="3904376" y="316785"/>
        <a:ext cx="1949450" cy="1949450"/>
      </dsp:txXfrm>
    </dsp:sp>
    <dsp:sp modelId="{2BF393BD-1760-45F0-99EA-7E658D6DAE6B}">
      <dsp:nvSpPr>
        <dsp:cNvPr id="0" name=""/>
        <dsp:cNvSpPr/>
      </dsp:nvSpPr>
      <dsp:spPr>
        <a:xfrm>
          <a:off x="1613773" y="2607389"/>
          <a:ext cx="1949450" cy="1949450"/>
        </a:xfrm>
        <a:prstGeom prst="roundRect">
          <a:avLst/>
        </a:prstGeom>
        <a:solidFill>
          <a:schemeClr val="accent3">
            <a:hueOff val="1583580"/>
            <a:satOff val="8529"/>
            <a:lumOff val="1163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>
              <a:latin typeface="Comic Sans MS" pitchFamily="66" charset="0"/>
            </a:rPr>
            <a:t>Norming</a:t>
          </a:r>
          <a:endParaRPr lang="en-US" sz="2300" kern="1200" dirty="0">
            <a:latin typeface="Comic Sans MS" pitchFamily="66" charset="0"/>
          </a:endParaRPr>
        </a:p>
      </dsp:txBody>
      <dsp:txXfrm>
        <a:off x="1613773" y="2607389"/>
        <a:ext cx="1949450" cy="1949450"/>
      </dsp:txXfrm>
    </dsp:sp>
    <dsp:sp modelId="{9FD17289-F980-45CA-B6E8-4C57398A2537}">
      <dsp:nvSpPr>
        <dsp:cNvPr id="0" name=""/>
        <dsp:cNvSpPr/>
      </dsp:nvSpPr>
      <dsp:spPr>
        <a:xfrm>
          <a:off x="3904376" y="2607389"/>
          <a:ext cx="1949450" cy="1949450"/>
        </a:xfrm>
        <a:prstGeom prst="roundRect">
          <a:avLst/>
        </a:prstGeom>
        <a:solidFill>
          <a:schemeClr val="accent3">
            <a:hueOff val="2375370"/>
            <a:satOff val="12794"/>
            <a:lumOff val="174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Comic Sans MS" pitchFamily="66" charset="0"/>
            </a:rPr>
            <a:t>Performing</a:t>
          </a:r>
          <a:endParaRPr lang="en-US" sz="2300" kern="1200" dirty="0">
            <a:latin typeface="Comic Sans MS" pitchFamily="66" charset="0"/>
          </a:endParaRPr>
        </a:p>
      </dsp:txBody>
      <dsp:txXfrm>
        <a:off x="3904376" y="2607389"/>
        <a:ext cx="1949450" cy="1949450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7CC5F5A-B88C-46D9-87D1-8D3EE57C4CBE}">
      <dsp:nvSpPr>
        <dsp:cNvPr id="0" name=""/>
        <dsp:cNvSpPr/>
      </dsp:nvSpPr>
      <dsp:spPr>
        <a:xfrm>
          <a:off x="4080388" y="2303477"/>
          <a:ext cx="2956722" cy="3195256"/>
        </a:xfrm>
        <a:prstGeom prst="gear9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2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2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solidFill>
            <a:schemeClr val="tx1"/>
          </a:solidFill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Comic Sans MS" pitchFamily="66" charset="0"/>
            </a:rPr>
            <a:t>Selection</a:t>
          </a:r>
          <a:endParaRPr lang="en-US" sz="2400" kern="1200" dirty="0">
            <a:latin typeface="Comic Sans MS" pitchFamily="66" charset="0"/>
          </a:endParaRPr>
        </a:p>
      </dsp:txBody>
      <dsp:txXfrm>
        <a:off x="4080388" y="2303477"/>
        <a:ext cx="2956722" cy="3195256"/>
      </dsp:txXfrm>
    </dsp:sp>
    <dsp:sp modelId="{2327A830-10BD-49DA-B371-AC7C0C7FE03F}">
      <dsp:nvSpPr>
        <dsp:cNvPr id="0" name=""/>
        <dsp:cNvSpPr/>
      </dsp:nvSpPr>
      <dsp:spPr>
        <a:xfrm>
          <a:off x="2229436" y="1771727"/>
          <a:ext cx="2565161" cy="2134301"/>
        </a:xfrm>
        <a:prstGeom prst="gear6">
          <a:avLst/>
        </a:prstGeom>
        <a:gradFill rotWithShape="0">
          <a:gsLst>
            <a:gs pos="0">
              <a:schemeClr val="accent2">
                <a:hueOff val="-6317677"/>
                <a:satOff val="10648"/>
                <a:lumOff val="-13040"/>
                <a:alphaOff val="0"/>
                <a:shade val="63000"/>
                <a:satMod val="165000"/>
              </a:schemeClr>
            </a:gs>
            <a:gs pos="30000">
              <a:schemeClr val="accent2">
                <a:hueOff val="-6317677"/>
                <a:satOff val="10648"/>
                <a:lumOff val="-13040"/>
                <a:alphaOff val="0"/>
                <a:shade val="58000"/>
                <a:satMod val="165000"/>
              </a:schemeClr>
            </a:gs>
            <a:gs pos="75000">
              <a:schemeClr val="accent2">
                <a:hueOff val="-6317677"/>
                <a:satOff val="10648"/>
                <a:lumOff val="-13040"/>
                <a:alphaOff val="0"/>
                <a:shade val="30000"/>
                <a:satMod val="175000"/>
              </a:schemeClr>
            </a:gs>
            <a:gs pos="100000">
              <a:schemeClr val="accent2">
                <a:hueOff val="-6317677"/>
                <a:satOff val="10648"/>
                <a:lumOff val="-1304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solidFill>
            <a:schemeClr val="tx1"/>
          </a:solidFill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Comic Sans MS" pitchFamily="66" charset="0"/>
            </a:rPr>
            <a:t>Manager</a:t>
          </a:r>
          <a:endParaRPr lang="en-US" sz="2400" kern="1200" dirty="0">
            <a:latin typeface="Comic Sans MS" pitchFamily="66" charset="0"/>
          </a:endParaRPr>
        </a:p>
      </dsp:txBody>
      <dsp:txXfrm>
        <a:off x="2229436" y="1771727"/>
        <a:ext cx="2565161" cy="2134301"/>
      </dsp:txXfrm>
    </dsp:sp>
    <dsp:sp modelId="{62625C8A-94BD-4EF4-B863-FCD0EB70DF3C}">
      <dsp:nvSpPr>
        <dsp:cNvPr id="0" name=""/>
        <dsp:cNvSpPr/>
      </dsp:nvSpPr>
      <dsp:spPr>
        <a:xfrm rot="20700000">
          <a:off x="3261525" y="-4718"/>
          <a:ext cx="2780888" cy="2785496"/>
        </a:xfrm>
        <a:prstGeom prst="gear6">
          <a:avLst/>
        </a:prstGeom>
        <a:gradFill rotWithShape="0">
          <a:gsLst>
            <a:gs pos="0">
              <a:schemeClr val="accent2">
                <a:hueOff val="-12635355"/>
                <a:satOff val="21297"/>
                <a:lumOff val="-26079"/>
                <a:alphaOff val="0"/>
                <a:shade val="63000"/>
                <a:satMod val="165000"/>
              </a:schemeClr>
            </a:gs>
            <a:gs pos="30000">
              <a:schemeClr val="accent2">
                <a:hueOff val="-12635355"/>
                <a:satOff val="21297"/>
                <a:lumOff val="-26079"/>
                <a:alphaOff val="0"/>
                <a:shade val="58000"/>
                <a:satMod val="165000"/>
              </a:schemeClr>
            </a:gs>
            <a:gs pos="75000">
              <a:schemeClr val="accent2">
                <a:hueOff val="-12635355"/>
                <a:satOff val="21297"/>
                <a:lumOff val="-26079"/>
                <a:alphaOff val="0"/>
                <a:shade val="30000"/>
                <a:satMod val="175000"/>
              </a:schemeClr>
            </a:gs>
            <a:gs pos="100000">
              <a:schemeClr val="accent2">
                <a:hueOff val="-12635355"/>
                <a:satOff val="21297"/>
                <a:lumOff val="-26079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solidFill>
            <a:schemeClr val="tx1"/>
          </a:solidFill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Comic Sans MS" pitchFamily="66" charset="0"/>
            </a:rPr>
            <a:t>Dictated</a:t>
          </a:r>
          <a:endParaRPr lang="en-US" sz="2600" kern="1200" dirty="0">
            <a:latin typeface="Comic Sans MS" pitchFamily="66" charset="0"/>
          </a:endParaRPr>
        </a:p>
      </dsp:txBody>
      <dsp:txXfrm>
        <a:off x="3871182" y="606496"/>
        <a:ext cx="1561574" cy="1563067"/>
      </dsp:txXfrm>
    </dsp:sp>
    <dsp:sp modelId="{2189E36B-5E34-4650-9B51-BA304B5A6B92}">
      <dsp:nvSpPr>
        <dsp:cNvPr id="0" name=""/>
        <dsp:cNvSpPr/>
      </dsp:nvSpPr>
      <dsp:spPr>
        <a:xfrm>
          <a:off x="3925663" y="2039845"/>
          <a:ext cx="3647846" cy="3647846"/>
        </a:xfrm>
        <a:prstGeom prst="circularArrow">
          <a:avLst>
            <a:gd name="adj1" fmla="val 4688"/>
            <a:gd name="adj2" fmla="val 299029"/>
            <a:gd name="adj3" fmla="val 2535592"/>
            <a:gd name="adj4" fmla="val 15820046"/>
            <a:gd name="adj5" fmla="val 5469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2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2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C429D26-D874-49E4-973E-E162B34DCFB7}">
      <dsp:nvSpPr>
        <dsp:cNvPr id="0" name=""/>
        <dsp:cNvSpPr/>
      </dsp:nvSpPr>
      <dsp:spPr>
        <a:xfrm>
          <a:off x="2108636" y="1339724"/>
          <a:ext cx="2650388" cy="2650388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gradFill rotWithShape="0">
          <a:gsLst>
            <a:gs pos="0">
              <a:schemeClr val="accent2">
                <a:hueOff val="-6317677"/>
                <a:satOff val="10648"/>
                <a:lumOff val="-13040"/>
                <a:alphaOff val="0"/>
                <a:shade val="63000"/>
                <a:satMod val="165000"/>
              </a:schemeClr>
            </a:gs>
            <a:gs pos="30000">
              <a:schemeClr val="accent2">
                <a:hueOff val="-6317677"/>
                <a:satOff val="10648"/>
                <a:lumOff val="-13040"/>
                <a:alphaOff val="0"/>
                <a:shade val="58000"/>
                <a:satMod val="165000"/>
              </a:schemeClr>
            </a:gs>
            <a:gs pos="75000">
              <a:schemeClr val="accent2">
                <a:hueOff val="-6317677"/>
                <a:satOff val="10648"/>
                <a:lumOff val="-13040"/>
                <a:alphaOff val="0"/>
                <a:shade val="30000"/>
                <a:satMod val="175000"/>
              </a:schemeClr>
            </a:gs>
            <a:gs pos="100000">
              <a:schemeClr val="accent2">
                <a:hueOff val="-6317677"/>
                <a:satOff val="10648"/>
                <a:lumOff val="-1304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74A3920-DEE4-4451-B415-6EA22A22177A}">
      <dsp:nvSpPr>
        <dsp:cNvPr id="0" name=""/>
        <dsp:cNvSpPr/>
      </dsp:nvSpPr>
      <dsp:spPr>
        <a:xfrm>
          <a:off x="3166850" y="-76402"/>
          <a:ext cx="2857652" cy="2857652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gradFill rotWithShape="0">
          <a:gsLst>
            <a:gs pos="0">
              <a:schemeClr val="accent2">
                <a:hueOff val="-12635355"/>
                <a:satOff val="21297"/>
                <a:lumOff val="-26079"/>
                <a:alphaOff val="0"/>
                <a:shade val="63000"/>
                <a:satMod val="165000"/>
              </a:schemeClr>
            </a:gs>
            <a:gs pos="30000">
              <a:schemeClr val="accent2">
                <a:hueOff val="-12635355"/>
                <a:satOff val="21297"/>
                <a:lumOff val="-26079"/>
                <a:alphaOff val="0"/>
                <a:shade val="58000"/>
                <a:satMod val="165000"/>
              </a:schemeClr>
            </a:gs>
            <a:gs pos="75000">
              <a:schemeClr val="accent2">
                <a:hueOff val="-12635355"/>
                <a:satOff val="21297"/>
                <a:lumOff val="-26079"/>
                <a:alphaOff val="0"/>
                <a:shade val="30000"/>
                <a:satMod val="175000"/>
              </a:schemeClr>
            </a:gs>
            <a:gs pos="100000">
              <a:schemeClr val="accent2">
                <a:hueOff val="-12635355"/>
                <a:satOff val="21297"/>
                <a:lumOff val="-26079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B31BF4B-DD72-4522-97C7-83395BE09A8A}">
      <dsp:nvSpPr>
        <dsp:cNvPr id="0" name=""/>
        <dsp:cNvSpPr/>
      </dsp:nvSpPr>
      <dsp:spPr>
        <a:xfrm>
          <a:off x="2471814" y="917"/>
          <a:ext cx="1765231" cy="8826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2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2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solidFill>
            <a:schemeClr val="tx1"/>
          </a:solidFill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Comic Sans MS" pitchFamily="66" charset="0"/>
            </a:rPr>
            <a:t>Dictated By</a:t>
          </a:r>
          <a:endParaRPr lang="en-US" sz="2400" kern="1200" dirty="0">
            <a:latin typeface="Comic Sans MS" pitchFamily="66" charset="0"/>
          </a:endParaRPr>
        </a:p>
      </dsp:txBody>
      <dsp:txXfrm>
        <a:off x="2471814" y="917"/>
        <a:ext cx="1765231" cy="882615"/>
      </dsp:txXfrm>
    </dsp:sp>
    <dsp:sp modelId="{FD6624D7-8375-495E-9FED-81E337D94304}">
      <dsp:nvSpPr>
        <dsp:cNvPr id="0" name=""/>
        <dsp:cNvSpPr/>
      </dsp:nvSpPr>
      <dsp:spPr>
        <a:xfrm>
          <a:off x="2648337" y="883533"/>
          <a:ext cx="176523" cy="6619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1961"/>
              </a:lnTo>
              <a:lnTo>
                <a:pt x="176523" y="661961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593624-A26F-4196-AAC7-8478F7B0E38A}">
      <dsp:nvSpPr>
        <dsp:cNvPr id="0" name=""/>
        <dsp:cNvSpPr/>
      </dsp:nvSpPr>
      <dsp:spPr>
        <a:xfrm>
          <a:off x="2824860" y="1104187"/>
          <a:ext cx="1412185" cy="882615"/>
        </a:xfrm>
        <a:prstGeom prst="roundRect">
          <a:avLst>
            <a:gd name="adj" fmla="val 10000"/>
          </a:avLst>
        </a:prstGeom>
        <a:solidFill>
          <a:schemeClr val="accent1">
            <a:alpha val="9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Comic Sans MS" pitchFamily="66" charset="0"/>
            </a:rPr>
            <a:t>Existing Arrangement</a:t>
          </a:r>
          <a:endParaRPr lang="en-US" sz="1600" kern="1200" dirty="0">
            <a:latin typeface="Comic Sans MS" pitchFamily="66" charset="0"/>
          </a:endParaRPr>
        </a:p>
      </dsp:txBody>
      <dsp:txXfrm>
        <a:off x="2824860" y="1104187"/>
        <a:ext cx="1412185" cy="882615"/>
      </dsp:txXfrm>
    </dsp:sp>
    <dsp:sp modelId="{B1489E52-9262-4F2B-AE69-733D86EA18FE}">
      <dsp:nvSpPr>
        <dsp:cNvPr id="0" name=""/>
        <dsp:cNvSpPr/>
      </dsp:nvSpPr>
      <dsp:spPr>
        <a:xfrm>
          <a:off x="2648337" y="883533"/>
          <a:ext cx="176523" cy="17652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65231"/>
              </a:lnTo>
              <a:lnTo>
                <a:pt x="176523" y="1765231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A05A9F-BD59-4873-B0B0-F1A80B9FB734}">
      <dsp:nvSpPr>
        <dsp:cNvPr id="0" name=""/>
        <dsp:cNvSpPr/>
      </dsp:nvSpPr>
      <dsp:spPr>
        <a:xfrm>
          <a:off x="2824860" y="2207457"/>
          <a:ext cx="1412185" cy="882615"/>
        </a:xfrm>
        <a:prstGeom prst="roundRect">
          <a:avLst>
            <a:gd name="adj" fmla="val 10000"/>
          </a:avLst>
        </a:prstGeom>
        <a:solidFill>
          <a:schemeClr val="accent1">
            <a:alpha val="90000"/>
          </a:schemeClr>
        </a:solidFill>
        <a:ln w="12700" cap="flat" cmpd="sng" algn="ctr">
          <a:solidFill>
            <a:schemeClr val="accent2">
              <a:hueOff val="-1579419"/>
              <a:satOff val="2662"/>
              <a:lumOff val="-326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Comic Sans MS" pitchFamily="66" charset="0"/>
            </a:rPr>
            <a:t>Organization</a:t>
          </a:r>
          <a:endParaRPr lang="en-US" sz="1600" kern="1200" dirty="0">
            <a:latin typeface="Comic Sans MS" pitchFamily="66" charset="0"/>
          </a:endParaRPr>
        </a:p>
      </dsp:txBody>
      <dsp:txXfrm>
        <a:off x="2824860" y="2207457"/>
        <a:ext cx="1412185" cy="882615"/>
      </dsp:txXfrm>
    </dsp:sp>
    <dsp:sp modelId="{C8221587-2B80-4B79-8068-5A9810E4AF15}">
      <dsp:nvSpPr>
        <dsp:cNvPr id="0" name=""/>
        <dsp:cNvSpPr/>
      </dsp:nvSpPr>
      <dsp:spPr>
        <a:xfrm>
          <a:off x="2648337" y="883533"/>
          <a:ext cx="176523" cy="28685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68501"/>
              </a:lnTo>
              <a:lnTo>
                <a:pt x="176523" y="2868501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91475B-A0C7-4D84-8563-A530372DB0C8}">
      <dsp:nvSpPr>
        <dsp:cNvPr id="0" name=""/>
        <dsp:cNvSpPr/>
      </dsp:nvSpPr>
      <dsp:spPr>
        <a:xfrm>
          <a:off x="2824860" y="3310726"/>
          <a:ext cx="1412185" cy="882615"/>
        </a:xfrm>
        <a:prstGeom prst="roundRect">
          <a:avLst>
            <a:gd name="adj" fmla="val 10000"/>
          </a:avLst>
        </a:prstGeom>
        <a:solidFill>
          <a:schemeClr val="accent1">
            <a:alpha val="90000"/>
          </a:schemeClr>
        </a:solidFill>
        <a:ln w="12700" cap="flat" cmpd="sng" algn="ctr">
          <a:solidFill>
            <a:schemeClr val="accent2">
              <a:hueOff val="-3158839"/>
              <a:satOff val="5324"/>
              <a:lumOff val="-652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Comic Sans MS" pitchFamily="66" charset="0"/>
            </a:rPr>
            <a:t>Politics</a:t>
          </a:r>
        </a:p>
      </dsp:txBody>
      <dsp:txXfrm>
        <a:off x="2824860" y="3310726"/>
        <a:ext cx="1412185" cy="882615"/>
      </dsp:txXfrm>
    </dsp:sp>
    <dsp:sp modelId="{13C76D9B-8566-462D-8A91-CA0A33505E80}">
      <dsp:nvSpPr>
        <dsp:cNvPr id="0" name=""/>
        <dsp:cNvSpPr/>
      </dsp:nvSpPr>
      <dsp:spPr>
        <a:xfrm>
          <a:off x="2648337" y="883533"/>
          <a:ext cx="176523" cy="39717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71771"/>
              </a:lnTo>
              <a:lnTo>
                <a:pt x="176523" y="3971771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4CF916-D0F8-4A97-9F8D-8D2057D0589C}">
      <dsp:nvSpPr>
        <dsp:cNvPr id="0" name=""/>
        <dsp:cNvSpPr/>
      </dsp:nvSpPr>
      <dsp:spPr>
        <a:xfrm>
          <a:off x="2824860" y="4413996"/>
          <a:ext cx="1412185" cy="882615"/>
        </a:xfrm>
        <a:prstGeom prst="roundRect">
          <a:avLst>
            <a:gd name="adj" fmla="val 10000"/>
          </a:avLst>
        </a:prstGeom>
        <a:solidFill>
          <a:schemeClr val="accent1">
            <a:alpha val="90000"/>
          </a:schemeClr>
        </a:solidFill>
        <a:ln w="12700" cap="flat" cmpd="sng" algn="ctr">
          <a:solidFill>
            <a:schemeClr val="accent2">
              <a:hueOff val="-4738258"/>
              <a:satOff val="7986"/>
              <a:lumOff val="-978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Comic Sans MS" pitchFamily="66" charset="0"/>
            </a:rPr>
            <a:t>Election</a:t>
          </a:r>
        </a:p>
      </dsp:txBody>
      <dsp:txXfrm>
        <a:off x="2824860" y="4413996"/>
        <a:ext cx="1412185" cy="882615"/>
      </dsp:txXfrm>
    </dsp:sp>
    <dsp:sp modelId="{FCF45B8A-26DA-47CB-B57B-5C9361A6D56E}">
      <dsp:nvSpPr>
        <dsp:cNvPr id="0" name=""/>
        <dsp:cNvSpPr/>
      </dsp:nvSpPr>
      <dsp:spPr>
        <a:xfrm>
          <a:off x="4678353" y="917"/>
          <a:ext cx="1765231" cy="8826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2635355"/>
                <a:satOff val="21297"/>
                <a:lumOff val="-26079"/>
                <a:alphaOff val="0"/>
                <a:shade val="63000"/>
                <a:satMod val="165000"/>
              </a:schemeClr>
            </a:gs>
            <a:gs pos="30000">
              <a:schemeClr val="accent2">
                <a:hueOff val="-12635355"/>
                <a:satOff val="21297"/>
                <a:lumOff val="-26079"/>
                <a:alphaOff val="0"/>
                <a:shade val="58000"/>
                <a:satMod val="165000"/>
              </a:schemeClr>
            </a:gs>
            <a:gs pos="75000">
              <a:schemeClr val="accent2">
                <a:hueOff val="-12635355"/>
                <a:satOff val="21297"/>
                <a:lumOff val="-26079"/>
                <a:alphaOff val="0"/>
                <a:shade val="30000"/>
                <a:satMod val="175000"/>
              </a:schemeClr>
            </a:gs>
            <a:gs pos="100000">
              <a:schemeClr val="accent2">
                <a:hueOff val="-12635355"/>
                <a:satOff val="21297"/>
                <a:lumOff val="-26079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solidFill>
            <a:schemeClr val="tx1"/>
          </a:solidFill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Comic Sans MS" pitchFamily="66" charset="0"/>
            </a:rPr>
            <a:t>By Manager</a:t>
          </a:r>
          <a:endParaRPr lang="en-US" sz="2400" kern="1200" dirty="0">
            <a:latin typeface="Comic Sans MS" pitchFamily="66" charset="0"/>
          </a:endParaRPr>
        </a:p>
      </dsp:txBody>
      <dsp:txXfrm>
        <a:off x="4678353" y="917"/>
        <a:ext cx="1765231" cy="882615"/>
      </dsp:txXfrm>
    </dsp:sp>
    <dsp:sp modelId="{BF11D112-BB2D-4B86-9483-6886A742867E}">
      <dsp:nvSpPr>
        <dsp:cNvPr id="0" name=""/>
        <dsp:cNvSpPr/>
      </dsp:nvSpPr>
      <dsp:spPr>
        <a:xfrm>
          <a:off x="4854877" y="883533"/>
          <a:ext cx="176523" cy="6619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1961"/>
              </a:lnTo>
              <a:lnTo>
                <a:pt x="176523" y="661961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68B6E6-34BB-463D-95A5-8A9883C3E66E}">
      <dsp:nvSpPr>
        <dsp:cNvPr id="0" name=""/>
        <dsp:cNvSpPr/>
      </dsp:nvSpPr>
      <dsp:spPr>
        <a:xfrm>
          <a:off x="5031400" y="1104187"/>
          <a:ext cx="1412185" cy="882615"/>
        </a:xfrm>
        <a:prstGeom prst="roundRect">
          <a:avLst>
            <a:gd name="adj" fmla="val 10000"/>
          </a:avLst>
        </a:prstGeom>
        <a:solidFill>
          <a:schemeClr val="accent1">
            <a:alpha val="90000"/>
          </a:schemeClr>
        </a:solidFill>
        <a:ln w="12700" cap="flat" cmpd="sng" algn="ctr">
          <a:solidFill>
            <a:schemeClr val="accent2">
              <a:hueOff val="-6317677"/>
              <a:satOff val="10648"/>
              <a:lumOff val="-1304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Comic Sans MS" pitchFamily="66" charset="0"/>
            </a:rPr>
            <a:t>Specialist Skill</a:t>
          </a:r>
          <a:endParaRPr lang="en-US" sz="1600" kern="1200" dirty="0">
            <a:latin typeface="Comic Sans MS" pitchFamily="66" charset="0"/>
          </a:endParaRPr>
        </a:p>
      </dsp:txBody>
      <dsp:txXfrm>
        <a:off x="5031400" y="1104187"/>
        <a:ext cx="1412185" cy="882615"/>
      </dsp:txXfrm>
    </dsp:sp>
    <dsp:sp modelId="{D55D1FC3-4E3B-45D5-A6FD-EADC4EF2FB34}">
      <dsp:nvSpPr>
        <dsp:cNvPr id="0" name=""/>
        <dsp:cNvSpPr/>
      </dsp:nvSpPr>
      <dsp:spPr>
        <a:xfrm>
          <a:off x="4854877" y="883533"/>
          <a:ext cx="176523" cy="17652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65231"/>
              </a:lnTo>
              <a:lnTo>
                <a:pt x="176523" y="1765231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5D0A58-447F-44D4-91AB-8772B00F9818}">
      <dsp:nvSpPr>
        <dsp:cNvPr id="0" name=""/>
        <dsp:cNvSpPr/>
      </dsp:nvSpPr>
      <dsp:spPr>
        <a:xfrm>
          <a:off x="5031400" y="2207457"/>
          <a:ext cx="1412185" cy="882615"/>
        </a:xfrm>
        <a:prstGeom prst="roundRect">
          <a:avLst>
            <a:gd name="adj" fmla="val 10000"/>
          </a:avLst>
        </a:prstGeom>
        <a:solidFill>
          <a:schemeClr val="accent1">
            <a:alpha val="90000"/>
          </a:schemeClr>
        </a:solidFill>
        <a:ln w="12700" cap="flat" cmpd="sng" algn="ctr">
          <a:solidFill>
            <a:schemeClr val="accent2">
              <a:hueOff val="-7897097"/>
              <a:satOff val="13311"/>
              <a:lumOff val="-16299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Comic Sans MS" pitchFamily="66" charset="0"/>
            </a:rPr>
            <a:t>Experience</a:t>
          </a:r>
          <a:endParaRPr lang="en-US" sz="1600" kern="1200" dirty="0">
            <a:latin typeface="Comic Sans MS" pitchFamily="66" charset="0"/>
          </a:endParaRPr>
        </a:p>
      </dsp:txBody>
      <dsp:txXfrm>
        <a:off x="5031400" y="2207457"/>
        <a:ext cx="1412185" cy="882615"/>
      </dsp:txXfrm>
    </dsp:sp>
    <dsp:sp modelId="{D11A9A45-C3B2-4B48-9B61-F13D3BEEA144}">
      <dsp:nvSpPr>
        <dsp:cNvPr id="0" name=""/>
        <dsp:cNvSpPr/>
      </dsp:nvSpPr>
      <dsp:spPr>
        <a:xfrm>
          <a:off x="4854877" y="883533"/>
          <a:ext cx="176523" cy="28685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68501"/>
              </a:lnTo>
              <a:lnTo>
                <a:pt x="176523" y="2868501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2F1F0F-CFD3-4613-9207-73EED35AA98E}">
      <dsp:nvSpPr>
        <dsp:cNvPr id="0" name=""/>
        <dsp:cNvSpPr/>
      </dsp:nvSpPr>
      <dsp:spPr>
        <a:xfrm>
          <a:off x="5031400" y="3310726"/>
          <a:ext cx="1412185" cy="882615"/>
        </a:xfrm>
        <a:prstGeom prst="roundRect">
          <a:avLst>
            <a:gd name="adj" fmla="val 10000"/>
          </a:avLst>
        </a:prstGeom>
        <a:solidFill>
          <a:schemeClr val="accent1">
            <a:alpha val="90000"/>
          </a:schemeClr>
        </a:solidFill>
        <a:ln w="12700" cap="flat" cmpd="sng" algn="ctr">
          <a:solidFill>
            <a:schemeClr val="accent2">
              <a:hueOff val="-9476516"/>
              <a:satOff val="15973"/>
              <a:lumOff val="-19559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Comic Sans MS" pitchFamily="66" charset="0"/>
            </a:rPr>
            <a:t>Political Power</a:t>
          </a:r>
          <a:endParaRPr lang="en-US" sz="1600" kern="1200" dirty="0">
            <a:latin typeface="Comic Sans MS" pitchFamily="66" charset="0"/>
          </a:endParaRPr>
        </a:p>
      </dsp:txBody>
      <dsp:txXfrm>
        <a:off x="5031400" y="3310726"/>
        <a:ext cx="1412185" cy="882615"/>
      </dsp:txXfrm>
    </dsp:sp>
    <dsp:sp modelId="{3A342CA6-9186-4A78-8871-1839BBCADA2A}">
      <dsp:nvSpPr>
        <dsp:cNvPr id="0" name=""/>
        <dsp:cNvSpPr/>
      </dsp:nvSpPr>
      <dsp:spPr>
        <a:xfrm>
          <a:off x="4854877" y="883533"/>
          <a:ext cx="176523" cy="39717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71771"/>
              </a:lnTo>
              <a:lnTo>
                <a:pt x="176523" y="3971771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0015F5-82B5-4CBC-A13B-B1C1565037B0}">
      <dsp:nvSpPr>
        <dsp:cNvPr id="0" name=""/>
        <dsp:cNvSpPr/>
      </dsp:nvSpPr>
      <dsp:spPr>
        <a:xfrm>
          <a:off x="5031400" y="4413996"/>
          <a:ext cx="1412185" cy="882615"/>
        </a:xfrm>
        <a:prstGeom prst="roundRect">
          <a:avLst>
            <a:gd name="adj" fmla="val 10000"/>
          </a:avLst>
        </a:prstGeom>
        <a:solidFill>
          <a:schemeClr val="accent1">
            <a:alpha val="90000"/>
          </a:schemeClr>
        </a:solidFill>
        <a:ln w="12700" cap="flat" cmpd="sng" algn="ctr">
          <a:solidFill>
            <a:schemeClr val="accent2">
              <a:hueOff val="-11055936"/>
              <a:satOff val="18635"/>
              <a:lumOff val="-22819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Comic Sans MS" pitchFamily="66" charset="0"/>
            </a:rPr>
            <a:t>Access to Resources</a:t>
          </a:r>
          <a:endParaRPr lang="en-US" sz="1600" kern="1200" dirty="0">
            <a:latin typeface="Comic Sans MS" pitchFamily="66" charset="0"/>
          </a:endParaRPr>
        </a:p>
      </dsp:txBody>
      <dsp:txXfrm>
        <a:off x="5031400" y="4413996"/>
        <a:ext cx="1412185" cy="882615"/>
      </dsp:txXfrm>
    </dsp:sp>
    <dsp:sp modelId="{A6FDF860-C0C2-43F1-B26D-5CB3E8CD12D0}">
      <dsp:nvSpPr>
        <dsp:cNvPr id="0" name=""/>
        <dsp:cNvSpPr/>
      </dsp:nvSpPr>
      <dsp:spPr>
        <a:xfrm>
          <a:off x="4854877" y="883533"/>
          <a:ext cx="176523" cy="50750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75041"/>
              </a:lnTo>
              <a:lnTo>
                <a:pt x="176523" y="5075041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15316A-679A-45EE-9BF7-41721731D92E}">
      <dsp:nvSpPr>
        <dsp:cNvPr id="0" name=""/>
        <dsp:cNvSpPr/>
      </dsp:nvSpPr>
      <dsp:spPr>
        <a:xfrm>
          <a:off x="5031400" y="5517266"/>
          <a:ext cx="1412185" cy="882615"/>
        </a:xfrm>
        <a:prstGeom prst="roundRect">
          <a:avLst>
            <a:gd name="adj" fmla="val 10000"/>
          </a:avLst>
        </a:prstGeom>
        <a:solidFill>
          <a:schemeClr val="accent1">
            <a:alpha val="90000"/>
          </a:schemeClr>
        </a:solidFill>
        <a:ln w="12700" cap="flat" cmpd="sng" algn="ctr">
          <a:solidFill>
            <a:schemeClr val="accent2">
              <a:hueOff val="-12635355"/>
              <a:satOff val="21297"/>
              <a:lumOff val="-26079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Comic Sans MS" pitchFamily="66" charset="0"/>
            </a:rPr>
            <a:t>Competence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/>
        </a:p>
      </dsp:txBody>
      <dsp:txXfrm>
        <a:off x="5031400" y="5517266"/>
        <a:ext cx="1412185" cy="882615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12E0952-D3EF-44AA-8A6B-E9AC5D1AF040}">
      <dsp:nvSpPr>
        <dsp:cNvPr id="0" name=""/>
        <dsp:cNvSpPr/>
      </dsp:nvSpPr>
      <dsp:spPr>
        <a:xfrm>
          <a:off x="0" y="5162379"/>
          <a:ext cx="9144000" cy="169440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latin typeface="Comic Sans MS" pitchFamily="66" charset="0"/>
            </a:rPr>
            <a:t>Cerebral Roles </a:t>
          </a:r>
          <a:endParaRPr lang="en-US" sz="3000" kern="1200" dirty="0">
            <a:latin typeface="Comic Sans MS" pitchFamily="66" charset="0"/>
          </a:endParaRPr>
        </a:p>
      </dsp:txBody>
      <dsp:txXfrm>
        <a:off x="0" y="5162379"/>
        <a:ext cx="9144000" cy="914980"/>
      </dsp:txXfrm>
    </dsp:sp>
    <dsp:sp modelId="{25AEC850-1950-481B-9737-E1BD92E2A276}">
      <dsp:nvSpPr>
        <dsp:cNvPr id="0" name=""/>
        <dsp:cNvSpPr/>
      </dsp:nvSpPr>
      <dsp:spPr>
        <a:xfrm>
          <a:off x="4464" y="6043471"/>
          <a:ext cx="3045023" cy="779427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27940" rIns="156464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Comic Sans MS" pitchFamily="66" charset="0"/>
            </a:rPr>
            <a:t>Plant</a:t>
          </a:r>
          <a:endParaRPr lang="en-US" sz="2200" kern="1200" dirty="0">
            <a:latin typeface="Comic Sans MS" pitchFamily="66" charset="0"/>
          </a:endParaRPr>
        </a:p>
      </dsp:txBody>
      <dsp:txXfrm>
        <a:off x="4464" y="6043471"/>
        <a:ext cx="3045023" cy="779427"/>
      </dsp:txXfrm>
    </dsp:sp>
    <dsp:sp modelId="{5E3C13DA-ED7C-4D0F-A9F6-92915D692E1B}">
      <dsp:nvSpPr>
        <dsp:cNvPr id="0" name=""/>
        <dsp:cNvSpPr/>
      </dsp:nvSpPr>
      <dsp:spPr>
        <a:xfrm>
          <a:off x="3049488" y="6043471"/>
          <a:ext cx="3045023" cy="779427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27940" rIns="156464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Comic Sans MS" pitchFamily="66" charset="0"/>
            </a:rPr>
            <a:t>Monitor/evaluator</a:t>
          </a:r>
          <a:endParaRPr lang="en-US" sz="2200" kern="1200" dirty="0">
            <a:latin typeface="Comic Sans MS" pitchFamily="66" charset="0"/>
          </a:endParaRPr>
        </a:p>
      </dsp:txBody>
      <dsp:txXfrm>
        <a:off x="3049488" y="6043471"/>
        <a:ext cx="3045023" cy="779427"/>
      </dsp:txXfrm>
    </dsp:sp>
    <dsp:sp modelId="{187A5EF9-6BA4-4AB3-A5CD-54608A426C93}">
      <dsp:nvSpPr>
        <dsp:cNvPr id="0" name=""/>
        <dsp:cNvSpPr/>
      </dsp:nvSpPr>
      <dsp:spPr>
        <a:xfrm>
          <a:off x="6094511" y="6043471"/>
          <a:ext cx="3045023" cy="779427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27940" rIns="156464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Comic Sans MS" pitchFamily="66" charset="0"/>
            </a:rPr>
            <a:t>Specialist</a:t>
          </a:r>
          <a:endParaRPr lang="en-US" sz="2200" kern="1200" dirty="0">
            <a:latin typeface="Comic Sans MS" pitchFamily="66" charset="0"/>
          </a:endParaRPr>
        </a:p>
      </dsp:txBody>
      <dsp:txXfrm>
        <a:off x="6094511" y="6043471"/>
        <a:ext cx="3045023" cy="779427"/>
      </dsp:txXfrm>
    </dsp:sp>
    <dsp:sp modelId="{1BD78A74-C266-473F-83A1-9F9DD9068C74}">
      <dsp:nvSpPr>
        <dsp:cNvPr id="0" name=""/>
        <dsp:cNvSpPr/>
      </dsp:nvSpPr>
      <dsp:spPr>
        <a:xfrm rot="10800000">
          <a:off x="0" y="2581795"/>
          <a:ext cx="9144000" cy="2605999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latin typeface="Comic Sans MS" pitchFamily="66" charset="0"/>
            </a:rPr>
            <a:t>ACTION - ORIENTED ROLES</a:t>
          </a:r>
          <a:endParaRPr lang="en-US" sz="3000" kern="1200" dirty="0">
            <a:latin typeface="Comic Sans MS" pitchFamily="66" charset="0"/>
          </a:endParaRPr>
        </a:p>
      </dsp:txBody>
      <dsp:txXfrm>
        <a:off x="0" y="2581795"/>
        <a:ext cx="9144000" cy="914705"/>
      </dsp:txXfrm>
    </dsp:sp>
    <dsp:sp modelId="{87F5B8A2-F4DB-4456-9F04-A41D54CC6FD5}">
      <dsp:nvSpPr>
        <dsp:cNvPr id="0" name=""/>
        <dsp:cNvSpPr/>
      </dsp:nvSpPr>
      <dsp:spPr>
        <a:xfrm>
          <a:off x="4464" y="3496501"/>
          <a:ext cx="3045023" cy="779193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27940" rIns="156464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Comic Sans MS" pitchFamily="66" charset="0"/>
            </a:rPr>
            <a:t>Shaper</a:t>
          </a:r>
          <a:endParaRPr lang="en-US" sz="2200" kern="1200" dirty="0">
            <a:latin typeface="Comic Sans MS" pitchFamily="66" charset="0"/>
          </a:endParaRPr>
        </a:p>
      </dsp:txBody>
      <dsp:txXfrm>
        <a:off x="4464" y="3496501"/>
        <a:ext cx="3045023" cy="779193"/>
      </dsp:txXfrm>
    </dsp:sp>
    <dsp:sp modelId="{015383F9-4856-483B-A943-83D05296701F}">
      <dsp:nvSpPr>
        <dsp:cNvPr id="0" name=""/>
        <dsp:cNvSpPr/>
      </dsp:nvSpPr>
      <dsp:spPr>
        <a:xfrm>
          <a:off x="3049488" y="3496501"/>
          <a:ext cx="3045023" cy="779193"/>
        </a:xfrm>
        <a:prstGeom prst="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27940" rIns="156464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Comic Sans MS" pitchFamily="66" charset="0"/>
            </a:rPr>
            <a:t>Implementer</a:t>
          </a:r>
          <a:endParaRPr lang="en-US" sz="2200" kern="1200" dirty="0">
            <a:latin typeface="Comic Sans MS" pitchFamily="66" charset="0"/>
          </a:endParaRPr>
        </a:p>
      </dsp:txBody>
      <dsp:txXfrm>
        <a:off x="3049488" y="3496501"/>
        <a:ext cx="3045023" cy="779193"/>
      </dsp:txXfrm>
    </dsp:sp>
    <dsp:sp modelId="{4DF009E4-3D93-4DBE-8C2B-A02F95CA188E}">
      <dsp:nvSpPr>
        <dsp:cNvPr id="0" name=""/>
        <dsp:cNvSpPr/>
      </dsp:nvSpPr>
      <dsp:spPr>
        <a:xfrm>
          <a:off x="6094511" y="3496501"/>
          <a:ext cx="3045023" cy="779193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27940" rIns="156464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Comic Sans MS" pitchFamily="66" charset="0"/>
            </a:rPr>
            <a:t>Finisher</a:t>
          </a:r>
          <a:endParaRPr lang="en-US" sz="2200" kern="1200" dirty="0">
            <a:latin typeface="Comic Sans MS" pitchFamily="66" charset="0"/>
          </a:endParaRPr>
        </a:p>
      </dsp:txBody>
      <dsp:txXfrm>
        <a:off x="6094511" y="3496501"/>
        <a:ext cx="3045023" cy="779193"/>
      </dsp:txXfrm>
    </dsp:sp>
    <dsp:sp modelId="{A3CEEB58-CC94-4F0D-B1C9-F60AE7C0E72B}">
      <dsp:nvSpPr>
        <dsp:cNvPr id="0" name=""/>
        <dsp:cNvSpPr/>
      </dsp:nvSpPr>
      <dsp:spPr>
        <a:xfrm rot="10800000">
          <a:off x="0" y="1212"/>
          <a:ext cx="9144000" cy="2605999"/>
        </a:xfrm>
        <a:prstGeom prst="upArrowCallou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latin typeface="Comic Sans MS" pitchFamily="66" charset="0"/>
            </a:rPr>
            <a:t>PEOPLE - ORIENTED ROLES</a:t>
          </a:r>
          <a:endParaRPr lang="en-US" sz="3000" kern="1200" dirty="0">
            <a:latin typeface="Comic Sans MS" pitchFamily="66" charset="0"/>
          </a:endParaRPr>
        </a:p>
      </dsp:txBody>
      <dsp:txXfrm>
        <a:off x="0" y="1212"/>
        <a:ext cx="9144000" cy="914705"/>
      </dsp:txXfrm>
    </dsp:sp>
    <dsp:sp modelId="{88816EFD-B964-43F5-84D3-3C7C7168F063}">
      <dsp:nvSpPr>
        <dsp:cNvPr id="0" name=""/>
        <dsp:cNvSpPr/>
      </dsp:nvSpPr>
      <dsp:spPr>
        <a:xfrm>
          <a:off x="4464" y="915918"/>
          <a:ext cx="3045023" cy="779193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27940" rIns="156464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Comic Sans MS" pitchFamily="66" charset="0"/>
            </a:rPr>
            <a:t>Coordinator</a:t>
          </a:r>
          <a:endParaRPr lang="en-US" sz="2200" kern="1200" dirty="0">
            <a:latin typeface="Comic Sans MS" pitchFamily="66" charset="0"/>
          </a:endParaRPr>
        </a:p>
      </dsp:txBody>
      <dsp:txXfrm>
        <a:off x="4464" y="915918"/>
        <a:ext cx="3045023" cy="779193"/>
      </dsp:txXfrm>
    </dsp:sp>
    <dsp:sp modelId="{EB7DBA21-2714-4F45-8DAB-8EE46E3FBE41}">
      <dsp:nvSpPr>
        <dsp:cNvPr id="0" name=""/>
        <dsp:cNvSpPr/>
      </dsp:nvSpPr>
      <dsp:spPr>
        <a:xfrm>
          <a:off x="3049488" y="915918"/>
          <a:ext cx="3045023" cy="779193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27940" rIns="156464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Comic Sans MS" pitchFamily="66" charset="0"/>
            </a:rPr>
            <a:t>Team Worker</a:t>
          </a:r>
          <a:endParaRPr lang="en-US" sz="2200" kern="1200" dirty="0">
            <a:latin typeface="Comic Sans MS" pitchFamily="66" charset="0"/>
          </a:endParaRPr>
        </a:p>
      </dsp:txBody>
      <dsp:txXfrm>
        <a:off x="3049488" y="915918"/>
        <a:ext cx="3045023" cy="779193"/>
      </dsp:txXfrm>
    </dsp:sp>
    <dsp:sp modelId="{6BF1C91E-3DDB-49BB-A299-C83780AF5FFB}">
      <dsp:nvSpPr>
        <dsp:cNvPr id="0" name=""/>
        <dsp:cNvSpPr/>
      </dsp:nvSpPr>
      <dsp:spPr>
        <a:xfrm>
          <a:off x="6094511" y="915918"/>
          <a:ext cx="3045023" cy="779193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27940" rIns="156464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latin typeface="Comic Sans MS" pitchFamily="66" charset="0"/>
            </a:rPr>
            <a:t>Resource investigator</a:t>
          </a:r>
          <a:endParaRPr lang="en-US" sz="2200" kern="1200" dirty="0">
            <a:latin typeface="Comic Sans MS" pitchFamily="66" charset="0"/>
          </a:endParaRPr>
        </a:p>
      </dsp:txBody>
      <dsp:txXfrm>
        <a:off x="6094511" y="915918"/>
        <a:ext cx="3045023" cy="779193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73BF94B-41A3-4D5D-921D-FC6268F0DF65}">
      <dsp:nvSpPr>
        <dsp:cNvPr id="0" name=""/>
        <dsp:cNvSpPr/>
      </dsp:nvSpPr>
      <dsp:spPr>
        <a:xfrm>
          <a:off x="1116" y="0"/>
          <a:ext cx="2902148" cy="6858000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Team Identity</a:t>
          </a:r>
          <a:endParaRPr lang="en-US" sz="3400" kern="1200" dirty="0"/>
        </a:p>
      </dsp:txBody>
      <dsp:txXfrm>
        <a:off x="1116" y="0"/>
        <a:ext cx="2902148" cy="2057400"/>
      </dsp:txXfrm>
    </dsp:sp>
    <dsp:sp modelId="{AFB09464-D266-4C0D-B11C-EB70C3FD2833}">
      <dsp:nvSpPr>
        <dsp:cNvPr id="0" name=""/>
        <dsp:cNvSpPr/>
      </dsp:nvSpPr>
      <dsp:spPr>
        <a:xfrm>
          <a:off x="291331" y="2057567"/>
          <a:ext cx="2321718" cy="99906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Name</a:t>
          </a:r>
          <a:endParaRPr lang="en-US" sz="1600" kern="1200" dirty="0"/>
        </a:p>
      </dsp:txBody>
      <dsp:txXfrm>
        <a:off x="291331" y="2057567"/>
        <a:ext cx="2321718" cy="999064"/>
      </dsp:txXfrm>
    </dsp:sp>
    <dsp:sp modelId="{0622C61C-1B93-46E1-8187-3521D6F4F2A3}">
      <dsp:nvSpPr>
        <dsp:cNvPr id="0" name=""/>
        <dsp:cNvSpPr/>
      </dsp:nvSpPr>
      <dsp:spPr>
        <a:xfrm>
          <a:off x="291331" y="3210334"/>
          <a:ext cx="2321718" cy="999064"/>
        </a:xfrm>
        <a:prstGeom prst="roundRect">
          <a:avLst>
            <a:gd name="adj" fmla="val 10000"/>
          </a:avLst>
        </a:prstGeom>
        <a:solidFill>
          <a:schemeClr val="accent3">
            <a:hueOff val="215943"/>
            <a:satOff val="1163"/>
            <a:lumOff val="158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Uniform</a:t>
          </a:r>
          <a:endParaRPr lang="en-US" sz="1600" kern="1200" dirty="0"/>
        </a:p>
      </dsp:txBody>
      <dsp:txXfrm>
        <a:off x="291331" y="3210334"/>
        <a:ext cx="2321718" cy="999064"/>
      </dsp:txXfrm>
    </dsp:sp>
    <dsp:sp modelId="{0422BC09-7B0E-46DD-A947-F1AFF3A1AF01}">
      <dsp:nvSpPr>
        <dsp:cNvPr id="0" name=""/>
        <dsp:cNvSpPr/>
      </dsp:nvSpPr>
      <dsp:spPr>
        <a:xfrm>
          <a:off x="291331" y="4363101"/>
          <a:ext cx="2321718" cy="999064"/>
        </a:xfrm>
        <a:prstGeom prst="roundRect">
          <a:avLst>
            <a:gd name="adj" fmla="val 10000"/>
          </a:avLst>
        </a:prstGeom>
        <a:solidFill>
          <a:schemeClr val="accent3">
            <a:hueOff val="431885"/>
            <a:satOff val="2326"/>
            <a:lumOff val="31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Self Image</a:t>
          </a:r>
          <a:endParaRPr lang="en-US" sz="1600" kern="1200" dirty="0"/>
        </a:p>
      </dsp:txBody>
      <dsp:txXfrm>
        <a:off x="291331" y="4363101"/>
        <a:ext cx="2321718" cy="999064"/>
      </dsp:txXfrm>
    </dsp:sp>
    <dsp:sp modelId="{CA1138E1-9D51-4B41-B3F5-175BE895309E}">
      <dsp:nvSpPr>
        <dsp:cNvPr id="0" name=""/>
        <dsp:cNvSpPr/>
      </dsp:nvSpPr>
      <dsp:spPr>
        <a:xfrm>
          <a:off x="291331" y="5515867"/>
          <a:ext cx="2321718" cy="999064"/>
        </a:xfrm>
        <a:prstGeom prst="roundRect">
          <a:avLst>
            <a:gd name="adj" fmla="val 10000"/>
          </a:avLst>
        </a:prstGeom>
        <a:solidFill>
          <a:schemeClr val="accent3">
            <a:hueOff val="647828"/>
            <a:satOff val="3489"/>
            <a:lumOff val="476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Mythology</a:t>
          </a:r>
          <a:endParaRPr lang="en-US" sz="1600" kern="1200" dirty="0"/>
        </a:p>
      </dsp:txBody>
      <dsp:txXfrm>
        <a:off x="291331" y="5515867"/>
        <a:ext cx="2321718" cy="999064"/>
      </dsp:txXfrm>
    </dsp:sp>
    <dsp:sp modelId="{13C79A61-6C04-4868-8962-9D9777B93316}">
      <dsp:nvSpPr>
        <dsp:cNvPr id="0" name=""/>
        <dsp:cNvSpPr/>
      </dsp:nvSpPr>
      <dsp:spPr>
        <a:xfrm>
          <a:off x="3120925" y="0"/>
          <a:ext cx="2902148" cy="6858000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Team Solidarity</a:t>
          </a:r>
          <a:endParaRPr lang="en-US" sz="3400" kern="1200" dirty="0"/>
        </a:p>
      </dsp:txBody>
      <dsp:txXfrm>
        <a:off x="3120925" y="0"/>
        <a:ext cx="2902148" cy="2057400"/>
      </dsp:txXfrm>
    </dsp:sp>
    <dsp:sp modelId="{E3BD8CB1-8035-44F6-A1C5-57E7B1F9AA2B}">
      <dsp:nvSpPr>
        <dsp:cNvPr id="0" name=""/>
        <dsp:cNvSpPr/>
      </dsp:nvSpPr>
      <dsp:spPr>
        <a:xfrm>
          <a:off x="3411140" y="2058697"/>
          <a:ext cx="2321718" cy="793374"/>
        </a:xfrm>
        <a:prstGeom prst="roundRect">
          <a:avLst>
            <a:gd name="adj" fmla="val 10000"/>
          </a:avLst>
        </a:prstGeom>
        <a:solidFill>
          <a:schemeClr val="accent3">
            <a:hueOff val="863771"/>
            <a:satOff val="4652"/>
            <a:lumOff val="634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Expressing Solidarity</a:t>
          </a:r>
          <a:endParaRPr lang="en-US" sz="1600" kern="1200" dirty="0"/>
        </a:p>
      </dsp:txBody>
      <dsp:txXfrm>
        <a:off x="3411140" y="2058697"/>
        <a:ext cx="2321718" cy="793374"/>
      </dsp:txXfrm>
    </dsp:sp>
    <dsp:sp modelId="{19AEBAAC-4C54-4AF7-A72C-52CC63E663DA}">
      <dsp:nvSpPr>
        <dsp:cNvPr id="0" name=""/>
        <dsp:cNvSpPr/>
      </dsp:nvSpPr>
      <dsp:spPr>
        <a:xfrm>
          <a:off x="3411140" y="2974130"/>
          <a:ext cx="2321718" cy="793374"/>
        </a:xfrm>
        <a:prstGeom prst="roundRect">
          <a:avLst>
            <a:gd name="adj" fmla="val 10000"/>
          </a:avLst>
        </a:prstGeom>
        <a:solidFill>
          <a:schemeClr val="accent3">
            <a:hueOff val="1079714"/>
            <a:satOff val="5815"/>
            <a:lumOff val="793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Encouraging Interpersonal Relationship</a:t>
          </a:r>
          <a:endParaRPr lang="en-US" sz="1600" kern="1200" dirty="0"/>
        </a:p>
      </dsp:txBody>
      <dsp:txXfrm>
        <a:off x="3411140" y="2974130"/>
        <a:ext cx="2321718" cy="793374"/>
      </dsp:txXfrm>
    </dsp:sp>
    <dsp:sp modelId="{5A29B176-AC4F-44E6-ABEA-B8A59E68E2DA}">
      <dsp:nvSpPr>
        <dsp:cNvPr id="0" name=""/>
        <dsp:cNvSpPr/>
      </dsp:nvSpPr>
      <dsp:spPr>
        <a:xfrm>
          <a:off x="3411140" y="3889562"/>
          <a:ext cx="2321718" cy="793374"/>
        </a:xfrm>
        <a:prstGeom prst="roundRect">
          <a:avLst>
            <a:gd name="adj" fmla="val 10000"/>
          </a:avLst>
        </a:prstGeom>
        <a:solidFill>
          <a:schemeClr val="accent3">
            <a:hueOff val="1295656"/>
            <a:satOff val="6979"/>
            <a:lumOff val="951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Controlling Conflict</a:t>
          </a:r>
          <a:endParaRPr lang="en-US" sz="1600" kern="1200" dirty="0"/>
        </a:p>
      </dsp:txBody>
      <dsp:txXfrm>
        <a:off x="3411140" y="3889562"/>
        <a:ext cx="2321718" cy="793374"/>
      </dsp:txXfrm>
    </dsp:sp>
    <dsp:sp modelId="{30C1671A-2E6F-443A-9AF8-077B36C79103}">
      <dsp:nvSpPr>
        <dsp:cNvPr id="0" name=""/>
        <dsp:cNvSpPr/>
      </dsp:nvSpPr>
      <dsp:spPr>
        <a:xfrm>
          <a:off x="3411140" y="4804995"/>
          <a:ext cx="2321718" cy="793374"/>
        </a:xfrm>
        <a:prstGeom prst="roundRect">
          <a:avLst>
            <a:gd name="adj" fmla="val 10000"/>
          </a:avLst>
        </a:prstGeom>
        <a:solidFill>
          <a:schemeClr val="accent3">
            <a:hueOff val="1511599"/>
            <a:satOff val="8142"/>
            <a:lumOff val="1110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Controlling Intra-group Competition</a:t>
          </a:r>
          <a:endParaRPr lang="en-US" sz="1600" kern="1200" dirty="0"/>
        </a:p>
      </dsp:txBody>
      <dsp:txXfrm>
        <a:off x="3411140" y="4804995"/>
        <a:ext cx="2321718" cy="793374"/>
      </dsp:txXfrm>
    </dsp:sp>
    <dsp:sp modelId="{7834EBA3-E4EF-449D-A689-269A58940BFD}">
      <dsp:nvSpPr>
        <dsp:cNvPr id="0" name=""/>
        <dsp:cNvSpPr/>
      </dsp:nvSpPr>
      <dsp:spPr>
        <a:xfrm>
          <a:off x="3411140" y="5720427"/>
          <a:ext cx="2321718" cy="793374"/>
        </a:xfrm>
        <a:prstGeom prst="roundRect">
          <a:avLst>
            <a:gd name="adj" fmla="val 10000"/>
          </a:avLst>
        </a:prstGeom>
        <a:solidFill>
          <a:schemeClr val="accent3">
            <a:hueOff val="1727542"/>
            <a:satOff val="9305"/>
            <a:lumOff val="1269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Encouraging Inter-Group Competition</a:t>
          </a:r>
          <a:endParaRPr lang="en-US" sz="1600" kern="1200" dirty="0"/>
        </a:p>
      </dsp:txBody>
      <dsp:txXfrm>
        <a:off x="3411140" y="5720427"/>
        <a:ext cx="2321718" cy="793374"/>
      </dsp:txXfrm>
    </dsp:sp>
    <dsp:sp modelId="{14154325-C74A-4F64-888A-8816CED228F9}">
      <dsp:nvSpPr>
        <dsp:cNvPr id="0" name=""/>
        <dsp:cNvSpPr/>
      </dsp:nvSpPr>
      <dsp:spPr>
        <a:xfrm>
          <a:off x="6240735" y="0"/>
          <a:ext cx="2902148" cy="6858000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Commitment to Shared Objectives</a:t>
          </a:r>
          <a:endParaRPr lang="en-US" sz="3400" kern="1200" dirty="0"/>
        </a:p>
      </dsp:txBody>
      <dsp:txXfrm>
        <a:off x="6240735" y="0"/>
        <a:ext cx="2902148" cy="2057400"/>
      </dsp:txXfrm>
    </dsp:sp>
    <dsp:sp modelId="{7851C9CD-EE8E-44A0-965C-8C9FD9D5C31C}">
      <dsp:nvSpPr>
        <dsp:cNvPr id="0" name=""/>
        <dsp:cNvSpPr/>
      </dsp:nvSpPr>
      <dsp:spPr>
        <a:xfrm>
          <a:off x="6530950" y="2057986"/>
          <a:ext cx="2321718" cy="1347322"/>
        </a:xfrm>
        <a:prstGeom prst="roundRect">
          <a:avLst>
            <a:gd name="adj" fmla="val 10000"/>
          </a:avLst>
        </a:prstGeom>
        <a:solidFill>
          <a:schemeClr val="accent3">
            <a:hueOff val="1943485"/>
            <a:satOff val="10468"/>
            <a:lumOff val="1427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Clarification of Goals</a:t>
          </a:r>
          <a:endParaRPr lang="en-US" sz="1600" kern="1200" dirty="0"/>
        </a:p>
      </dsp:txBody>
      <dsp:txXfrm>
        <a:off x="6530950" y="2057986"/>
        <a:ext cx="2321718" cy="1347322"/>
      </dsp:txXfrm>
    </dsp:sp>
    <dsp:sp modelId="{251C404E-913C-44C1-90E4-5A40696A5BE0}">
      <dsp:nvSpPr>
        <dsp:cNvPr id="0" name=""/>
        <dsp:cNvSpPr/>
      </dsp:nvSpPr>
      <dsp:spPr>
        <a:xfrm>
          <a:off x="6530950" y="3612588"/>
          <a:ext cx="2321718" cy="1347322"/>
        </a:xfrm>
        <a:prstGeom prst="roundRect">
          <a:avLst>
            <a:gd name="adj" fmla="val 10000"/>
          </a:avLst>
        </a:prstGeom>
        <a:solidFill>
          <a:schemeClr val="accent3">
            <a:hueOff val="2159427"/>
            <a:satOff val="11631"/>
            <a:lumOff val="1586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Regular , Clear Feedback and Encouragement</a:t>
          </a:r>
          <a:endParaRPr lang="en-US" sz="1600" kern="1200" dirty="0"/>
        </a:p>
      </dsp:txBody>
      <dsp:txXfrm>
        <a:off x="6530950" y="3612588"/>
        <a:ext cx="2321718" cy="1347322"/>
      </dsp:txXfrm>
    </dsp:sp>
    <dsp:sp modelId="{F1D31507-D9F7-4F28-A948-EF23CD218B62}">
      <dsp:nvSpPr>
        <dsp:cNvPr id="0" name=""/>
        <dsp:cNvSpPr/>
      </dsp:nvSpPr>
      <dsp:spPr>
        <a:xfrm>
          <a:off x="6530950" y="5167191"/>
          <a:ext cx="2321718" cy="1347322"/>
        </a:xfrm>
        <a:prstGeom prst="roundRect">
          <a:avLst>
            <a:gd name="adj" fmla="val 10000"/>
          </a:avLst>
        </a:prstGeom>
        <a:solidFill>
          <a:schemeClr val="accent3">
            <a:hueOff val="2375370"/>
            <a:satOff val="12794"/>
            <a:lumOff val="174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Positive  Reinforcement</a:t>
          </a:r>
          <a:endParaRPr lang="en-US" sz="1600" kern="1200" dirty="0"/>
        </a:p>
      </dsp:txBody>
      <dsp:txXfrm>
        <a:off x="6530950" y="5167191"/>
        <a:ext cx="2321718" cy="1347322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09A115A-5F43-41DE-BA3C-881EF6235648}">
      <dsp:nvSpPr>
        <dsp:cNvPr id="0" name=""/>
        <dsp:cNvSpPr/>
      </dsp:nvSpPr>
      <dsp:spPr>
        <a:xfrm>
          <a:off x="3932928" y="2215630"/>
          <a:ext cx="1322605" cy="132260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Addict </a:t>
          </a:r>
          <a:endParaRPr lang="en-US" sz="2200" kern="1200" dirty="0"/>
        </a:p>
      </dsp:txBody>
      <dsp:txXfrm>
        <a:off x="3932928" y="2215630"/>
        <a:ext cx="1322605" cy="1322605"/>
      </dsp:txXfrm>
    </dsp:sp>
    <dsp:sp modelId="{DAAF6650-5675-4D38-A670-E47C6F5051C9}">
      <dsp:nvSpPr>
        <dsp:cNvPr id="0" name=""/>
        <dsp:cNvSpPr/>
      </dsp:nvSpPr>
      <dsp:spPr>
        <a:xfrm rot="16163189">
          <a:off x="4436386" y="1693065"/>
          <a:ext cx="295731" cy="5039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16163189">
        <a:off x="4436386" y="1693065"/>
        <a:ext cx="295731" cy="503991"/>
      </dsp:txXfrm>
    </dsp:sp>
    <dsp:sp modelId="{3CDCCAA4-6905-4F9D-B344-6BDD3E159ED9}">
      <dsp:nvSpPr>
        <dsp:cNvPr id="0" name=""/>
        <dsp:cNvSpPr/>
      </dsp:nvSpPr>
      <dsp:spPr>
        <a:xfrm>
          <a:off x="3200408" y="-54724"/>
          <a:ext cx="2743196" cy="171245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Comic Sans MS" pitchFamily="66" charset="0"/>
            </a:rPr>
            <a:t>Psychologist</a:t>
          </a:r>
          <a:endParaRPr lang="en-US" sz="2400" kern="1200" dirty="0">
            <a:latin typeface="Comic Sans MS" pitchFamily="66" charset="0"/>
          </a:endParaRPr>
        </a:p>
      </dsp:txBody>
      <dsp:txXfrm>
        <a:off x="3200408" y="-54724"/>
        <a:ext cx="2743196" cy="1712459"/>
      </dsp:txXfrm>
    </dsp:sp>
    <dsp:sp modelId="{6AB0F893-294A-4B52-BCB8-6CB9690094EE}">
      <dsp:nvSpPr>
        <dsp:cNvPr id="0" name=""/>
        <dsp:cNvSpPr/>
      </dsp:nvSpPr>
      <dsp:spPr>
        <a:xfrm>
          <a:off x="5423670" y="2624937"/>
          <a:ext cx="405056" cy="5039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791790"/>
            <a:satOff val="4265"/>
            <a:lumOff val="581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5423670" y="2624937"/>
        <a:ext cx="405056" cy="503991"/>
      </dsp:txXfrm>
    </dsp:sp>
    <dsp:sp modelId="{520A6E7B-9E9A-4D3F-8C96-8D517053E8B5}">
      <dsp:nvSpPr>
        <dsp:cNvPr id="0" name=""/>
        <dsp:cNvSpPr/>
      </dsp:nvSpPr>
      <dsp:spPr>
        <a:xfrm>
          <a:off x="6019791" y="2057398"/>
          <a:ext cx="2481357" cy="1639069"/>
        </a:xfrm>
        <a:prstGeom prst="ellipse">
          <a:avLst/>
        </a:prstGeom>
        <a:solidFill>
          <a:schemeClr val="accent3">
            <a:hueOff val="791790"/>
            <a:satOff val="4265"/>
            <a:lumOff val="581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Comic Sans MS" pitchFamily="66" charset="0"/>
            </a:rPr>
            <a:t>Vocational</a:t>
          </a:r>
          <a:endParaRPr lang="en-US" sz="2400" kern="1200" dirty="0">
            <a:latin typeface="Comic Sans MS" pitchFamily="66" charset="0"/>
          </a:endParaRPr>
        </a:p>
      </dsp:txBody>
      <dsp:txXfrm>
        <a:off x="6019791" y="2057398"/>
        <a:ext cx="2481357" cy="1639069"/>
      </dsp:txXfrm>
    </dsp:sp>
    <dsp:sp modelId="{A7EF4168-FE5A-4649-8F7D-B7A6593D21BA}">
      <dsp:nvSpPr>
        <dsp:cNvPr id="0" name=""/>
        <dsp:cNvSpPr/>
      </dsp:nvSpPr>
      <dsp:spPr>
        <a:xfrm rot="5400000">
          <a:off x="4415896" y="3612625"/>
          <a:ext cx="356669" cy="5039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1583580"/>
            <a:satOff val="8529"/>
            <a:lumOff val="1163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5400000">
        <a:off x="4415896" y="3612625"/>
        <a:ext cx="356669" cy="503991"/>
      </dsp:txXfrm>
    </dsp:sp>
    <dsp:sp modelId="{56F17EC8-0AB7-4648-AE7E-A262C1E37967}">
      <dsp:nvSpPr>
        <dsp:cNvPr id="0" name=""/>
        <dsp:cNvSpPr/>
      </dsp:nvSpPr>
      <dsp:spPr>
        <a:xfrm>
          <a:off x="3397258" y="4211196"/>
          <a:ext cx="2393945" cy="1482328"/>
        </a:xfrm>
        <a:prstGeom prst="ellipse">
          <a:avLst/>
        </a:prstGeom>
        <a:solidFill>
          <a:schemeClr val="accent3">
            <a:hueOff val="1583580"/>
            <a:satOff val="8529"/>
            <a:lumOff val="1163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Comic Sans MS" pitchFamily="66" charset="0"/>
            </a:rPr>
            <a:t>Religion</a:t>
          </a:r>
          <a:endParaRPr lang="en-US" sz="2400" kern="1200" dirty="0">
            <a:latin typeface="Comic Sans MS" pitchFamily="66" charset="0"/>
          </a:endParaRPr>
        </a:p>
      </dsp:txBody>
      <dsp:txXfrm>
        <a:off x="3397258" y="4211196"/>
        <a:ext cx="2393945" cy="1482328"/>
      </dsp:txXfrm>
    </dsp:sp>
    <dsp:sp modelId="{F78711A5-FBEA-4960-9A4C-39DD27A13D9F}">
      <dsp:nvSpPr>
        <dsp:cNvPr id="0" name=""/>
        <dsp:cNvSpPr/>
      </dsp:nvSpPr>
      <dsp:spPr>
        <a:xfrm rot="10713114">
          <a:off x="3195735" y="2653702"/>
          <a:ext cx="521206" cy="5039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2375370"/>
            <a:satOff val="12794"/>
            <a:lumOff val="1745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10713114">
        <a:off x="3195735" y="2653702"/>
        <a:ext cx="521206" cy="503991"/>
      </dsp:txXfrm>
    </dsp:sp>
    <dsp:sp modelId="{204E9D06-26B7-4584-BAFA-FA35198FDD4F}">
      <dsp:nvSpPr>
        <dsp:cNvPr id="0" name=""/>
        <dsp:cNvSpPr/>
      </dsp:nvSpPr>
      <dsp:spPr>
        <a:xfrm>
          <a:off x="380995" y="2209789"/>
          <a:ext cx="2570282" cy="1482328"/>
        </a:xfrm>
        <a:prstGeom prst="ellipse">
          <a:avLst/>
        </a:prstGeom>
        <a:solidFill>
          <a:schemeClr val="accent3">
            <a:hueOff val="2375370"/>
            <a:satOff val="12794"/>
            <a:lumOff val="174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Comic Sans MS" pitchFamily="66" charset="0"/>
            </a:rPr>
            <a:t>Medical</a:t>
          </a:r>
          <a:endParaRPr lang="en-US" sz="2400" kern="1200" dirty="0">
            <a:latin typeface="Comic Sans MS" pitchFamily="66" charset="0"/>
          </a:endParaRPr>
        </a:p>
      </dsp:txBody>
      <dsp:txXfrm>
        <a:off x="380995" y="2209789"/>
        <a:ext cx="2570282" cy="1482328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82230EB-5136-4D7D-B838-4081401A46B7}">
      <dsp:nvSpPr>
        <dsp:cNvPr id="0" name=""/>
        <dsp:cNvSpPr/>
      </dsp:nvSpPr>
      <dsp:spPr>
        <a:xfrm>
          <a:off x="1537" y="1711399"/>
          <a:ext cx="2038201" cy="203820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latin typeface="Comic Sans MS" pitchFamily="66" charset="0"/>
            </a:rPr>
            <a:t>Achieves its objectives </a:t>
          </a:r>
          <a:endParaRPr lang="en-US" sz="1900" kern="1200" dirty="0">
            <a:latin typeface="Comic Sans MS" pitchFamily="66" charset="0"/>
          </a:endParaRPr>
        </a:p>
      </dsp:txBody>
      <dsp:txXfrm>
        <a:off x="1537" y="1711399"/>
        <a:ext cx="2038201" cy="2038201"/>
      </dsp:txXfrm>
    </dsp:sp>
    <dsp:sp modelId="{7FC68BC5-E205-441B-8324-E6F818FB0D49}">
      <dsp:nvSpPr>
        <dsp:cNvPr id="0" name=""/>
        <dsp:cNvSpPr/>
      </dsp:nvSpPr>
      <dsp:spPr>
        <a:xfrm>
          <a:off x="2205240" y="2139421"/>
          <a:ext cx="1182156" cy="1182156"/>
        </a:xfrm>
        <a:prstGeom prst="mathPlus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>
        <a:off x="2205240" y="2139421"/>
        <a:ext cx="1182156" cy="1182156"/>
      </dsp:txXfrm>
    </dsp:sp>
    <dsp:sp modelId="{86E28C6B-C67A-4B3B-82BE-B3EEE1A5C68C}">
      <dsp:nvSpPr>
        <dsp:cNvPr id="0" name=""/>
        <dsp:cNvSpPr/>
      </dsp:nvSpPr>
      <dsp:spPr>
        <a:xfrm>
          <a:off x="3552899" y="1711399"/>
          <a:ext cx="2038201" cy="2038201"/>
        </a:xfrm>
        <a:prstGeom prst="ellipse">
          <a:avLst/>
        </a:prstGeom>
        <a:solidFill>
          <a:schemeClr val="accent3">
            <a:hueOff val="1187685"/>
            <a:satOff val="6397"/>
            <a:lumOff val="8726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latin typeface="Comic Sans MS" pitchFamily="66" charset="0"/>
            </a:rPr>
            <a:t>Cooperative Working</a:t>
          </a:r>
          <a:endParaRPr lang="en-US" sz="1900" kern="1200" dirty="0">
            <a:latin typeface="Comic Sans MS" pitchFamily="66" charset="0"/>
          </a:endParaRPr>
        </a:p>
      </dsp:txBody>
      <dsp:txXfrm>
        <a:off x="3552899" y="1711399"/>
        <a:ext cx="2038201" cy="2038201"/>
      </dsp:txXfrm>
    </dsp:sp>
    <dsp:sp modelId="{3442982D-03A8-46AB-A61E-47AE539C80E0}">
      <dsp:nvSpPr>
        <dsp:cNvPr id="0" name=""/>
        <dsp:cNvSpPr/>
      </dsp:nvSpPr>
      <dsp:spPr>
        <a:xfrm>
          <a:off x="5756602" y="2139421"/>
          <a:ext cx="1182156" cy="1182156"/>
        </a:xfrm>
        <a:prstGeom prst="mathEqual">
          <a:avLst/>
        </a:prstGeom>
        <a:solidFill>
          <a:schemeClr val="accent3">
            <a:hueOff val="2375370"/>
            <a:satOff val="12794"/>
            <a:lumOff val="17452"/>
            <a:alphaOff val="0"/>
          </a:schemeClr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>
        <a:off x="5756602" y="2139421"/>
        <a:ext cx="1182156" cy="1182156"/>
      </dsp:txXfrm>
    </dsp:sp>
    <dsp:sp modelId="{17B5D559-756D-40DD-B11B-392F4D5D571F}">
      <dsp:nvSpPr>
        <dsp:cNvPr id="0" name=""/>
        <dsp:cNvSpPr/>
      </dsp:nvSpPr>
      <dsp:spPr>
        <a:xfrm>
          <a:off x="7104261" y="1711399"/>
          <a:ext cx="2038201" cy="2038201"/>
        </a:xfrm>
        <a:prstGeom prst="ellipse">
          <a:avLst/>
        </a:prstGeom>
        <a:solidFill>
          <a:schemeClr val="accent3">
            <a:hueOff val="2375370"/>
            <a:satOff val="12794"/>
            <a:lumOff val="17452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latin typeface="Comic Sans MS" pitchFamily="66" charset="0"/>
            </a:rPr>
            <a:t>Effective Team</a:t>
          </a:r>
          <a:endParaRPr lang="en-US" sz="1900" kern="1200" dirty="0">
            <a:latin typeface="Comic Sans MS" pitchFamily="66" charset="0"/>
          </a:endParaRPr>
        </a:p>
      </dsp:txBody>
      <dsp:txXfrm>
        <a:off x="7104261" y="1711399"/>
        <a:ext cx="2038201" cy="2038201"/>
      </dsp:txXfrm>
    </dsp:sp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06E9B76-453C-4335-B208-8A426F36C238}">
      <dsp:nvSpPr>
        <dsp:cNvPr id="0" name=""/>
        <dsp:cNvSpPr/>
      </dsp:nvSpPr>
      <dsp:spPr>
        <a:xfrm>
          <a:off x="1899285" y="0"/>
          <a:ext cx="2297430" cy="127635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3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3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solidFill>
            <a:schemeClr val="tx1"/>
          </a:solidFill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Factors</a:t>
          </a:r>
          <a:endParaRPr lang="en-US" sz="2700" kern="1200" dirty="0"/>
        </a:p>
      </dsp:txBody>
      <dsp:txXfrm>
        <a:off x="1899285" y="0"/>
        <a:ext cx="2297430" cy="1276350"/>
      </dsp:txXfrm>
    </dsp:sp>
    <dsp:sp modelId="{8DC8F186-593B-47A0-9703-2149417C90C0}">
      <dsp:nvSpPr>
        <dsp:cNvPr id="0" name=""/>
        <dsp:cNvSpPr/>
      </dsp:nvSpPr>
      <dsp:spPr>
        <a:xfrm rot="7662280">
          <a:off x="1662016" y="1579483"/>
          <a:ext cx="872682" cy="57435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3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3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 rot="7662280">
        <a:off x="1662016" y="1579483"/>
        <a:ext cx="872682" cy="574357"/>
      </dsp:txXfrm>
    </dsp:sp>
    <dsp:sp modelId="{55D4076A-9BC2-4EC9-A653-6297FE417A8A}">
      <dsp:nvSpPr>
        <dsp:cNvPr id="0" name=""/>
        <dsp:cNvSpPr/>
      </dsp:nvSpPr>
      <dsp:spPr>
        <a:xfrm>
          <a:off x="0" y="2456973"/>
          <a:ext cx="2297430" cy="127635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1187685"/>
                <a:satOff val="6397"/>
                <a:lumOff val="8726"/>
                <a:alphaOff val="0"/>
                <a:shade val="63000"/>
                <a:satMod val="165000"/>
              </a:schemeClr>
            </a:gs>
            <a:gs pos="30000">
              <a:schemeClr val="accent3">
                <a:hueOff val="1187685"/>
                <a:satOff val="6397"/>
                <a:lumOff val="8726"/>
                <a:alphaOff val="0"/>
                <a:shade val="58000"/>
                <a:satMod val="165000"/>
              </a:schemeClr>
            </a:gs>
            <a:gs pos="75000">
              <a:schemeClr val="accent3">
                <a:hueOff val="1187685"/>
                <a:satOff val="6397"/>
                <a:lumOff val="8726"/>
                <a:alphaOff val="0"/>
                <a:shade val="30000"/>
                <a:satMod val="175000"/>
              </a:schemeClr>
            </a:gs>
            <a:gs pos="100000">
              <a:schemeClr val="accent3">
                <a:hueOff val="1187685"/>
                <a:satOff val="6397"/>
                <a:lumOff val="8726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solidFill>
            <a:schemeClr val="tx1"/>
          </a:solidFill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Quantifiable</a:t>
          </a:r>
          <a:endParaRPr lang="en-US" sz="2700" kern="1200" dirty="0"/>
        </a:p>
      </dsp:txBody>
      <dsp:txXfrm>
        <a:off x="0" y="2456973"/>
        <a:ext cx="2297430" cy="1276350"/>
      </dsp:txXfrm>
    </dsp:sp>
    <dsp:sp modelId="{6F0262B5-6047-49F4-9F03-04DA86713838}">
      <dsp:nvSpPr>
        <dsp:cNvPr id="0" name=""/>
        <dsp:cNvSpPr/>
      </dsp:nvSpPr>
      <dsp:spPr>
        <a:xfrm rot="2375675">
          <a:off x="3524985" y="1605357"/>
          <a:ext cx="821885" cy="57435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2375370"/>
                <a:satOff val="12794"/>
                <a:lumOff val="17452"/>
                <a:alphaOff val="0"/>
                <a:shade val="63000"/>
                <a:satMod val="165000"/>
              </a:schemeClr>
            </a:gs>
            <a:gs pos="30000">
              <a:schemeClr val="accent3">
                <a:hueOff val="2375370"/>
                <a:satOff val="12794"/>
                <a:lumOff val="17452"/>
                <a:alphaOff val="0"/>
                <a:shade val="58000"/>
                <a:satMod val="165000"/>
              </a:schemeClr>
            </a:gs>
            <a:gs pos="75000">
              <a:schemeClr val="accent3">
                <a:hueOff val="2375370"/>
                <a:satOff val="12794"/>
                <a:lumOff val="17452"/>
                <a:alphaOff val="0"/>
                <a:shade val="30000"/>
                <a:satMod val="175000"/>
              </a:schemeClr>
            </a:gs>
            <a:gs pos="100000">
              <a:schemeClr val="accent3">
                <a:hueOff val="2375370"/>
                <a:satOff val="12794"/>
                <a:lumOff val="17452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 rot="2375675">
        <a:off x="3524985" y="1605357"/>
        <a:ext cx="821885" cy="574357"/>
      </dsp:txXfrm>
    </dsp:sp>
    <dsp:sp modelId="{A8985C22-FB97-41E4-AC9F-8E25D7AAD272}">
      <dsp:nvSpPr>
        <dsp:cNvPr id="0" name=""/>
        <dsp:cNvSpPr/>
      </dsp:nvSpPr>
      <dsp:spPr>
        <a:xfrm>
          <a:off x="3798570" y="2456973"/>
          <a:ext cx="2297430" cy="127635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2375370"/>
                <a:satOff val="12794"/>
                <a:lumOff val="17452"/>
                <a:alphaOff val="0"/>
                <a:shade val="63000"/>
                <a:satMod val="165000"/>
              </a:schemeClr>
            </a:gs>
            <a:gs pos="30000">
              <a:schemeClr val="accent3">
                <a:hueOff val="2375370"/>
                <a:satOff val="12794"/>
                <a:lumOff val="17452"/>
                <a:alphaOff val="0"/>
                <a:shade val="58000"/>
                <a:satMod val="165000"/>
              </a:schemeClr>
            </a:gs>
            <a:gs pos="75000">
              <a:schemeClr val="accent3">
                <a:hueOff val="2375370"/>
                <a:satOff val="12794"/>
                <a:lumOff val="17452"/>
                <a:alphaOff val="0"/>
                <a:shade val="30000"/>
                <a:satMod val="175000"/>
              </a:schemeClr>
            </a:gs>
            <a:gs pos="100000">
              <a:schemeClr val="accent3">
                <a:hueOff val="2375370"/>
                <a:satOff val="12794"/>
                <a:lumOff val="17452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solidFill>
            <a:schemeClr val="tx1"/>
          </a:solidFill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Qualitative</a:t>
          </a:r>
          <a:endParaRPr lang="en-US" sz="2700" kern="1200" dirty="0"/>
        </a:p>
      </dsp:txBody>
      <dsp:txXfrm>
        <a:off x="3798570" y="2456973"/>
        <a:ext cx="2297430" cy="12763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422DBD-2B9C-44DB-80D9-9BAC85FE9979}" type="datetimeFigureOut">
              <a:rPr lang="en-US" smtClean="0"/>
              <a:pPr/>
              <a:t>10/28/2013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6FBC6B-4CAF-4767-A492-CC3E4B04CD7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0234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6FBC6B-4CAF-4767-A492-CC3E4B04CD7F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6FBC6B-4CAF-4767-A492-CC3E4B04CD7F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651B000-F866-4C49-A6ED-1600C41CD2F7}" type="datetimeFigureOut">
              <a:rPr lang="en-US" smtClean="0"/>
              <a:pPr/>
              <a:t>10/28/2013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1C092C1-747D-4179-9D72-98DA36F721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651B000-F866-4C49-A6ED-1600C41CD2F7}" type="datetimeFigureOut">
              <a:rPr lang="en-US" smtClean="0"/>
              <a:pPr/>
              <a:t>10/28/2013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1C092C1-747D-4179-9D72-98DA36F721C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6651B000-F866-4C49-A6ED-1600C41CD2F7}" type="datetimeFigureOut">
              <a:rPr lang="en-US" smtClean="0"/>
              <a:pPr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1C092C1-747D-4179-9D72-98DA36F721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1B000-F866-4C49-A6ED-1600C41CD2F7}" type="datetimeFigureOut">
              <a:rPr lang="en-US" smtClean="0"/>
              <a:pPr/>
              <a:t>10/28/2013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092C1-747D-4179-9D72-98DA36F721C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1B000-F866-4C49-A6ED-1600C41CD2F7}" type="datetimeFigureOut">
              <a:rPr lang="en-US" smtClean="0"/>
              <a:pPr/>
              <a:t>10/28/2013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092C1-747D-4179-9D72-98DA36F721C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651B000-F866-4C49-A6ED-1600C41CD2F7}" type="datetimeFigureOut">
              <a:rPr lang="en-US" smtClean="0"/>
              <a:pPr/>
              <a:t>10/28/2013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1C092C1-747D-4179-9D72-98DA36F721C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1B000-F866-4C49-A6ED-1600C41CD2F7}" type="datetimeFigureOut">
              <a:rPr lang="en-US" smtClean="0"/>
              <a:pPr/>
              <a:t>10/28/2013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092C1-747D-4179-9D72-98DA36F721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651B000-F866-4C49-A6ED-1600C41CD2F7}" type="datetimeFigureOut">
              <a:rPr lang="en-US" smtClean="0"/>
              <a:pPr/>
              <a:t>10/28/2013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1C092C1-747D-4179-9D72-98DA36F721C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651B000-F866-4C49-A6ED-1600C41CD2F7}" type="datetimeFigureOut">
              <a:rPr lang="en-US" smtClean="0"/>
              <a:pPr/>
              <a:t>10/28/2013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1C092C1-747D-4179-9D72-98DA36F721C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1B000-F866-4C49-A6ED-1600C41CD2F7}" type="datetimeFigureOut">
              <a:rPr lang="en-US" smtClean="0"/>
              <a:pPr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092C1-747D-4179-9D72-98DA36F721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1B000-F866-4C49-A6ED-1600C41CD2F7}" type="datetimeFigureOut">
              <a:rPr lang="en-US" smtClean="0"/>
              <a:pPr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092C1-747D-4179-9D72-98DA36F721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651B000-F866-4C49-A6ED-1600C41CD2F7}" type="datetimeFigureOut">
              <a:rPr lang="en-US" smtClean="0"/>
              <a:pPr/>
              <a:t>10/28/2013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1C092C1-747D-4179-9D72-98DA36F721C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image" Target="../media/image22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2057400"/>
            <a:ext cx="6172200" cy="1894362"/>
          </a:xfrm>
        </p:spPr>
        <p:txBody>
          <a:bodyPr>
            <a:noAutofit/>
          </a:bodyPr>
          <a:lstStyle/>
          <a:p>
            <a:r>
              <a:rPr lang="en-US" sz="3600" dirty="0" smtClean="0"/>
              <a:t>Decision Making in Non Profit Sector </a:t>
            </a:r>
            <a:br>
              <a:rPr lang="en-US" sz="3600" dirty="0" smtClean="0"/>
            </a:br>
            <a:r>
              <a:rPr lang="en-US" sz="3600" dirty="0" smtClean="0"/>
              <a:t>Lecture-18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4267200"/>
            <a:ext cx="6172200" cy="13716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MPA 505</a:t>
            </a:r>
          </a:p>
          <a:p>
            <a:r>
              <a:rPr lang="en-US" sz="3200" dirty="0" smtClean="0"/>
              <a:t>Riffat Abbas Rizvi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314636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Preview of Last Lecture </a:t>
            </a:r>
          </a:p>
          <a:p>
            <a:r>
              <a:rPr lang="en-US" dirty="0" smtClean="0"/>
              <a:t>How to develop, build and lead teams by Leaders </a:t>
            </a:r>
          </a:p>
          <a:p>
            <a:r>
              <a:rPr lang="en-US" dirty="0" smtClean="0"/>
              <a:t>Groups, People and Teams </a:t>
            </a:r>
          </a:p>
          <a:p>
            <a:r>
              <a:rPr lang="en-US" dirty="0" smtClean="0"/>
              <a:t>Definition of Group </a:t>
            </a:r>
          </a:p>
          <a:p>
            <a:r>
              <a:rPr lang="en-US" dirty="0" smtClean="0"/>
              <a:t>Characteristics of Groups </a:t>
            </a:r>
          </a:p>
          <a:p>
            <a:r>
              <a:rPr lang="en-US" dirty="0" smtClean="0"/>
              <a:t>Types of Groups </a:t>
            </a:r>
          </a:p>
          <a:p>
            <a:r>
              <a:rPr lang="en-US" dirty="0" smtClean="0"/>
              <a:t>Difference between formal and informal groups</a:t>
            </a:r>
          </a:p>
          <a:p>
            <a:r>
              <a:rPr lang="en-US" dirty="0" smtClean="0"/>
              <a:t>Team</a:t>
            </a:r>
          </a:p>
          <a:p>
            <a:r>
              <a:rPr lang="en-US" dirty="0" smtClean="0"/>
              <a:t> Purpose of Team </a:t>
            </a:r>
          </a:p>
          <a:p>
            <a:r>
              <a:rPr lang="en-US" dirty="0" smtClean="0"/>
              <a:t>Team Roles </a:t>
            </a:r>
          </a:p>
          <a:p>
            <a:r>
              <a:rPr lang="en-US" dirty="0" smtClean="0"/>
              <a:t>Development of Team </a:t>
            </a:r>
          </a:p>
          <a:p>
            <a:r>
              <a:rPr lang="en-US" dirty="0" smtClean="0"/>
              <a:t> Factors of Team </a:t>
            </a:r>
          </a:p>
          <a:p>
            <a:r>
              <a:rPr lang="en-US" dirty="0" smtClean="0"/>
              <a:t>Difference between an Effective and Un Effective Teams </a:t>
            </a:r>
          </a:p>
          <a:p>
            <a:r>
              <a:rPr lang="en-US" dirty="0" smtClean="0"/>
              <a:t>Qualitative and Quantitative Factors </a:t>
            </a:r>
          </a:p>
          <a:p>
            <a:r>
              <a:rPr lang="en-US" dirty="0" smtClean="0"/>
              <a:t>Conclusion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1200" y="1898466"/>
            <a:ext cx="6172200" cy="1894362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smtClean="0">
                <a:latin typeface="Comic Sans MS" pitchFamily="66" charset="0"/>
              </a:rPr>
              <a:t>HOW TO DEVELOP, BUILD AND LEAD </a:t>
            </a:r>
            <a:r>
              <a:rPr lang="en-US" dirty="0" smtClean="0">
                <a:latin typeface="Comic Sans MS" pitchFamily="66" charset="0"/>
              </a:rPr>
              <a:t>TEAMS</a:t>
            </a:r>
            <a:endParaRPr lang="en-US" dirty="0">
              <a:latin typeface="Comic Sans MS" pitchFamily="66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124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0"/>
            <a:ext cx="25146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105400"/>
            <a:ext cx="2286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5105400"/>
            <a:ext cx="2286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810000"/>
            <a:ext cx="1219200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0" y="3886200"/>
            <a:ext cx="1524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0" y="5791200"/>
            <a:ext cx="17716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2819400" y="457200"/>
          <a:ext cx="59436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22098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5010150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2209800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667000"/>
            <a:ext cx="8229600" cy="1143000"/>
          </a:xfr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dirty="0" smtClean="0">
                <a:latin typeface="Comic Sans MS" pitchFamily="66" charset="0"/>
              </a:rPr>
              <a:t>What Is A Group?</a:t>
            </a:r>
            <a:endParaRPr lang="en-US" dirty="0">
              <a:latin typeface="Comic Sans MS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010150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0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77025" y="0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0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77025" y="5010150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5010150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5010150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dirty="0" smtClean="0">
                <a:latin typeface="Comic Sans MS" pitchFamily="66" charset="0"/>
              </a:rPr>
              <a:t>What Do You Think?</a:t>
            </a:r>
            <a:endParaRPr lang="en-US" dirty="0">
              <a:latin typeface="Comic Sans MS" pitchFamily="66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2357438"/>
            <a:ext cx="3810000" cy="32051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990600"/>
            <a:ext cx="6172200" cy="4724400"/>
          </a:xfrm>
          <a:prstGeom prst="rect">
            <a:avLst/>
          </a:prstGeom>
          <a:ln>
            <a:solidFill>
              <a:schemeClr val="tx1"/>
            </a:solidFill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371600"/>
            <a:ext cx="6400800" cy="4267200"/>
          </a:xfrm>
          <a:prstGeom prst="rect">
            <a:avLst/>
          </a:prstGeom>
          <a:ln>
            <a:solidFill>
              <a:schemeClr val="tx1"/>
            </a:solidFill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371600"/>
            <a:ext cx="6096000" cy="4267200"/>
          </a:xfrm>
          <a:prstGeom prst="rect">
            <a:avLst/>
          </a:prstGeom>
          <a:ln>
            <a:solidFill>
              <a:schemeClr val="tx1"/>
            </a:solidFill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3352800" y="533400"/>
            <a:ext cx="2743200" cy="21336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  <a:latin typeface="Comic Sans MS" pitchFamily="66" charset="0"/>
              </a:rPr>
              <a:t>Temporary Aggregations</a:t>
            </a:r>
            <a:endParaRPr lang="en-US" sz="22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6019800" y="3276600"/>
            <a:ext cx="1828800" cy="17526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  <a:latin typeface="Comic Sans MS" pitchFamily="66" charset="0"/>
              </a:rPr>
              <a:t>Random Crowd</a:t>
            </a:r>
            <a:endParaRPr lang="en-US" sz="22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371600" y="3276600"/>
            <a:ext cx="1828800" cy="17526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  <a:latin typeface="Comic Sans MS" pitchFamily="66" charset="0"/>
              </a:rPr>
              <a:t>Groups</a:t>
            </a:r>
            <a:endParaRPr lang="en-US" sz="2200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dirty="0" smtClean="0">
                <a:latin typeface="Comic Sans MS" pitchFamily="66" charset="0"/>
              </a:rPr>
              <a:t>NO. OF GROUPS YOU BELONG?</a:t>
            </a:r>
            <a:endParaRPr lang="en-US" dirty="0">
              <a:latin typeface="Comic Sans MS" pitchFamily="66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2667000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dirty="0" smtClean="0">
                <a:latin typeface="Comic Sans MS" pitchFamily="66" charset="0"/>
              </a:rPr>
              <a:t>Definition Of A Group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latin typeface="Comic Sans MS" pitchFamily="66" charset="0"/>
              </a:rPr>
              <a:t>Who interact with each other, usually face to face, over time in order to reach goals.</a:t>
            </a:r>
          </a:p>
          <a:p>
            <a:pPr fontAlgn="auto">
              <a:spcAft>
                <a:spcPts val="0"/>
              </a:spcAft>
              <a:defRPr/>
            </a:pPr>
            <a:endParaRPr lang="en-US" dirty="0" smtClean="0">
              <a:latin typeface="Comic Sans MS" pitchFamily="66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latin typeface="Comic Sans MS" pitchFamily="66" charset="0"/>
              </a:rPr>
              <a:t>A group is any collection of people who perceive themselves to be a group.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latin typeface="Comic Sans MS" pitchFamily="66" charset="0"/>
              </a:rPr>
              <a:t>Characteristics of a Group?</a:t>
            </a:r>
            <a:endParaRPr lang="en-US" dirty="0">
              <a:latin typeface="Comic Sans MS" pitchFamily="66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1447800" y="1901825"/>
          <a:ext cx="6629400" cy="4224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dirty="0" smtClean="0">
                <a:latin typeface="Comic Sans MS" pitchFamily="66" charset="0"/>
              </a:rPr>
              <a:t>Cont…..</a:t>
            </a:r>
            <a:endParaRPr lang="en-US" dirty="0">
              <a:latin typeface="Comic Sans MS" pitchFamily="66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457200" y="1981200"/>
          <a:ext cx="8229600" cy="4144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990600" y="0"/>
          <a:ext cx="7239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667000"/>
            <a:ext cx="8229600" cy="1143000"/>
          </a:xfr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dirty="0" smtClean="0">
                <a:latin typeface="Comic Sans MS" pitchFamily="66" charset="0"/>
              </a:rPr>
              <a:t>TEAM</a:t>
            </a:r>
            <a:endParaRPr lang="en-US" dirty="0">
              <a:latin typeface="Comic Sans MS" pitchFamily="66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5029200"/>
            <a:ext cx="20574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502920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200" y="502920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502920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02920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dirty="0" smtClean="0">
                <a:latin typeface="Comic Sans MS" pitchFamily="66" charset="0"/>
              </a:rPr>
              <a:t>Definition of Team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latin typeface="Comic Sans MS" pitchFamily="66" charset="0"/>
              </a:rPr>
              <a:t>Formal group</a:t>
            </a:r>
          </a:p>
          <a:p>
            <a:r>
              <a:rPr lang="en-US" dirty="0" smtClean="0">
                <a:latin typeface="Comic Sans MS" pitchFamily="66" charset="0"/>
              </a:rPr>
              <a:t>Assigned task</a:t>
            </a:r>
          </a:p>
          <a:p>
            <a:r>
              <a:rPr lang="en-US" dirty="0" smtClean="0">
                <a:latin typeface="Comic Sans MS" pitchFamily="66" charset="0"/>
              </a:rPr>
              <a:t>Accountable </a:t>
            </a:r>
          </a:p>
          <a:p>
            <a:r>
              <a:rPr lang="en-US" dirty="0" smtClean="0">
                <a:latin typeface="Comic Sans MS" pitchFamily="66" charset="0"/>
              </a:rPr>
              <a:t>Group vs. Team</a:t>
            </a:r>
            <a:endParaRPr lang="en-US" dirty="0">
              <a:latin typeface="Comic Sans MS" pitchFamily="66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02920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502920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502920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502920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502920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3"/>
          <a:ext cx="9144000" cy="685800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4572000"/>
                <a:gridCol w="4572000"/>
              </a:tblGrid>
              <a:tr h="77421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Comic Sans MS" pitchFamily="66" charset="0"/>
                        </a:rPr>
                        <a:t> </a:t>
                      </a:r>
                      <a:r>
                        <a:rPr lang="en-US" sz="2000" b="1" dirty="0">
                          <a:latin typeface="Comic Sans MS" pitchFamily="66" charset="0"/>
                        </a:rPr>
                        <a:t>Characteristics of a Real Team</a:t>
                      </a:r>
                    </a:p>
                  </a:txBody>
                  <a:tcPr marL="65548" marR="65548" marT="32774" marB="3277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Comic Sans MS" pitchFamily="66" charset="0"/>
                        </a:rPr>
                        <a:t>Characteristics of a Work Group</a:t>
                      </a:r>
                    </a:p>
                  </a:txBody>
                  <a:tcPr marL="65548" marR="65548" marT="32774" marB="32774" anchor="ctr"/>
                </a:tc>
              </a:tr>
              <a:tr h="774210">
                <a:tc>
                  <a:txBody>
                    <a:bodyPr/>
                    <a:lstStyle/>
                    <a:p>
                      <a:pPr>
                        <a:buFont typeface="Arial"/>
                        <a:buNone/>
                      </a:pPr>
                      <a:r>
                        <a:rPr lang="en-US" sz="1800" dirty="0">
                          <a:latin typeface="Comic Sans MS" pitchFamily="66" charset="0"/>
                        </a:rPr>
                        <a:t>Shared Leadership roles</a:t>
                      </a:r>
                    </a:p>
                  </a:txBody>
                  <a:tcPr marL="65548" marR="65548" marT="32774" marB="32774" anchor="ctr"/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None/>
                      </a:pPr>
                      <a:r>
                        <a:rPr lang="en-US" sz="1800" dirty="0">
                          <a:latin typeface="Comic Sans MS" pitchFamily="66" charset="0"/>
                        </a:rPr>
                        <a:t>Strong, clearly focused leader solo leader</a:t>
                      </a:r>
                    </a:p>
                  </a:txBody>
                  <a:tcPr marL="65548" marR="65548" marT="32774" marB="32774" anchor="ctr"/>
                </a:tc>
              </a:tr>
              <a:tr h="774210">
                <a:tc>
                  <a:txBody>
                    <a:bodyPr/>
                    <a:lstStyle/>
                    <a:p>
                      <a:pPr>
                        <a:buFont typeface="Arial"/>
                        <a:buNone/>
                      </a:pPr>
                      <a:r>
                        <a:rPr lang="en-US" sz="1800" dirty="0">
                          <a:latin typeface="Comic Sans MS" pitchFamily="66" charset="0"/>
                        </a:rPr>
                        <a:t>Team discusses, decides, and does real work together</a:t>
                      </a:r>
                    </a:p>
                  </a:txBody>
                  <a:tcPr marL="65548" marR="65548" marT="32774" marB="32774" anchor="ctr"/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None/>
                      </a:pPr>
                      <a:r>
                        <a:rPr lang="en-US" sz="1800">
                          <a:latin typeface="Comic Sans MS" pitchFamily="66" charset="0"/>
                        </a:rPr>
                        <a:t>The Leader discusses, decides and delegates</a:t>
                      </a:r>
                    </a:p>
                  </a:txBody>
                  <a:tcPr marL="65548" marR="65548" marT="32774" marB="32774" anchor="ctr"/>
                </a:tc>
              </a:tr>
              <a:tr h="1106369">
                <a:tc>
                  <a:txBody>
                    <a:bodyPr/>
                    <a:lstStyle/>
                    <a:p>
                      <a:pPr>
                        <a:buFont typeface="Arial"/>
                        <a:buNone/>
                      </a:pPr>
                      <a:r>
                        <a:rPr lang="en-US" sz="1800" dirty="0">
                          <a:latin typeface="Comic Sans MS" pitchFamily="66" charset="0"/>
                        </a:rPr>
                        <a:t>Specific Team purpose that the team delivers itself</a:t>
                      </a:r>
                    </a:p>
                  </a:txBody>
                  <a:tcPr marL="65548" marR="65548" marT="32774" marB="32774" anchor="ctr"/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None/>
                      </a:pPr>
                      <a:r>
                        <a:rPr lang="en-US" sz="1800" dirty="0">
                          <a:latin typeface="Comic Sans MS" pitchFamily="66" charset="0"/>
                        </a:rPr>
                        <a:t>The group’s purpose is the same as the organizational mission</a:t>
                      </a:r>
                    </a:p>
                  </a:txBody>
                  <a:tcPr marL="65548" marR="65548" marT="32774" marB="32774" anchor="ctr"/>
                </a:tc>
              </a:tr>
              <a:tr h="774210">
                <a:tc>
                  <a:txBody>
                    <a:bodyPr/>
                    <a:lstStyle/>
                    <a:p>
                      <a:pPr>
                        <a:buFont typeface="Arial"/>
                        <a:buNone/>
                      </a:pPr>
                      <a:r>
                        <a:rPr lang="en-US" sz="1800" dirty="0">
                          <a:latin typeface="Comic Sans MS" pitchFamily="66" charset="0"/>
                        </a:rPr>
                        <a:t>Individual and mutual team accountability</a:t>
                      </a:r>
                    </a:p>
                  </a:txBody>
                  <a:tcPr marL="65548" marR="65548" marT="32774" marB="32774" anchor="ctr"/>
                </a:tc>
                <a:tc>
                  <a:txBody>
                    <a:bodyPr/>
                    <a:lstStyle/>
                    <a:p>
                      <a:pPr algn="just">
                        <a:buFont typeface="Arial"/>
                        <a:buNone/>
                      </a:pPr>
                      <a:r>
                        <a:rPr lang="en-US" sz="1800" dirty="0">
                          <a:latin typeface="Comic Sans MS" pitchFamily="66" charset="0"/>
                        </a:rPr>
                        <a:t>Individual Accountability</a:t>
                      </a:r>
                    </a:p>
                  </a:txBody>
                  <a:tcPr marL="65548" marR="65548" marT="32774" marB="32774" anchor="ctr"/>
                </a:tc>
              </a:tr>
              <a:tr h="442053">
                <a:tc>
                  <a:txBody>
                    <a:bodyPr/>
                    <a:lstStyle/>
                    <a:p>
                      <a:pPr>
                        <a:buFont typeface="Arial"/>
                        <a:buNone/>
                      </a:pPr>
                      <a:r>
                        <a:rPr lang="en-US" sz="1800">
                          <a:latin typeface="Comic Sans MS" pitchFamily="66" charset="0"/>
                        </a:rPr>
                        <a:t>Collective work products</a:t>
                      </a:r>
                    </a:p>
                  </a:txBody>
                  <a:tcPr marL="65548" marR="65548" marT="32774" marB="32774" anchor="ctr"/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None/>
                      </a:pPr>
                      <a:r>
                        <a:rPr lang="en-US" sz="1800" dirty="0">
                          <a:latin typeface="Comic Sans MS" pitchFamily="66" charset="0"/>
                        </a:rPr>
                        <a:t>Individual work products</a:t>
                      </a:r>
                    </a:p>
                  </a:txBody>
                  <a:tcPr marL="65548" marR="65548" marT="32774" marB="32774" anchor="ctr"/>
                </a:tc>
              </a:tr>
              <a:tr h="1106369">
                <a:tc>
                  <a:txBody>
                    <a:bodyPr/>
                    <a:lstStyle/>
                    <a:p>
                      <a:pPr>
                        <a:buFont typeface="Arial"/>
                        <a:buNone/>
                      </a:pPr>
                      <a:r>
                        <a:rPr lang="en-US" sz="1800">
                          <a:latin typeface="Comic Sans MS" pitchFamily="66" charset="0"/>
                        </a:rPr>
                        <a:t>Measures performance directly by assessing collective work products</a:t>
                      </a:r>
                    </a:p>
                  </a:txBody>
                  <a:tcPr marL="65548" marR="65548" marT="32774" marB="32774" anchor="ctr"/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None/>
                      </a:pPr>
                      <a:r>
                        <a:rPr lang="en-US" sz="1800" dirty="0">
                          <a:latin typeface="Comic Sans MS" pitchFamily="66" charset="0"/>
                        </a:rPr>
                        <a:t>Measures effectiveness indirectly </a:t>
                      </a:r>
                      <a:r>
                        <a:rPr lang="en-US" sz="1800" dirty="0" err="1" smtClean="0">
                          <a:latin typeface="Comic Sans MS" pitchFamily="66" charset="0"/>
                        </a:rPr>
                        <a:t>e.g</a:t>
                      </a:r>
                      <a:r>
                        <a:rPr lang="en-US" sz="1800" dirty="0" smtClean="0">
                          <a:latin typeface="Comic Sans MS" pitchFamily="66" charset="0"/>
                        </a:rPr>
                        <a:t> </a:t>
                      </a:r>
                      <a:r>
                        <a:rPr lang="en-US" sz="1800" dirty="0">
                          <a:latin typeface="Comic Sans MS" pitchFamily="66" charset="0"/>
                        </a:rPr>
                        <a:t>financial performance of the business</a:t>
                      </a:r>
                    </a:p>
                  </a:txBody>
                  <a:tcPr marL="65548" marR="65548" marT="32774" marB="32774" anchor="ctr"/>
                </a:tc>
              </a:tr>
              <a:tr h="1106369">
                <a:tc>
                  <a:txBody>
                    <a:bodyPr/>
                    <a:lstStyle/>
                    <a:p>
                      <a:pPr>
                        <a:buFont typeface="Arial"/>
                        <a:buNone/>
                      </a:pPr>
                      <a:r>
                        <a:rPr lang="en-US" sz="1800">
                          <a:latin typeface="Comic Sans MS" pitchFamily="66" charset="0"/>
                        </a:rPr>
                        <a:t>Encourages open-ended discussion and active problem-solving meetings</a:t>
                      </a:r>
                    </a:p>
                  </a:txBody>
                  <a:tcPr marL="65548" marR="65548" marT="32774" marB="32774" anchor="ctr"/>
                </a:tc>
                <a:tc>
                  <a:txBody>
                    <a:bodyPr/>
                    <a:lstStyle/>
                    <a:p>
                      <a:pPr>
                        <a:buFont typeface="Arial"/>
                        <a:buNone/>
                      </a:pPr>
                      <a:r>
                        <a:rPr lang="en-US" sz="1800" dirty="0">
                          <a:latin typeface="Comic Sans MS" pitchFamily="66" charset="0"/>
                        </a:rPr>
                        <a:t>Runs efficient meetings with information sharing main activity</a:t>
                      </a:r>
                    </a:p>
                  </a:txBody>
                  <a:tcPr marL="65548" marR="65548" marT="32774" marB="32774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latin typeface="Comic Sans MS" pitchFamily="66" charset="0"/>
              </a:rPr>
              <a:t>Teams….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447800" y="1901952"/>
            <a:ext cx="6629400" cy="4224528"/>
          </a:xfrm>
        </p:spPr>
        <p:txBody>
          <a:bodyPr/>
          <a:lstStyle/>
          <a:p>
            <a:pPr algn="ctr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3200" dirty="0" smtClean="0"/>
              <a:t> </a:t>
            </a:r>
          </a:p>
          <a:p>
            <a:pPr algn="ctr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3200" dirty="0" smtClean="0">
                <a:latin typeface="Comic Sans MS" pitchFamily="66" charset="0"/>
              </a:rPr>
              <a:t>Team is a formal group </a:t>
            </a:r>
          </a:p>
          <a:p>
            <a:pPr algn="ctr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3200" dirty="0" smtClean="0">
                <a:latin typeface="Comic Sans MS" pitchFamily="66" charset="0"/>
              </a:rPr>
              <a:t>established to achieve particular objectives.</a:t>
            </a:r>
            <a:endParaRPr lang="en-US" sz="3200" dirty="0">
              <a:latin typeface="Comic Sans MS" pitchFamily="66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02920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502920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502920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502920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502920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dirty="0" smtClean="0">
                <a:latin typeface="Comic Sans MS" pitchFamily="66" charset="0"/>
              </a:rPr>
              <a:t>Purpose Of Teams?</a:t>
            </a:r>
            <a:endParaRPr lang="en-US" dirty="0">
              <a:latin typeface="Comic Sans MS" pitchFamily="66" charset="0"/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0" y="1371600"/>
          <a:ext cx="91440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905000"/>
          </a:xfr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dirty="0" smtClean="0">
                <a:latin typeface="Comic Sans MS" pitchFamily="66" charset="0"/>
              </a:rPr>
              <a:t>“Alone we can do so little and together we can do so much”</a:t>
            </a:r>
            <a:br>
              <a:rPr lang="en-US" dirty="0" smtClean="0">
                <a:latin typeface="Comic Sans MS" pitchFamily="66" charset="0"/>
              </a:rPr>
            </a:br>
            <a:r>
              <a:rPr lang="en-US" dirty="0" err="1" smtClean="0">
                <a:latin typeface="Comic Sans MS" pitchFamily="66" charset="0"/>
              </a:rPr>
              <a:t>Hellen</a:t>
            </a:r>
            <a:r>
              <a:rPr lang="en-US" dirty="0" smtClean="0">
                <a:latin typeface="Comic Sans MS" pitchFamily="66" charset="0"/>
              </a:rPr>
              <a:t> Keller </a:t>
            </a:r>
            <a:endParaRPr lang="en-US" dirty="0">
              <a:latin typeface="Comic Sans MS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0" y="3657600"/>
            <a:ext cx="1676400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895600"/>
            <a:ext cx="7772400" cy="1470025"/>
          </a:xfr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dirty="0" smtClean="0">
                <a:latin typeface="Comic Sans MS" pitchFamily="66" charset="0"/>
              </a:rPr>
              <a:t>Building Effective Teams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5553075"/>
            <a:ext cx="3048000" cy="13049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905000" cy="1905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00" y="0"/>
            <a:ext cx="1905000" cy="1905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0" y="0"/>
            <a:ext cx="1905000" cy="1905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0" y="0"/>
            <a:ext cx="1905000" cy="1905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0" y="0"/>
            <a:ext cx="1524000" cy="1905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5553075"/>
            <a:ext cx="3048000" cy="13049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553075"/>
            <a:ext cx="3048000" cy="13049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dirty="0" smtClean="0">
                <a:latin typeface="Comic Sans MS" pitchFamily="66" charset="0"/>
              </a:rPr>
              <a:t>Development of Team</a:t>
            </a:r>
            <a:br>
              <a:rPr lang="en-US" dirty="0" smtClean="0">
                <a:latin typeface="Comic Sans MS" pitchFamily="66" charset="0"/>
              </a:rPr>
            </a:br>
            <a:r>
              <a:rPr lang="en-US" dirty="0" err="1" smtClean="0">
                <a:latin typeface="Comic Sans MS" pitchFamily="66" charset="0"/>
              </a:rPr>
              <a:t>Tuckman</a:t>
            </a:r>
            <a:r>
              <a:rPr lang="en-US" smtClean="0">
                <a:latin typeface="Comic Sans MS" pitchFamily="66" charset="0"/>
              </a:rPr>
              <a:t>, 2001</a:t>
            </a:r>
            <a:endParaRPr lang="en-US" dirty="0">
              <a:latin typeface="Comic Sans MS" pitchFamily="66" charset="0"/>
            </a:endParaRPr>
          </a:p>
        </p:txBody>
      </p:sp>
      <p:graphicFrame>
        <p:nvGraphicFramePr>
          <p:cNvPr id="14" name="Content Placeholder 13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dirty="0" smtClean="0">
                <a:latin typeface="Comic Sans MS" pitchFamily="66" charset="0"/>
              </a:rPr>
              <a:t>Selecting Team Members</a:t>
            </a:r>
            <a:endParaRPr lang="en-US" dirty="0">
              <a:latin typeface="Comic Sans MS" pitchFamily="66" charset="0"/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0" y="1447800"/>
          <a:ext cx="88392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-228600" y="152400"/>
          <a:ext cx="8915400" cy="640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2095500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2133600"/>
            <a:ext cx="2095500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48500" y="0"/>
            <a:ext cx="2095500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4038600"/>
            <a:ext cx="20955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48500" y="4267200"/>
            <a:ext cx="20955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48500" y="2133600"/>
            <a:ext cx="2095500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667000"/>
            <a:ext cx="8229600" cy="1143000"/>
          </a:xfr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dirty="0" smtClean="0">
                <a:latin typeface="Comic Sans MS" pitchFamily="66" charset="0"/>
              </a:rPr>
              <a:t>Team Roles</a:t>
            </a:r>
            <a:br>
              <a:rPr lang="en-US" dirty="0" smtClean="0">
                <a:latin typeface="Comic Sans MS" pitchFamily="66" charset="0"/>
              </a:rPr>
            </a:br>
            <a:r>
              <a:rPr lang="en-US" dirty="0" smtClean="0">
                <a:latin typeface="Comic Sans MS" pitchFamily="66" charset="0"/>
              </a:rPr>
              <a:t>“RM </a:t>
            </a:r>
            <a:r>
              <a:rPr lang="en-US" dirty="0" err="1" smtClean="0">
                <a:latin typeface="Comic Sans MS" pitchFamily="66" charset="0"/>
              </a:rPr>
              <a:t>Belbin</a:t>
            </a:r>
            <a:r>
              <a:rPr lang="en-US" dirty="0" smtClean="0">
                <a:latin typeface="Comic Sans MS" pitchFamily="66" charset="0"/>
              </a:rPr>
              <a:t>”</a:t>
            </a:r>
            <a:endParaRPr lang="en-US" dirty="0">
              <a:latin typeface="Comic Sans MS" pitchFamily="66" charset="0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0"/>
            <a:ext cx="19716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716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0"/>
            <a:ext cx="19716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72325" y="0"/>
            <a:ext cx="19716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5638800"/>
            <a:ext cx="19716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5667375"/>
            <a:ext cx="19716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667375"/>
            <a:ext cx="19716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0400" y="5667375"/>
            <a:ext cx="19716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dirty="0" smtClean="0">
                <a:latin typeface="Comic Sans MS" pitchFamily="66" charset="0"/>
              </a:rPr>
              <a:t>Team Building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pPr algn="ctr">
              <a:buNone/>
            </a:pPr>
            <a:r>
              <a:rPr lang="en-US" dirty="0" smtClean="0">
                <a:latin typeface="Comic Sans MS" pitchFamily="66" charset="0"/>
              </a:rPr>
              <a:t>Encouraging the team members to work as a team</a:t>
            </a:r>
            <a:endParaRPr lang="en-US" dirty="0">
              <a:latin typeface="Comic Sans MS" pitchFamily="66" charset="0"/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4714875"/>
            <a:ext cx="2143125" cy="2143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4714875"/>
            <a:ext cx="2143125" cy="2143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0875" y="4714875"/>
            <a:ext cx="2143125" cy="2143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14875"/>
            <a:ext cx="2752725" cy="2143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667000"/>
            <a:ext cx="8229600" cy="1143000"/>
          </a:xfr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dirty="0" smtClean="0">
                <a:latin typeface="Comic Sans MS" pitchFamily="66" charset="0"/>
              </a:rPr>
              <a:t>Team Building</a:t>
            </a:r>
            <a:endParaRPr lang="en-US" dirty="0">
              <a:latin typeface="Comic Sans MS" pitchFamily="66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4714875"/>
            <a:ext cx="2667000" cy="2143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4714875"/>
            <a:ext cx="2143125" cy="2143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4714875"/>
            <a:ext cx="2219325" cy="2143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14875"/>
            <a:ext cx="2143125" cy="2143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0"/>
            <a:ext cx="2143125" cy="2143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0"/>
            <a:ext cx="2743200" cy="2143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0"/>
            <a:ext cx="2143125" cy="2143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143125" cy="2143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3200"/>
            <a:ext cx="8229600" cy="1143000"/>
          </a:xfr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dirty="0" smtClean="0">
                <a:latin typeface="Comic Sans MS" pitchFamily="66" charset="0"/>
              </a:rPr>
              <a:t>Types of Teams</a:t>
            </a:r>
            <a:endParaRPr lang="en-US" dirty="0">
              <a:latin typeface="Comic Sans MS" pitchFamily="66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4743450"/>
            <a:ext cx="2162175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43450"/>
            <a:ext cx="2162175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81825" y="0"/>
            <a:ext cx="2162175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0"/>
            <a:ext cx="2162175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162175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81825" y="4743450"/>
            <a:ext cx="2162175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err="1" smtClean="0">
                <a:latin typeface="Comic Sans MS" pitchFamily="66" charset="0"/>
              </a:rPr>
              <a:t>Multdisciplinary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smtClean="0">
                <a:latin typeface="Comic Sans MS" pitchFamily="66" charset="0"/>
              </a:rPr>
              <a:t>Teams</a:t>
            </a:r>
            <a:endParaRPr lang="en-US" dirty="0">
              <a:latin typeface="Comic Sans MS" pitchFamily="66" charset="0"/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0" y="1219200"/>
          <a:ext cx="9144000" cy="563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96200" y="0"/>
            <a:ext cx="144780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96200" y="5648325"/>
            <a:ext cx="144780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5648325"/>
            <a:ext cx="144780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44780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dirty="0" smtClean="0">
                <a:latin typeface="Comic Sans MS" pitchFamily="66" charset="0"/>
              </a:rPr>
              <a:t>Multi- skilled Team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3" name="Sun 2"/>
          <p:cNvSpPr/>
          <p:nvPr/>
        </p:nvSpPr>
        <p:spPr>
          <a:xfrm>
            <a:off x="1981200" y="1600200"/>
            <a:ext cx="5410200" cy="4876800"/>
          </a:xfrm>
          <a:prstGeom prst="sun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Comic Sans MS" pitchFamily="66" charset="0"/>
              </a:rPr>
              <a:t>Each Team Member Is Versatile Enough To Handle  Different Tasks</a:t>
            </a:r>
            <a:endParaRPr lang="en-US" sz="2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dirty="0" smtClean="0">
                <a:latin typeface="Comic Sans MS" pitchFamily="66" charset="0"/>
              </a:rPr>
              <a:t>Effective Teams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" y="2590800"/>
            <a:ext cx="7848600" cy="25908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Comic Sans MS" pitchFamily="66" charset="0"/>
              </a:rPr>
              <a:t>Team work simply stated as  “ Less Me And More We”</a:t>
            </a:r>
            <a:endParaRPr lang="en-US" sz="3600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dirty="0" smtClean="0">
                <a:latin typeface="Comic Sans MS" pitchFamily="66" charset="0"/>
              </a:rPr>
              <a:t>Team Effectiveness</a:t>
            </a:r>
            <a:endParaRPr lang="en-US" dirty="0">
              <a:latin typeface="Comic Sans MS" pitchFamily="66" charset="0"/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0" y="1397000"/>
          <a:ext cx="9144000" cy="546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1524000" y="990600"/>
          <a:ext cx="60960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95600"/>
            <a:ext cx="8229600" cy="1143000"/>
          </a:xfr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dirty="0" smtClean="0">
                <a:latin typeface="Comic Sans MS" pitchFamily="66" charset="0"/>
              </a:rPr>
              <a:t>Quantifiable Factors</a:t>
            </a:r>
            <a:endParaRPr lang="en-US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1"/>
          <a:ext cx="9144000" cy="693085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572000"/>
                <a:gridCol w="4572000"/>
              </a:tblGrid>
              <a:tr h="51165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Effective</a:t>
                      </a:r>
                      <a:r>
                        <a:rPr lang="en-US" baseline="0" dirty="0" smtClean="0">
                          <a:latin typeface="Comic Sans MS" pitchFamily="66" charset="0"/>
                        </a:rPr>
                        <a:t> Team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Ineffective Team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657046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mic Sans MS" pitchFamily="66" charset="0"/>
                        </a:rPr>
                        <a:t>Low rate of labor turnover</a:t>
                      </a:r>
                    </a:p>
                    <a:p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mic Sans MS" pitchFamily="66" charset="0"/>
                        </a:rPr>
                        <a:t>High rate of labor turnover</a:t>
                      </a:r>
                    </a:p>
                    <a:p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779132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mic Sans MS" pitchFamily="66" charset="0"/>
                        </a:rPr>
                        <a:t>Low accident rate</a:t>
                      </a:r>
                    </a:p>
                    <a:p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mic Sans MS" pitchFamily="66" charset="0"/>
                        </a:rPr>
                        <a:t>High accident rate</a:t>
                      </a:r>
                    </a:p>
                    <a:p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883125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mic Sans MS" pitchFamily="66" charset="0"/>
                        </a:rPr>
                        <a:t>Low absenteeism</a:t>
                      </a:r>
                    </a:p>
                    <a:p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mic Sans MS" pitchFamily="66" charset="0"/>
                        </a:rPr>
                        <a:t>High absenteeism</a:t>
                      </a:r>
                    </a:p>
                    <a:p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883125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mic Sans MS" pitchFamily="66" charset="0"/>
                        </a:rPr>
                        <a:t>High Output</a:t>
                      </a:r>
                    </a:p>
                    <a:p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mic Sans MS" pitchFamily="66" charset="0"/>
                        </a:rPr>
                        <a:t>Low Output</a:t>
                      </a:r>
                    </a:p>
                    <a:p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726973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mic Sans MS" pitchFamily="66" charset="0"/>
                        </a:rPr>
                        <a:t>Good Quality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mic Sans MS" pitchFamily="66" charset="0"/>
                        </a:rPr>
                        <a:t>Poor Quality Output</a:t>
                      </a:r>
                    </a:p>
                  </a:txBody>
                  <a:tcPr/>
                </a:tc>
              </a:tr>
              <a:tr h="1228192">
                <a:tc>
                  <a:txBody>
                    <a:bodyPr/>
                    <a:lstStyle/>
                    <a:p>
                      <a:endParaRPr lang="en-US" dirty="0" smtClean="0">
                        <a:latin typeface="Comic Sans MS" pitchFamily="66" charset="0"/>
                      </a:endParaRPr>
                    </a:p>
                    <a:p>
                      <a:r>
                        <a:rPr lang="en-US" dirty="0" smtClean="0">
                          <a:latin typeface="Comic Sans MS" pitchFamily="66" charset="0"/>
                        </a:rPr>
                        <a:t>Individual Targets are achieved</a:t>
                      </a:r>
                    </a:p>
                    <a:p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>
                        <a:latin typeface="Comic Sans MS" pitchFamily="66" charset="0"/>
                      </a:endParaRPr>
                    </a:p>
                    <a:p>
                      <a:r>
                        <a:rPr lang="en-US" dirty="0" smtClean="0">
                          <a:latin typeface="Comic Sans MS" pitchFamily="66" charset="0"/>
                        </a:rPr>
                        <a:t>Individual Targets are not achieved</a:t>
                      </a:r>
                    </a:p>
                    <a:p>
                      <a:endParaRPr lang="en-US" dirty="0" smtClean="0">
                        <a:latin typeface="Comic Sans MS" pitchFamily="66" charset="0"/>
                      </a:endParaRPr>
                    </a:p>
                    <a:p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1261607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mic Sans MS" pitchFamily="66" charset="0"/>
                        </a:rPr>
                        <a:t>Few stoppage at work</a:t>
                      </a:r>
                    </a:p>
                    <a:p>
                      <a:endParaRPr lang="en-US" dirty="0" smtClean="0">
                        <a:latin typeface="Comic Sans MS" pitchFamily="66" charset="0"/>
                      </a:endParaRPr>
                    </a:p>
                    <a:p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Comic Sans MS" pitchFamily="66" charset="0"/>
                        </a:rPr>
                        <a:t>Time is wasted due stoppages at work</a:t>
                      </a:r>
                    </a:p>
                    <a:p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514600"/>
            <a:ext cx="8229600" cy="1143000"/>
          </a:xfr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dirty="0" smtClean="0">
                <a:latin typeface="Comic Sans MS" pitchFamily="66" charset="0"/>
              </a:rPr>
              <a:t>Qualitative Factors</a:t>
            </a:r>
            <a:endParaRPr lang="en-US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9144000" cy="70866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572000"/>
                <a:gridCol w="4572000"/>
              </a:tblGrid>
              <a:tr h="37795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Effective Work Team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Ineffective Work Team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9448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u="none" dirty="0" smtClean="0">
                          <a:latin typeface="Comic Sans MS" pitchFamily="66" charset="0"/>
                        </a:rPr>
                        <a:t>High commitment for achievement  of organizational  goal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mic Sans MS" pitchFamily="66" charset="0"/>
                        </a:rPr>
                        <a:t>Low  commitment for achievement  of organizational goal</a:t>
                      </a:r>
                    </a:p>
                    <a:p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6614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Comic Sans MS" pitchFamily="66" charset="0"/>
                        </a:rPr>
                        <a:t>Clear understanding of group’s goal</a:t>
                      </a:r>
                    </a:p>
                    <a:p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mic Sans MS" pitchFamily="66" charset="0"/>
                        </a:rPr>
                        <a:t>Little understanding of group’s goal</a:t>
                      </a:r>
                    </a:p>
                    <a:p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6614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Comic Sans MS" pitchFamily="66" charset="0"/>
                        </a:rPr>
                        <a:t>Group problem solving</a:t>
                      </a:r>
                    </a:p>
                    <a:p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Comic Sans MS" pitchFamily="66" charset="0"/>
                        </a:rPr>
                        <a:t>Group problem solving</a:t>
                      </a:r>
                    </a:p>
                    <a:p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661416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mic Sans MS" pitchFamily="66" charset="0"/>
                        </a:rPr>
                        <a:t>Consensus of opinion sought, though argument and mutual adjustment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mic Sans MS" pitchFamily="66" charset="0"/>
                        </a:rPr>
                        <a:t>Interpersonal</a:t>
                      </a:r>
                      <a:r>
                        <a:rPr lang="en-US" baseline="0" dirty="0" smtClean="0">
                          <a:latin typeface="Comic Sans MS" pitchFamily="66" charset="0"/>
                        </a:rPr>
                        <a:t> hostility, grudges and attempts to dominate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1228344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mic Sans MS" pitchFamily="66" charset="0"/>
                        </a:rPr>
                        <a:t>Trust and open communication between members</a:t>
                      </a:r>
                    </a:p>
                    <a:p>
                      <a:endParaRPr lang="en-US" dirty="0" smtClean="0">
                        <a:latin typeface="Comic Sans MS" pitchFamily="66" charset="0"/>
                      </a:endParaRPr>
                    </a:p>
                    <a:p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mic Sans MS" pitchFamily="66" charset="0"/>
                        </a:rPr>
                        <a:t>Mistrust between group members and  open suspicion of leaders</a:t>
                      </a:r>
                    </a:p>
                    <a:p>
                      <a:r>
                        <a:rPr lang="en-US" dirty="0" smtClean="0">
                          <a:latin typeface="Comic Sans MS" pitchFamily="66" charset="0"/>
                        </a:rPr>
                        <a:t> </a:t>
                      </a:r>
                    </a:p>
                  </a:txBody>
                  <a:tcPr/>
                </a:tc>
              </a:tr>
              <a:tr h="661416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mic Sans MS" pitchFamily="66" charset="0"/>
                        </a:rPr>
                        <a:t>Idea sharing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mic Sans MS" pitchFamily="66" charset="0"/>
                        </a:rPr>
                        <a:t>Little idea sharing</a:t>
                      </a:r>
                    </a:p>
                    <a:p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94488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mic Sans MS" pitchFamily="66" charset="0"/>
                        </a:rPr>
                        <a:t>Mutual Help and encouragement through constructive  criticism</a:t>
                      </a:r>
                    </a:p>
                    <a:p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mic Sans MS" pitchFamily="66" charset="0"/>
                        </a:rPr>
                        <a:t>Competition,</a:t>
                      </a:r>
                      <a:r>
                        <a:rPr lang="en-US" baseline="0" dirty="0" smtClean="0">
                          <a:latin typeface="Comic Sans MS" pitchFamily="66" charset="0"/>
                        </a:rPr>
                        <a:t> Self interest and hostile criticism within group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94488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mic Sans MS" pitchFamily="66" charset="0"/>
                        </a:rPr>
                        <a:t>Motivation and ability to work in the leader’s absence</a:t>
                      </a:r>
                    </a:p>
                    <a:p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mic Sans MS" pitchFamily="66" charset="0"/>
                        </a:rPr>
                        <a:t>Need for leadership to direct and control</a:t>
                      </a:r>
                    </a:p>
                    <a:p>
                      <a:endParaRPr lang="en-US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1728</TotalTime>
  <Words>695</Words>
  <Application>Microsoft Office PowerPoint</Application>
  <PresentationFormat>On-screen Show (4:3)</PresentationFormat>
  <Paragraphs>204</Paragraphs>
  <Slides>42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Oriel</vt:lpstr>
      <vt:lpstr>Decision Making in Non Profit Sector  Lecture-18</vt:lpstr>
      <vt:lpstr>Agenda </vt:lpstr>
      <vt:lpstr>HOW TO DEVELOP, BUILD AND LEAD TEAMS</vt:lpstr>
      <vt:lpstr>Slide 4</vt:lpstr>
      <vt:lpstr>What Is A Group?</vt:lpstr>
      <vt:lpstr>What Do You Think?</vt:lpstr>
      <vt:lpstr>Slide 7</vt:lpstr>
      <vt:lpstr>Slide 8</vt:lpstr>
      <vt:lpstr>Slide 9</vt:lpstr>
      <vt:lpstr>Slide 10</vt:lpstr>
      <vt:lpstr>NO. OF GROUPS YOU BELONG?</vt:lpstr>
      <vt:lpstr>Definition Of A Group</vt:lpstr>
      <vt:lpstr>Characteristics of a Group?</vt:lpstr>
      <vt:lpstr>Cont…..</vt:lpstr>
      <vt:lpstr>Slide 15</vt:lpstr>
      <vt:lpstr>Slide 16</vt:lpstr>
      <vt:lpstr>TEAM</vt:lpstr>
      <vt:lpstr>Definition of Team</vt:lpstr>
      <vt:lpstr>Slide 19</vt:lpstr>
      <vt:lpstr>Teams….</vt:lpstr>
      <vt:lpstr>Purpose Of Teams?</vt:lpstr>
      <vt:lpstr>“Alone we can do so little and together we can do so much” Hellen Keller </vt:lpstr>
      <vt:lpstr>Building Effective Teams</vt:lpstr>
      <vt:lpstr>Development of Team Tuckman, 2001</vt:lpstr>
      <vt:lpstr>Selecting Team Members</vt:lpstr>
      <vt:lpstr>Slide 26</vt:lpstr>
      <vt:lpstr>Team Roles “RM Belbin”</vt:lpstr>
      <vt:lpstr>Slide 28</vt:lpstr>
      <vt:lpstr>Team Building</vt:lpstr>
      <vt:lpstr>Team Building</vt:lpstr>
      <vt:lpstr>Slide 31</vt:lpstr>
      <vt:lpstr>Types of Teams</vt:lpstr>
      <vt:lpstr>Multdisciplinary Teams</vt:lpstr>
      <vt:lpstr>Multi- skilled Team</vt:lpstr>
      <vt:lpstr>Effective Teams</vt:lpstr>
      <vt:lpstr>Team Effectiveness</vt:lpstr>
      <vt:lpstr>Slide 37</vt:lpstr>
      <vt:lpstr>Quantifiable Factors</vt:lpstr>
      <vt:lpstr>Slide 39</vt:lpstr>
      <vt:lpstr>Qualitative Factors</vt:lpstr>
      <vt:lpstr>Slide 41</vt:lpstr>
      <vt:lpstr>Slide 42</vt:lpstr>
    </vt:vector>
  </TitlesOfParts>
  <Company>Mobilink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 Effective Teams</dc:title>
  <dc:creator>IT</dc:creator>
  <cp:lastModifiedBy>NTS</cp:lastModifiedBy>
  <cp:revision>132</cp:revision>
  <dcterms:created xsi:type="dcterms:W3CDTF">2011-11-18T16:25:44Z</dcterms:created>
  <dcterms:modified xsi:type="dcterms:W3CDTF">2013-10-28T11:33:07Z</dcterms:modified>
</cp:coreProperties>
</file>