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0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72" r:id="rId13"/>
    <p:sldId id="267" r:id="rId14"/>
    <p:sldId id="268" r:id="rId15"/>
    <p:sldId id="269" r:id="rId16"/>
    <p:sldId id="270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315DC-907A-4019-9895-22A50578E06F}" type="datetimeFigureOut">
              <a:rPr lang="en-US" smtClean="0"/>
              <a:t>22/06/2014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3CA94-A74A-4820-836E-3744546C92C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FAF68-DC10-488D-9212-A977D9B1F7E4}" type="datetime1">
              <a:rPr lang="en-US" smtClean="0"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9CF0-D5CA-46B0-9C70-2064E363D692}" type="datetime1">
              <a:rPr lang="en-US" smtClean="0"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5AB44-B8FB-46C8-851B-6EE9D2355A18}" type="datetime1">
              <a:rPr lang="en-US" smtClean="0"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7C8B-0398-473A-A92D-5FAD3D38102E}" type="datetime1">
              <a:rPr lang="en-US" smtClean="0"/>
              <a:t>22/06/2014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C8F60-2F20-4DB9-8652-59BB257DAFA8}" type="datetime1">
              <a:rPr lang="en-US" smtClean="0"/>
              <a:t>22/06/2014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16720-E5C2-4208-9601-DF696504165B}" type="datetime1">
              <a:rPr lang="en-US" smtClean="0"/>
              <a:t>22/06/2014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CEBB9-5568-41E4-8FFC-4E5FBD4621CC}" type="datetime1">
              <a:rPr lang="en-US" smtClean="0"/>
              <a:t>22/06/2014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2CE0D-FEEB-4845-9B97-4CB018F2869A}" type="datetime1">
              <a:rPr lang="en-US" smtClean="0"/>
              <a:t>22/06/2014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C8F36-2E66-4AD8-A31A-42F73C0DA6F2}" type="datetime1">
              <a:rPr lang="en-US" smtClean="0"/>
              <a:t>22/06/2014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49131-A7D8-4C2A-A1CB-D3ADC1A0166D}" type="datetime1">
              <a:rPr lang="en-US" smtClean="0"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C3EFE-C75E-4A93-AEFE-40EF9928EED5}" type="datetime1">
              <a:rPr lang="en-US" smtClean="0"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C0971-3FF2-4D49-94E6-B3F9DA606C62}" type="datetime1">
              <a:rPr lang="en-US" smtClean="0"/>
              <a:t>22/06/2014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1FFA9-075A-4A67-9A60-67D60568E2C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COMPARATIVE PUBLIC ADMINISTRATION MPA503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6200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 Black" pitchFamily="34" charset="0"/>
              </a:rPr>
              <a:t>NEW PUBLIC ADMINISTRATION/MANAGEMENT</a:t>
            </a:r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SUMMARY/RECAP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DIFFERENCES</a:t>
            </a:r>
          </a:p>
          <a:p>
            <a:r>
              <a:rPr lang="en-US" sz="2800" dirty="0" smtClean="0">
                <a:latin typeface="Arial Black" pitchFamily="34" charset="0"/>
              </a:rPr>
              <a:t>POLITICAL DIRECTION</a:t>
            </a:r>
          </a:p>
          <a:p>
            <a:r>
              <a:rPr lang="en-US" sz="2800" dirty="0" smtClean="0">
                <a:latin typeface="Arial Black" pitchFamily="34" charset="0"/>
              </a:rPr>
              <a:t>BREADTH OF SCOPE,IMPACT AND CONSIDERATION</a:t>
            </a:r>
          </a:p>
          <a:p>
            <a:r>
              <a:rPr lang="en-US" sz="2800" dirty="0" smtClean="0">
                <a:latin typeface="Arial Black" pitchFamily="34" charset="0"/>
              </a:rPr>
              <a:t>PUBLIC ACCOUNTABILITY</a:t>
            </a:r>
          </a:p>
          <a:p>
            <a:r>
              <a:rPr lang="en-US" sz="2800" dirty="0" smtClean="0">
                <a:latin typeface="Arial Black" pitchFamily="34" charset="0"/>
              </a:rPr>
              <a:t>PRINCIPLE OF UNIFORMITY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SIMILARITIES (ORGANISATIONAL)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ROLE OF STATE:BALANCED VIEW</a:t>
            </a: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FIRST MINNOWBROOK CONFERENCE (1968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3500" dirty="0" smtClean="0">
                <a:latin typeface="Arial Black" pitchFamily="34" charset="0"/>
              </a:rPr>
              <a:t>NEW PUBLIC ADMINISTRATION</a:t>
            </a:r>
          </a:p>
          <a:p>
            <a:pPr>
              <a:buNone/>
            </a:pPr>
            <a:endParaRPr lang="en-US" sz="3500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THEMES</a:t>
            </a:r>
          </a:p>
          <a:p>
            <a:r>
              <a:rPr lang="en-US" dirty="0" smtClean="0">
                <a:latin typeface="Arial Black" pitchFamily="34" charset="0"/>
              </a:rPr>
              <a:t>SOCIAL EQUITY</a:t>
            </a:r>
          </a:p>
          <a:p>
            <a:r>
              <a:rPr lang="en-US" dirty="0" smtClean="0">
                <a:latin typeface="Arial Black" pitchFamily="34" charset="0"/>
              </a:rPr>
              <a:t>ETHICS</a:t>
            </a:r>
          </a:p>
          <a:p>
            <a:r>
              <a:rPr lang="en-US" dirty="0" smtClean="0">
                <a:latin typeface="Arial Black" pitchFamily="34" charset="0"/>
              </a:rPr>
              <a:t>HUMAN RELATIONS,ACCOUNTABILITY</a:t>
            </a:r>
          </a:p>
          <a:p>
            <a:r>
              <a:rPr lang="en-US" dirty="0" smtClean="0">
                <a:latin typeface="Arial Black" pitchFamily="34" charset="0"/>
              </a:rPr>
              <a:t>ADMINISTRATIVE LEADERSHIP</a:t>
            </a:r>
          </a:p>
          <a:p>
            <a:r>
              <a:rPr lang="en-US" dirty="0" smtClean="0">
                <a:latin typeface="Arial Black" pitchFamily="34" charset="0"/>
              </a:rPr>
              <a:t>RECONCILING PUBLIC ADMINISTRATION WITH DEMOCRACY 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LED BY DWIGHT WALDO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GOALS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 Black" pitchFamily="34" charset="0"/>
              </a:rPr>
              <a:t>RELEVANCE (TO ADDRESS PEOPLES ISSUES RATHER THAN EFFICIENCY)</a:t>
            </a:r>
          </a:p>
          <a:p>
            <a:r>
              <a:rPr lang="en-US" sz="2800" dirty="0" smtClean="0">
                <a:latin typeface="Arial Black" pitchFamily="34" charset="0"/>
              </a:rPr>
              <a:t>VALUES (VALUE NUETRAL STAND WAS FALSE.OPENNESS ABOUT VALUES BEING SERVED)</a:t>
            </a:r>
          </a:p>
          <a:p>
            <a:r>
              <a:rPr lang="en-US" sz="2800" dirty="0" smtClean="0">
                <a:latin typeface="Arial Black" pitchFamily="34" charset="0"/>
              </a:rPr>
              <a:t>SOCIAL EQUITY (SHOULD BE THE OBJECTIVE AND IT SHOULD CHAMPION THE POOR AND UNDER-PRIVELEGED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Client focus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 Black" pitchFamily="34" charset="0"/>
              </a:rPr>
              <a:t>MERE EMPHASIS ON ORGANISATIONAL PERFORMANCE NOT SUFFICIENT</a:t>
            </a:r>
          </a:p>
          <a:p>
            <a:r>
              <a:rPr lang="en-US" sz="2800" dirty="0" smtClean="0">
                <a:latin typeface="Arial Black" pitchFamily="34" charset="0"/>
              </a:rPr>
              <a:t>CLIENT S TO HAVE A VOICE IN PROVISION OF GOODS AND SERVICES (WHAT,HOW AND WHEN)</a:t>
            </a:r>
          </a:p>
          <a:p>
            <a:r>
              <a:rPr lang="en-US" sz="2800" dirty="0" smtClean="0">
                <a:latin typeface="Arial Black" pitchFamily="34" charset="0"/>
              </a:rPr>
              <a:t>POSITIVE,PROACTIVE AND RESPONSIVE ADMINISTRATORS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PERSPECTIVES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MOVEMENT TOWARDS NORMATIVE THEORY,SOCIAL CONCERN AND ACTIVISM</a:t>
            </a:r>
          </a:p>
          <a:p>
            <a:r>
              <a:rPr lang="en-US" sz="2800" dirty="0" smtClean="0">
                <a:latin typeface="Arial Black" pitchFamily="34" charset="0"/>
              </a:rPr>
              <a:t>MOVES AWAY FROM POSITIVISM AND SCIENTICISM</a:t>
            </a:r>
          </a:p>
          <a:p>
            <a:r>
              <a:rPr lang="en-US" sz="2800" dirty="0" smtClean="0">
                <a:latin typeface="Arial Black" pitchFamily="34" charset="0"/>
              </a:rPr>
              <a:t>LESS GENERIC AND MORE PRESCRIPTIVE</a:t>
            </a:r>
          </a:p>
          <a:p>
            <a:r>
              <a:rPr lang="en-US" sz="2800" dirty="0" smtClean="0">
                <a:latin typeface="Arial Black" pitchFamily="34" charset="0"/>
              </a:rPr>
              <a:t>REPRESENTATIVE BUREAUCRACY</a:t>
            </a:r>
          </a:p>
          <a:p>
            <a:r>
              <a:rPr lang="en-US" sz="2800" dirty="0" smtClean="0">
                <a:latin typeface="Arial Black" pitchFamily="34" charset="0"/>
              </a:rPr>
              <a:t>PEOPLES PARTICIPATION IN ADMINISTRATION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CRITICISM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ANTI-POSITIVIST</a:t>
            </a:r>
          </a:p>
          <a:p>
            <a:r>
              <a:rPr lang="en-US" sz="2800" dirty="0" smtClean="0">
                <a:latin typeface="Arial Black" pitchFamily="34" charset="0"/>
              </a:rPr>
              <a:t>ANTI-THEORETIC</a:t>
            </a:r>
          </a:p>
          <a:p>
            <a:r>
              <a:rPr lang="en-US" sz="2800" dirty="0" smtClean="0">
                <a:latin typeface="Arial Black" pitchFamily="34" charset="0"/>
              </a:rPr>
              <a:t>ANTI-MANAGEMENT</a:t>
            </a:r>
          </a:p>
          <a:p>
            <a:r>
              <a:rPr lang="en-US" sz="2800" dirty="0" smtClean="0">
                <a:latin typeface="Arial Black" pitchFamily="34" charset="0"/>
              </a:rPr>
              <a:t>SOCIAL EQUITY  ACTUALLY BEING RECOGNISED AS AN OBJECTIVE OF PUBLIC ADMINISTRATION?</a:t>
            </a:r>
          </a:p>
          <a:p>
            <a:r>
              <a:rPr lang="en-US" sz="2800" dirty="0" smtClean="0">
                <a:latin typeface="Arial Black" pitchFamily="34" charset="0"/>
              </a:rPr>
              <a:t> ONLY AN ILLUSION OF A PARADIGM SHIFT</a:t>
            </a: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SIGNIFICANCE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STRENGTHENED POLICY SCIENCE PERSPECTIVE</a:t>
            </a:r>
          </a:p>
          <a:p>
            <a:r>
              <a:rPr lang="en-US" sz="2800" dirty="0" smtClean="0">
                <a:latin typeface="Arial Black" pitchFamily="34" charset="0"/>
              </a:rPr>
              <a:t>CHALLENGED POLITICS – ADMINISTRATION DICHOTOMY</a:t>
            </a:r>
          </a:p>
          <a:p>
            <a:r>
              <a:rPr lang="en-US" sz="2800" dirty="0" smtClean="0">
                <a:latin typeface="Arial Black" pitchFamily="34" charset="0"/>
              </a:rPr>
              <a:t>INTENSIFIED ECOLOGICAL ORIENTATION,ACTIVISM AND COMMITMENT OF PUBLIC ADMINISTRATION COMMUNITY</a:t>
            </a:r>
          </a:p>
          <a:p>
            <a:r>
              <a:rPr lang="en-US" sz="2800" dirty="0" smtClean="0">
                <a:latin typeface="Arial Black" pitchFamily="34" charset="0"/>
              </a:rPr>
              <a:t>PUSHED DISCIPLINE TOWARDS GREATER RELEVANCE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SIGNIFICANCE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BROUGHT ACADEMICS AND PRACTITIONERS OF PUBLIC ADMINISTRATION CLOSER</a:t>
            </a:r>
          </a:p>
          <a:p>
            <a:r>
              <a:rPr lang="en-US" sz="2800" dirty="0" smtClean="0">
                <a:latin typeface="Arial Black" pitchFamily="34" charset="0"/>
              </a:rPr>
              <a:t>STRENGTHENED CLIENT-ORIENTATION IN ADMINISTRATION</a:t>
            </a:r>
          </a:p>
          <a:p>
            <a:r>
              <a:rPr lang="en-US" sz="2800" dirty="0" smtClean="0">
                <a:latin typeface="Arial Black" pitchFamily="34" charset="0"/>
              </a:rPr>
              <a:t>SUPPORTED MOVEMENT OF DEMOCRATIC HUMANISM</a:t>
            </a:r>
          </a:p>
          <a:p>
            <a:r>
              <a:rPr lang="en-US" sz="2800" dirty="0" smtClean="0">
                <a:latin typeface="Arial Black" pitchFamily="34" charset="0"/>
              </a:rPr>
              <a:t>PROMOTED AWARENESS OF INTERNAL DEMOCRACY THROUGH GENUINE PARTICIPATION IN PUBLIC SYSTEMS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MINNOWBROOK II (1988)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EMPHASISED</a:t>
            </a:r>
          </a:p>
          <a:p>
            <a:pPr>
              <a:buNone/>
            </a:pPr>
            <a:endParaRPr lang="en-US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LEADERSHIP</a:t>
            </a:r>
          </a:p>
          <a:p>
            <a:r>
              <a:rPr lang="en-US" sz="2800" dirty="0" smtClean="0">
                <a:latin typeface="Arial Black" pitchFamily="34" charset="0"/>
              </a:rPr>
              <a:t>CONSTITUTIONAL/LEGAL PERSPECTIVE</a:t>
            </a:r>
          </a:p>
          <a:p>
            <a:r>
              <a:rPr lang="en-US" sz="2800" dirty="0" smtClean="0">
                <a:latin typeface="Arial Black" pitchFamily="34" charset="0"/>
              </a:rPr>
              <a:t>TECHNOLOGY</a:t>
            </a:r>
          </a:p>
          <a:p>
            <a:r>
              <a:rPr lang="en-US" sz="2800" dirty="0" smtClean="0">
                <a:latin typeface="Arial Black" pitchFamily="34" charset="0"/>
              </a:rPr>
              <a:t>POLICY</a:t>
            </a:r>
          </a:p>
          <a:p>
            <a:r>
              <a:rPr lang="en-US" sz="2800" dirty="0" smtClean="0">
                <a:latin typeface="Arial Black" pitchFamily="34" charset="0"/>
              </a:rPr>
              <a:t>ECONOMIC</a:t>
            </a:r>
            <a:endParaRPr lang="en-US" dirty="0" smtClean="0">
              <a:latin typeface="Arial Black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NEW PUBLIC MANAGEMENT 1990s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REINVENTING GOVERNMENT by DAVID OSBORNE &amp; TED GAEBLER (1992)</a:t>
            </a:r>
          </a:p>
          <a:p>
            <a:r>
              <a:rPr lang="en-US" sz="2800" dirty="0" smtClean="0">
                <a:latin typeface="Arial Black" pitchFamily="34" charset="0"/>
              </a:rPr>
              <a:t>INTRODUCED THE SECOND PARADIGM SHIFT AFTER THE  NEW PUBLIC ADMINISTRATION OF 1960s</a:t>
            </a:r>
          </a:p>
          <a:p>
            <a:r>
              <a:rPr lang="en-US" sz="2800" dirty="0" smtClean="0">
                <a:latin typeface="Arial Black" pitchFamily="34" charset="0"/>
              </a:rPr>
              <a:t>TERM COINED BY CHRISTOPHER HOOD IN AN ARTICLE IN 1991</a:t>
            </a:r>
          </a:p>
          <a:p>
            <a:r>
              <a:rPr lang="en-US" sz="2800" dirty="0" smtClean="0">
                <a:latin typeface="Arial Black" pitchFamily="34" charset="0"/>
              </a:rPr>
              <a:t>THATCHERISM &amp; REAGANISM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CONCEPT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MARKET NOT STATE TO BE THE KEY REGULATOR OF ECONOMY</a:t>
            </a:r>
          </a:p>
          <a:p>
            <a:r>
              <a:rPr lang="en-US" sz="2800" dirty="0" smtClean="0">
                <a:latin typeface="Arial Black" pitchFamily="34" charset="0"/>
              </a:rPr>
              <a:t>SHIFT FROM DIRECT PROVISION OF SERVICES TO INDIRECT METHODS LIKE POLICY MAKING ,FACILITATING,CONTRACTING,PROVIDING INFORMATION AND COORDINATING OTHER ACTORS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BASIC THEMES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THREE E s</a:t>
            </a:r>
          </a:p>
          <a:p>
            <a:pPr>
              <a:buNone/>
            </a:pPr>
            <a:endParaRPr lang="en-US" sz="2800" dirty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ECONOMY (THE ERADICATION OF WASTE)</a:t>
            </a:r>
          </a:p>
          <a:p>
            <a:r>
              <a:rPr lang="en-US" sz="2800" dirty="0" smtClean="0">
                <a:latin typeface="Arial Black" pitchFamily="34" charset="0"/>
              </a:rPr>
              <a:t>EFFICIENCY (THE STREAMLINING OF SERVICES)</a:t>
            </a:r>
          </a:p>
          <a:p>
            <a:r>
              <a:rPr lang="en-US" sz="2800" dirty="0" smtClean="0">
                <a:latin typeface="Arial Black" pitchFamily="34" charset="0"/>
              </a:rPr>
              <a:t>EFFECTIVENESS (THE SPECIFICATION OF OBJECTIVES TO ENSURE THAT RESOURCES ARE TARGETED ON PROBLEMS</a:t>
            </a: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EMPHASIS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PERFORMANCE-APPRAISAL</a:t>
            </a:r>
          </a:p>
          <a:p>
            <a:r>
              <a:rPr lang="en-US" sz="2800" dirty="0" smtClean="0">
                <a:latin typeface="Arial Black" pitchFamily="34" charset="0"/>
              </a:rPr>
              <a:t>MANAGERIAL AUTONOMY</a:t>
            </a:r>
          </a:p>
          <a:p>
            <a:r>
              <a:rPr lang="en-US" sz="2800" dirty="0" smtClean="0">
                <a:latin typeface="Arial Black" pitchFamily="34" charset="0"/>
              </a:rPr>
              <a:t>COST CUTTING</a:t>
            </a:r>
          </a:p>
          <a:p>
            <a:r>
              <a:rPr lang="en-US" sz="2800" dirty="0" smtClean="0">
                <a:latin typeface="Arial Black" pitchFamily="34" charset="0"/>
              </a:rPr>
              <a:t>FINANCIAL INCENTIVES</a:t>
            </a:r>
          </a:p>
          <a:p>
            <a:r>
              <a:rPr lang="en-US" sz="2800" dirty="0" smtClean="0">
                <a:latin typeface="Arial Black" pitchFamily="34" charset="0"/>
              </a:rPr>
              <a:t>OUTPUT TARGETS</a:t>
            </a:r>
          </a:p>
          <a:p>
            <a:r>
              <a:rPr lang="en-US" sz="2800" dirty="0" smtClean="0">
                <a:latin typeface="Arial Black" pitchFamily="34" charset="0"/>
              </a:rPr>
              <a:t>INNOVATION</a:t>
            </a:r>
          </a:p>
          <a:p>
            <a:r>
              <a:rPr lang="en-US" sz="2800" dirty="0" smtClean="0">
                <a:latin typeface="Arial Black" pitchFamily="34" charset="0"/>
              </a:rPr>
              <a:t>RESPONSIVENESS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EMPHASIS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800" dirty="0" smtClean="0">
                <a:latin typeface="Arial Black" pitchFamily="34" charset="0"/>
              </a:rPr>
              <a:t>COMPETENCE</a:t>
            </a:r>
          </a:p>
          <a:p>
            <a:r>
              <a:rPr lang="en-US" sz="2800" dirty="0" smtClean="0">
                <a:latin typeface="Arial Black" pitchFamily="34" charset="0"/>
              </a:rPr>
              <a:t>ACCOUNTABILITY</a:t>
            </a:r>
          </a:p>
          <a:p>
            <a:r>
              <a:rPr lang="en-US" sz="2800" dirty="0" smtClean="0">
                <a:latin typeface="Arial Black" pitchFamily="34" charset="0"/>
              </a:rPr>
              <a:t>MARKET ORIENTATION</a:t>
            </a:r>
          </a:p>
          <a:p>
            <a:r>
              <a:rPr lang="en-US" sz="2800" dirty="0" smtClean="0">
                <a:latin typeface="Arial Black" pitchFamily="34" charset="0"/>
              </a:rPr>
              <a:t>QUALITY IMPROVEMENT</a:t>
            </a:r>
          </a:p>
          <a:p>
            <a:r>
              <a:rPr lang="en-US" sz="2800" dirty="0" smtClean="0">
                <a:latin typeface="Arial Black" pitchFamily="34" charset="0"/>
              </a:rPr>
              <a:t>CONTRACTING OUT</a:t>
            </a:r>
          </a:p>
          <a:p>
            <a:r>
              <a:rPr lang="en-US" sz="2800" dirty="0" smtClean="0">
                <a:latin typeface="Arial Black" pitchFamily="34" charset="0"/>
              </a:rPr>
              <a:t>FLEXIBILITY</a:t>
            </a:r>
            <a:endParaRPr lang="en-US" dirty="0" smtClean="0">
              <a:latin typeface="Arial Black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EMPHASIS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COMPETITION</a:t>
            </a:r>
          </a:p>
          <a:p>
            <a:r>
              <a:rPr lang="en-US" sz="2800" dirty="0" smtClean="0">
                <a:latin typeface="Arial Black" pitchFamily="34" charset="0"/>
              </a:rPr>
              <a:t>CHOICE</a:t>
            </a:r>
          </a:p>
          <a:p>
            <a:r>
              <a:rPr lang="en-US" sz="2800" dirty="0" smtClean="0">
                <a:latin typeface="Arial Black" pitchFamily="34" charset="0"/>
              </a:rPr>
              <a:t>INFORMATION TECHNOLOGY</a:t>
            </a:r>
          </a:p>
          <a:p>
            <a:r>
              <a:rPr lang="en-US" sz="2800" dirty="0" smtClean="0">
                <a:latin typeface="Arial Black" pitchFamily="34" charset="0"/>
              </a:rPr>
              <a:t>DECENTRALISATION</a:t>
            </a:r>
          </a:p>
          <a:p>
            <a:r>
              <a:rPr lang="en-US" sz="2800" dirty="0" smtClean="0">
                <a:latin typeface="Arial Black" pitchFamily="34" charset="0"/>
              </a:rPr>
              <a:t>DOWNSIZING</a:t>
            </a:r>
          </a:p>
          <a:p>
            <a:r>
              <a:rPr lang="en-US" sz="2800" dirty="0" smtClean="0">
                <a:latin typeface="Arial Black" pitchFamily="34" charset="0"/>
              </a:rPr>
              <a:t>DEBUREAUCRATISATION</a:t>
            </a:r>
          </a:p>
          <a:p>
            <a:r>
              <a:rPr lang="en-US" sz="2800" dirty="0" smtClean="0">
                <a:latin typeface="Arial Black" pitchFamily="34" charset="0"/>
              </a:rPr>
              <a:t>ENTREPRENUERIALISM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PUBLIC CHOICE APPROACH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USE A VARIETY OF ORGANISATIONS CAN PROVIDE DIFFERENT PUBLIC GOODS AND  SERVICES AND SUCH ORGANISATIONS CAN BE COORDINATED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IT EMPHASISES AN ANTI-BUREAUCRATIC APPROACH,DIVERSE DEMOCRATIC DECISION MAKING CENTERS,INSTITUTIONAL PLURALISM,ECONOMIC LOGIC,DECENTRALISATION,POPULAR PARTICIPATION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NEO-TAYLORISM : FOLLOW PRIVATE SECTOR PRACTICES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GOALS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CATALYTIC GOVERNMENT</a:t>
            </a:r>
          </a:p>
          <a:p>
            <a:r>
              <a:rPr lang="en-US" sz="2800" dirty="0" smtClean="0">
                <a:latin typeface="Arial Black" pitchFamily="34" charset="0"/>
              </a:rPr>
              <a:t>COMMUNITY-OWNED GOVERNMENT</a:t>
            </a:r>
          </a:p>
          <a:p>
            <a:r>
              <a:rPr lang="en-US" sz="2800" dirty="0" smtClean="0">
                <a:latin typeface="Arial Black" pitchFamily="34" charset="0"/>
              </a:rPr>
              <a:t>COMPETETIVE GOVERNMENT</a:t>
            </a:r>
          </a:p>
          <a:p>
            <a:r>
              <a:rPr lang="en-US" sz="2800" dirty="0" smtClean="0">
                <a:latin typeface="Arial Black" pitchFamily="34" charset="0"/>
              </a:rPr>
              <a:t>MISSION DRIVEN GOVERNMENT</a:t>
            </a:r>
          </a:p>
          <a:p>
            <a:r>
              <a:rPr lang="en-US" sz="2800" dirty="0" smtClean="0">
                <a:latin typeface="Arial Black" pitchFamily="34" charset="0"/>
              </a:rPr>
              <a:t>RESULTS-ORIENTED GOVERNMENT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GOALS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800" dirty="0" smtClean="0">
                <a:latin typeface="Arial Black" pitchFamily="34" charset="0"/>
              </a:rPr>
              <a:t>CUSTOMER DRIVEN GOVERNMENT</a:t>
            </a:r>
          </a:p>
          <a:p>
            <a:r>
              <a:rPr lang="en-US" sz="2800" dirty="0" smtClean="0">
                <a:latin typeface="Arial Black" pitchFamily="34" charset="0"/>
              </a:rPr>
              <a:t>ENTERPRISING GOVERNMENT</a:t>
            </a:r>
          </a:p>
          <a:p>
            <a:r>
              <a:rPr lang="en-US" sz="2800" dirty="0" smtClean="0">
                <a:latin typeface="Arial Black" pitchFamily="34" charset="0"/>
              </a:rPr>
              <a:t>ANTICIPATORY GOVERNMENT</a:t>
            </a:r>
          </a:p>
          <a:p>
            <a:r>
              <a:rPr lang="en-US" sz="2800" dirty="0" smtClean="0">
                <a:latin typeface="Arial Black" pitchFamily="34" charset="0"/>
              </a:rPr>
              <a:t>DECENTRALISED GOVERNMENT</a:t>
            </a:r>
          </a:p>
          <a:p>
            <a:r>
              <a:rPr lang="en-US" sz="2800" dirty="0" smtClean="0">
                <a:latin typeface="Arial Black" pitchFamily="34" charset="0"/>
              </a:rPr>
              <a:t>MARKET-ORIENTED GOVERNMENT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IMPACT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CREATION OF AUTONOMOUS PUBLIC ORGANISATIONS</a:t>
            </a:r>
          </a:p>
          <a:p>
            <a:r>
              <a:rPr lang="en-US" sz="2800" dirty="0" smtClean="0">
                <a:latin typeface="Arial Black" pitchFamily="34" charset="0"/>
              </a:rPr>
              <a:t>REDUCING THE SIZE OF GOVERNMENT</a:t>
            </a:r>
          </a:p>
          <a:p>
            <a:r>
              <a:rPr lang="en-US" sz="2800" dirty="0" smtClean="0">
                <a:latin typeface="Arial Black" pitchFamily="34" charset="0"/>
              </a:rPr>
              <a:t>CORPORATISATION IOF GOVERNMENT ORGANISATIONS</a:t>
            </a:r>
          </a:p>
          <a:p>
            <a:r>
              <a:rPr lang="en-US" sz="2800" dirty="0" smtClean="0">
                <a:latin typeface="Arial Black" pitchFamily="34" charset="0"/>
              </a:rPr>
              <a:t>REDUCING BUDGET AND WELFARE EXPENDITURE</a:t>
            </a:r>
          </a:p>
          <a:p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IMPACT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REFORMING CIVIL SERVICE STRUCTURES</a:t>
            </a:r>
          </a:p>
          <a:p>
            <a:r>
              <a:rPr lang="en-US" sz="2800" dirty="0" smtClean="0">
                <a:latin typeface="Arial Black" pitchFamily="34" charset="0"/>
              </a:rPr>
              <a:t>PERFORMANCE EVALUATION AND MEASUREMENT</a:t>
            </a:r>
          </a:p>
          <a:p>
            <a:r>
              <a:rPr lang="en-US" sz="2800" dirty="0" smtClean="0">
                <a:latin typeface="Arial Black" pitchFamily="34" charset="0"/>
              </a:rPr>
              <a:t>PRIVITASATION OF PUBLIC UNDERTAKINGS</a:t>
            </a:r>
          </a:p>
          <a:p>
            <a:r>
              <a:rPr lang="en-US" sz="2800" dirty="0" smtClean="0">
                <a:latin typeface="Arial Black" pitchFamily="34" charset="0"/>
              </a:rPr>
              <a:t>DECENTRALISATION OF AUTHORITY TO LOWER LEVELS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IMPACT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sz="2800" dirty="0" smtClean="0">
                <a:latin typeface="Arial Black" pitchFamily="34" charset="0"/>
              </a:rPr>
              <a:t>CONTRACTING OUT SERVICES TO PRIVATE AGENCIES</a:t>
            </a:r>
          </a:p>
          <a:p>
            <a:r>
              <a:rPr lang="en-US" sz="2800" dirty="0" smtClean="0">
                <a:latin typeface="Arial Black" pitchFamily="34" charset="0"/>
              </a:rPr>
              <a:t>PROMOTINGOPENNESS AND TRANSPARENCY IN ADMINISTRATION</a:t>
            </a:r>
          </a:p>
          <a:p>
            <a:r>
              <a:rPr lang="en-US" sz="2800" dirty="0" smtClean="0">
                <a:latin typeface="Arial Black" pitchFamily="34" charset="0"/>
              </a:rPr>
              <a:t>ENCOURAGING CITIZENS PARTICIPATION IN ADMINISTRATION</a:t>
            </a:r>
          </a:p>
          <a:p>
            <a:r>
              <a:rPr lang="en-US" sz="2800" dirty="0" smtClean="0">
                <a:latin typeface="Arial Black" pitchFamily="34" charset="0"/>
              </a:rPr>
              <a:t>DECLARATION OF CITIZENS CHARTERS ETC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1FFA9-075A-4A67-9A60-67D60568E2C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517</Words>
  <Application>Microsoft Office PowerPoint</Application>
  <PresentationFormat>On-screen Show (4:3)</PresentationFormat>
  <Paragraphs>158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COMPARATIVE PUBLIC ADMINISTRATION MPA503</vt:lpstr>
      <vt:lpstr>SUMMARY/RECAP</vt:lpstr>
      <vt:lpstr>FIRST MINNOWBROOK CONFERENCE (1968)</vt:lpstr>
      <vt:lpstr>GOALS</vt:lpstr>
      <vt:lpstr>Client focus</vt:lpstr>
      <vt:lpstr>PERSPECTIVES</vt:lpstr>
      <vt:lpstr>CRITICISM</vt:lpstr>
      <vt:lpstr>SIGNIFICANCE</vt:lpstr>
      <vt:lpstr>SIGNIFICANCE</vt:lpstr>
      <vt:lpstr>MINNOWBROOK II (1988)</vt:lpstr>
      <vt:lpstr>NEW PUBLIC MANAGEMENT 1990s</vt:lpstr>
      <vt:lpstr>CONCEPT</vt:lpstr>
      <vt:lpstr>BASIC THEMES</vt:lpstr>
      <vt:lpstr>EMPHASIS</vt:lpstr>
      <vt:lpstr>EMPHASIS</vt:lpstr>
      <vt:lpstr>EMPHASIS</vt:lpstr>
      <vt:lpstr>PUBLIC CHOICE APPROACH</vt:lpstr>
      <vt:lpstr>GOALS</vt:lpstr>
      <vt:lpstr>GOALS</vt:lpstr>
      <vt:lpstr>IMPACT</vt:lpstr>
      <vt:lpstr>IMPACT</vt:lpstr>
      <vt:lpstr>IMPACT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PUBLIC ADMINISTRATION MPA503</dc:title>
  <dc:creator>jeff</dc:creator>
  <cp:lastModifiedBy>NTS</cp:lastModifiedBy>
  <cp:revision>10</cp:revision>
  <dcterms:created xsi:type="dcterms:W3CDTF">2014-06-21T10:46:01Z</dcterms:created>
  <dcterms:modified xsi:type="dcterms:W3CDTF">2014-06-22T15:03:03Z</dcterms:modified>
</cp:coreProperties>
</file>