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86" r:id="rId2"/>
    <p:sldId id="287" r:id="rId3"/>
    <p:sldId id="288" r:id="rId4"/>
    <p:sldId id="266" r:id="rId5"/>
    <p:sldId id="270" r:id="rId6"/>
    <p:sldId id="275" r:id="rId7"/>
    <p:sldId id="268" r:id="rId8"/>
    <p:sldId id="267" r:id="rId9"/>
    <p:sldId id="278" r:id="rId10"/>
    <p:sldId id="280" r:id="rId11"/>
    <p:sldId id="271" r:id="rId12"/>
    <p:sldId id="273" r:id="rId13"/>
    <p:sldId id="285" r:id="rId14"/>
    <p:sldId id="272" r:id="rId15"/>
    <p:sldId id="276" r:id="rId16"/>
    <p:sldId id="277" r:id="rId17"/>
    <p:sldId id="282" r:id="rId18"/>
    <p:sldId id="279" r:id="rId19"/>
    <p:sldId id="281" r:id="rId20"/>
    <p:sldId id="283" r:id="rId21"/>
    <p:sldId id="274" r:id="rId22"/>
    <p:sldId id="284" r:id="rId23"/>
    <p:sldId id="26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B823F-C62E-429A-9D5E-FEDF0DF61863}" type="datetimeFigureOut">
              <a:rPr lang="en-US" smtClean="0"/>
              <a:pPr/>
              <a:t>05/07/2014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E3D0-C193-45B7-B5AB-1E258BDDB2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E3D0-C193-45B7-B5AB-1E258BDDB27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93422-5C85-4C5D-B3E9-FFFE9DA602F8}" type="datetime1">
              <a:rPr lang="en-US" smtClean="0"/>
              <a:t>05/07/2014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B102-3F1A-44F7-A0CF-8CADBA38A26A}" type="datetime1">
              <a:rPr lang="en-US" smtClean="0"/>
              <a:t>05/07/2014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E0E2C-1207-4C96-B33C-45509348E6D1}" type="datetime1">
              <a:rPr lang="en-US" smtClean="0"/>
              <a:t>05/07/2014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4D77D-2BB2-46DA-A6F7-61A70D6EFB10}" type="datetime1">
              <a:rPr lang="en-US" smtClean="0"/>
              <a:t>05/07/2014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94CA-7507-4033-BCEA-606220709635}" type="datetime1">
              <a:rPr lang="en-US" smtClean="0"/>
              <a:t>05/07/2014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4CEF5-4DA1-4476-B1C7-8702507B9F1C}" type="datetime1">
              <a:rPr lang="en-US" smtClean="0"/>
              <a:t>05/07/2014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2BC5-EE69-4B6D-9E5A-D1EDEBE47021}" type="datetime1">
              <a:rPr lang="en-US" smtClean="0"/>
              <a:t>05/07/2014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C64F4-A5B8-44D9-9D0E-000902B849F1}" type="datetime1">
              <a:rPr lang="en-US" smtClean="0"/>
              <a:t>05/07/2014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09FF-3070-4EAB-B991-4DD5D653F9B4}" type="datetime1">
              <a:rPr lang="en-US" smtClean="0"/>
              <a:t>05/07/2014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95C6-43EA-499E-B407-E4BF93DC9FD2}" type="datetime1">
              <a:rPr lang="en-US" smtClean="0"/>
              <a:t>05/07/2014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E5C0-FB1B-4F9A-B976-DC054C9992E4}" type="datetime1">
              <a:rPr lang="en-US" smtClean="0"/>
              <a:t>05/07/2014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26922-E197-478B-9F6A-3EB4FBDE1BF5}" type="datetime1">
              <a:rPr lang="en-US" smtClean="0"/>
              <a:t>05/07/2014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F518D-8E0E-4F36-ACDC-7FB4D1F3F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lgerian" pitchFamily="82" charset="0"/>
              </a:rPr>
              <a:t>Syed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Tanvir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Abbas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Jafri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 Black" pitchFamily="34" charset="0"/>
                <a:cs typeface="Arial" pitchFamily="34" charset="0"/>
              </a:rPr>
              <a:t>PRESENTLY WORKING AS ADVISOR MANAGEMENT SCIENCES CIIT ISLAMABAD.</a:t>
            </a:r>
          </a:p>
          <a:p>
            <a:r>
              <a:rPr lang="en-US" sz="2800" dirty="0" smtClean="0">
                <a:latin typeface="Arial Black" pitchFamily="34" charset="0"/>
                <a:cs typeface="Arial" pitchFamily="34" charset="0"/>
              </a:rPr>
              <a:t>PRACTICED PUBLIC ADMINISTRATION FOR OVER 30 YEARS.</a:t>
            </a:r>
          </a:p>
          <a:p>
            <a:r>
              <a:rPr lang="en-US" sz="2800" dirty="0" smtClean="0">
                <a:latin typeface="Arial Black" pitchFamily="34" charset="0"/>
                <a:cs typeface="Arial" pitchFamily="34" charset="0"/>
              </a:rPr>
              <a:t>WORKED AS MEMBER DIRECTING STAFF PAKISTAN ADMINISTRATIVE STAFF COLLEGE LAHORE.</a:t>
            </a:r>
          </a:p>
          <a:p>
            <a:r>
              <a:rPr lang="en-US" sz="2800" dirty="0" smtClean="0">
                <a:latin typeface="Arial Black" pitchFamily="34" charset="0"/>
                <a:cs typeface="Arial" pitchFamily="34" charset="0"/>
              </a:rPr>
              <a:t>HELD SENIOR POSITIONS IN  THE PROVINCIAL &amp;  FEDERAL GOVERNMENTS AND STATE OWNED ENTERPRISES.</a:t>
            </a:r>
            <a:endParaRPr lang="en-US" sz="28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ACADEMIC BACKGROUND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525963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>
                <a:latin typeface="Arial Black" pitchFamily="34" charset="0"/>
              </a:rPr>
              <a:t>MASTERS IN POLITICAL SCIENCE FROM PUNJAB UNIVERSITY.</a:t>
            </a:r>
          </a:p>
          <a:p>
            <a:r>
              <a:rPr lang="en-US" sz="2600" dirty="0" smtClean="0">
                <a:latin typeface="Arial Black" pitchFamily="34" charset="0"/>
              </a:rPr>
              <a:t>MASTERS IN BUSINESS ADMINISTRATION (GEORGETOWN UNIVERSITY, WASHINGTON DC ).</a:t>
            </a:r>
          </a:p>
          <a:p>
            <a:r>
              <a:rPr lang="en-US" sz="2600" dirty="0" smtClean="0">
                <a:latin typeface="Arial Black" pitchFamily="34" charset="0"/>
              </a:rPr>
              <a:t>MASTERS IN FINANCIAL ADMINISTRATION (CATHOLIC UNIVERSITY, LEUVEN BELGIUM).</a:t>
            </a:r>
          </a:p>
          <a:p>
            <a:r>
              <a:rPr lang="en-US" sz="2600" dirty="0" smtClean="0">
                <a:latin typeface="Arial Black" pitchFamily="34" charset="0"/>
              </a:rPr>
              <a:t>BACHELORS IN ENGINEERING UNIVERSITY OF ENGINEERING &amp; TECHNOLOGY  LAHORE.</a:t>
            </a:r>
          </a:p>
          <a:p>
            <a:endParaRPr lang="en-US" sz="27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92405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COMPARATIVE PUBLIC ADMINISTRATION</a:t>
            </a:r>
            <a:br>
              <a:rPr lang="en-US" sz="3600" dirty="0" smtClean="0">
                <a:latin typeface="Arial Black" pitchFamily="34" charset="0"/>
              </a:rPr>
            </a:br>
            <a:r>
              <a:rPr lang="en-US" sz="3600" dirty="0" smtClean="0">
                <a:latin typeface="Arial Black" pitchFamily="34" charset="0"/>
              </a:rPr>
              <a:t>MPA 503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>INTRODUCTION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Arial Black" pitchFamily="34" charset="0"/>
              </a:rPr>
              <a:t>(Lecture 01)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SOME QUESTIONS</a:t>
            </a:r>
            <a:endParaRPr lang="en-US" sz="40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 smtClean="0">
                <a:latin typeface="Arial Black" pitchFamily="34" charset="0"/>
              </a:rPr>
              <a:t>WHY IS PAKISTAN POLIO-RIDDEN?</a:t>
            </a:r>
          </a:p>
          <a:p>
            <a:pPr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r>
              <a:rPr lang="en-US" sz="2800" b="1" dirty="0" smtClean="0">
                <a:latin typeface="Arial Black" pitchFamily="34" charset="0"/>
              </a:rPr>
              <a:t>WHY DO WE HAVE  LONG QEUES   AT SERVICE DELIVERY OFFICES?</a:t>
            </a:r>
          </a:p>
          <a:p>
            <a:endParaRPr lang="en-US" sz="2800" b="1" dirty="0" smtClean="0">
              <a:latin typeface="Arial Black" pitchFamily="34" charset="0"/>
            </a:endParaRPr>
          </a:p>
          <a:p>
            <a:r>
              <a:rPr lang="en-US" sz="2800" b="1" dirty="0" smtClean="0">
                <a:latin typeface="Arial Black" pitchFamily="34" charset="0"/>
              </a:rPr>
              <a:t>WHY I HAVE TO PAY A BRIBE TO GET A LICENCE?</a:t>
            </a:r>
          </a:p>
          <a:p>
            <a:endParaRPr lang="en-US" sz="2800" b="1" dirty="0" smtClean="0">
              <a:latin typeface="Arial Black" pitchFamily="34" charset="0"/>
            </a:endParaRPr>
          </a:p>
          <a:p>
            <a:r>
              <a:rPr lang="en-US" sz="2800" b="1" dirty="0" smtClean="0">
                <a:latin typeface="Arial Black" pitchFamily="34" charset="0"/>
              </a:rPr>
              <a:t>WHY DO THE WELL-CONNECTED GO SCOT FREE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SOME QUESTIONS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latin typeface="Arial Black" pitchFamily="34" charset="0"/>
              </a:rPr>
              <a:t>WHY ARE NOT ALL CHILDREN GETTING FREE EDUCATION AND SO MANY DROPPING OUT OF SCHOOL?</a:t>
            </a:r>
          </a:p>
          <a:p>
            <a:endParaRPr lang="en-US" sz="2800" b="1" dirty="0" smtClean="0">
              <a:latin typeface="Arial Black" pitchFamily="34" charset="0"/>
            </a:endParaRPr>
          </a:p>
          <a:p>
            <a:r>
              <a:rPr lang="en-US" sz="2800" b="1" dirty="0" smtClean="0">
                <a:latin typeface="Arial Black" pitchFamily="34" charset="0"/>
              </a:rPr>
              <a:t> DOES THE STATE NOT CARE ABOUT MY HEALTH?</a:t>
            </a:r>
          </a:p>
          <a:p>
            <a:endParaRPr lang="en-US" sz="2800" b="1" dirty="0" smtClean="0">
              <a:latin typeface="Arial Black" pitchFamily="34" charset="0"/>
            </a:endParaRPr>
          </a:p>
          <a:p>
            <a:r>
              <a:rPr lang="en-US" sz="2800" b="1" dirty="0" smtClean="0">
                <a:latin typeface="Arial Black" pitchFamily="34" charset="0"/>
              </a:rPr>
              <a:t>WHY CANNOT WE CONTROL CRIME AND TERRORISM?</a:t>
            </a:r>
          </a:p>
          <a:p>
            <a:endParaRPr lang="en-US" b="1" dirty="0" smtClean="0">
              <a:latin typeface="Arial Black" pitchFamily="34" charset="0"/>
            </a:endParaRPr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 Black" pitchFamily="34" charset="0"/>
              </a:rPr>
              <a:t>CHARACTERISTICS OF PUBLIC ADMINISTRATION</a:t>
            </a:r>
            <a:endParaRPr lang="en-US" sz="36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AN INEVITABLE OUTCOME OF THE EXISTENCE OF SOCIAL LIFE WITH ROOTS IN THE STARTING POINT OF HUMANITY</a:t>
            </a:r>
          </a:p>
          <a:p>
            <a:pPr>
              <a:buNone/>
            </a:pPr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 PUBLIC ADMINISTRATION EMERGED DUE TO THE TENDENCY TO SPECIALIZE IN GOVERNING THE STATE AND ITS PERIPHERAL ORGANS</a:t>
            </a:r>
          </a:p>
          <a:p>
            <a:endParaRPr lang="en-US" sz="20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CHARACTERISTICS OF PUBLIC ADMINISTRATION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AFFAIRS OF THE GOVERNMENT CANNOT BE PERFORMED IN THE ABSENCE OF PUBLIC ADMINISTRATION</a:t>
            </a:r>
          </a:p>
          <a:p>
            <a:pPr>
              <a:buNone/>
            </a:pPr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PROGRESSIVELY INCREASING EXPECTATIONS HAVE BEEN ASSOCIATED BY CITIZENS WITH GOVERNMENTS</a:t>
            </a:r>
          </a:p>
          <a:p>
            <a:endParaRPr lang="en-US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Arial Black" pitchFamily="34" charset="0"/>
              </a:rPr>
              <a:t>CHARACTERISTICS OF PUBLIC ADMINISTRATION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AN EFFICIENT PUBLIC ADMINISTRATION SYSTEM CAN ENSURE DEVELOPMENT AND WELFARE OF A NATION</a:t>
            </a:r>
          </a:p>
          <a:p>
            <a:pPr>
              <a:buNone/>
            </a:pPr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PUBLIC ADMINISTRATION IS PRIMARILY MEANT TO SERVE THE PUBLIC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Arial Black" pitchFamily="34" charset="0"/>
              </a:rPr>
              <a:t>CHARACTERISTICS OF PUBLIC ADMINISTRATION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KNOWLEDGE OF PUBLIC ADMINISTRATION  BENEFITS CITIZENS IN DAILY LIFE</a:t>
            </a:r>
          </a:p>
          <a:p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IT IS A STABILIZING FORCE</a:t>
            </a:r>
          </a:p>
          <a:p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IT IS AN INSTRUMENT OF SOCIAL CHANGE</a:t>
            </a:r>
          </a:p>
          <a:p>
            <a:endParaRPr lang="en-US" sz="2000" dirty="0" smtClean="0">
              <a:latin typeface="Arial Black" pitchFamily="34" charset="0"/>
            </a:endParaRPr>
          </a:p>
          <a:p>
            <a:pPr>
              <a:buNone/>
            </a:pPr>
            <a:endParaRPr lang="en-US" sz="2000" dirty="0" smtClean="0"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Arial Black" pitchFamily="34" charset="0"/>
              </a:rPr>
              <a:t>CHARACTERISTICS OF PUBLIC ADMINISTRATION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REGULATORY ADMINISTRATION</a:t>
            </a:r>
          </a:p>
          <a:p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FACILITATOR OF THE ECONOMY</a:t>
            </a:r>
          </a:p>
          <a:p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TECHNOLOGICAL IMPACT ON PUBLIC ADMINISTRATION</a:t>
            </a: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RESPONSIBLE FOR WELFARE ACTIVITIES</a:t>
            </a: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 Black" pitchFamily="34" charset="0"/>
              </a:rPr>
              <a:t>DEFINING  PUBLIC ADMINISTRATION</a:t>
            </a:r>
            <a:endParaRPr lang="en-US" sz="36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PUBLIC ADMINISTRATION IS CONCERNED WITH THE ADMINISTRATION OF THE GOVERNMENT</a:t>
            </a:r>
            <a:r>
              <a:rPr lang="en-US" sz="2000" b="1" dirty="0" smtClean="0">
                <a:latin typeface="Arial Black" pitchFamily="34" charset="0"/>
              </a:rPr>
              <a:t>  (E N GLADDEN)</a:t>
            </a:r>
          </a:p>
          <a:p>
            <a:endParaRPr lang="en-US" sz="2000" b="1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THE ACTIVITIES OF THE EXECUTIVE BRANCHES OF THE NATIONAL,STATE AND LOCAL GOVERNMENTS</a:t>
            </a:r>
            <a:r>
              <a:rPr lang="en-US" sz="2000" b="1" dirty="0" smtClean="0">
                <a:latin typeface="Arial Black" pitchFamily="34" charset="0"/>
              </a:rPr>
              <a:t>  (HERBERT SIMON) </a:t>
            </a:r>
          </a:p>
          <a:p>
            <a:endParaRPr lang="en-US" sz="2000" b="1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PUBLIC ADMINISTRATION IS DETAILED AND SYSTEMATIC APPLICATION OF LAW.EVERY PARTICULAR APPLICATION OF LAW IS AN ACT OF ADMINISTRATION </a:t>
            </a:r>
            <a:r>
              <a:rPr lang="en-US" sz="2000" b="1" dirty="0" smtClean="0">
                <a:latin typeface="Arial Black" pitchFamily="34" charset="0"/>
              </a:rPr>
              <a:t>  (WOODROW WILSON)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Arial Black" pitchFamily="34" charset="0"/>
                <a:cs typeface="Arial" pitchFamily="34" charset="0"/>
              </a:rPr>
              <a:t>DEFINING  PUBLIC ADMINISTRATION</a:t>
            </a:r>
            <a:endParaRPr lang="en-US" sz="40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IT </a:t>
            </a:r>
            <a:r>
              <a:rPr lang="en-US" sz="2000" dirty="0" smtClean="0">
                <a:latin typeface="Arial Black" pitchFamily="34" charset="0"/>
                <a:cs typeface="Arial" pitchFamily="34" charset="0"/>
              </a:rPr>
              <a:t>IS CONCERNED WITH THE ‘WHAT’ AND ‘HOW’ OF THE GOVERNMENT, ‘WHAT’ BEING THE SUBJECT MATTER OR THE TECHNICAL KNOWLEDGE OF A FIELD THAT ENABLES THE ADMINISTRATOR TO PERFORM HIS TASKS.THE ‘HOW’ IS THE TECHNIQUE OF MANAGEMENT,THE PRINCIPLES ACCORDING TO WHICH CO-OPERATIVE PROGRAMS ARE CARRIED TO SUCCESS  (MARSHALL E </a:t>
            </a:r>
            <a:r>
              <a:rPr lang="en-US" sz="2000" dirty="0" smtClean="0">
                <a:latin typeface="Arial Black" pitchFamily="34" charset="0"/>
                <a:cs typeface="Arial" pitchFamily="34" charset="0"/>
              </a:rPr>
              <a:t>DIMOCK)</a:t>
            </a:r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endParaRPr lang="en-US" sz="31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Arial Black" pitchFamily="34" charset="0"/>
                <a:cs typeface="Arial" pitchFamily="34" charset="0"/>
              </a:rPr>
              <a:t>DEFINING  PUBLIC ADMINISTRATION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 Black" pitchFamily="34" charset="0"/>
                <a:cs typeface="Arial" pitchFamily="34" charset="0"/>
              </a:rPr>
              <a:t>THE </a:t>
            </a:r>
            <a:r>
              <a:rPr lang="en-US" sz="2000" dirty="0" smtClean="0">
                <a:latin typeface="Arial Black" pitchFamily="34" charset="0"/>
                <a:cs typeface="Arial" pitchFamily="34" charset="0"/>
              </a:rPr>
              <a:t>REAL CORE OF ADMINISTRATION IS THE BASIC SERVICE WHICH IS PERFORMED FOR THE PUBLIC SUCH AS POLICE AND PROTECTION,PUBLIC WORKS,EDUCATION,RECREATION,SANITATION,SOCIAL SECURITY,AGRICULTURAL RESEARCH,NATIONAL DEFENCE AND OTHERS  (E.A NIGRO)</a:t>
            </a:r>
          </a:p>
          <a:p>
            <a:endParaRPr lang="en-US" b="1" dirty="0" smtClean="0"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DEFINING  PUBLIC ADMINISTRATION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sz="2000" b="1" dirty="0" smtClean="0"/>
          </a:p>
          <a:p>
            <a:r>
              <a:rPr lang="en-US" sz="2000" b="1" dirty="0" smtClean="0">
                <a:latin typeface="Arial Black" pitchFamily="34" charset="0"/>
              </a:rPr>
              <a:t>IT CONSISTS OF THOSE OPERATIONS HAVING FOR THEIR PURPOSE THE FULFILMENT OR ENFORCEMENT OF PUBLIC POLICY AS DECLARED BY COMPETENT AUTHORITY  (I D WHITE)</a:t>
            </a:r>
          </a:p>
          <a:p>
            <a:endParaRPr lang="en-US" sz="2000" b="1" dirty="0" smtClean="0">
              <a:latin typeface="Arial Black" pitchFamily="34" charset="0"/>
            </a:endParaRPr>
          </a:p>
          <a:p>
            <a:r>
              <a:rPr lang="en-US" sz="2000" b="1" dirty="0" smtClean="0">
                <a:latin typeface="Arial Black" pitchFamily="34" charset="0"/>
              </a:rPr>
              <a:t>PUBLIC ADMINISTRATION CONSISTS OF GETTING THE WORK OF GOVERNMENT DONE BY CO ORDINATING THE EFFORTS OF PEOPLE  SO THAT THEY CAN WORK TOGETHER TO ACCOMPLISH THEIR SET TASKS  (JOHN PFIFFNER)</a:t>
            </a:r>
          </a:p>
          <a:p>
            <a:pPr>
              <a:buNone/>
            </a:pPr>
            <a:endParaRPr lang="en-US" sz="2000" b="1" dirty="0" smtClean="0">
              <a:latin typeface="Arial Black" pitchFamily="34" charset="0"/>
            </a:endParaRPr>
          </a:p>
          <a:p>
            <a:r>
              <a:rPr lang="en-US" sz="2000" b="1" u="sng" dirty="0" smtClean="0">
                <a:latin typeface="Arial Black" pitchFamily="34" charset="0"/>
                <a:cs typeface="Arial" pitchFamily="34" charset="0"/>
              </a:rPr>
              <a:t>FIELD OF STUDY PREPARING CIVIL SERVANTS TO  MANAGE STATE ACTIVITIES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Arial Black" pitchFamily="34" charset="0"/>
                <a:cs typeface="Arial" pitchFamily="34" charset="0"/>
              </a:rPr>
              <a:t>DEFINING  PUBLIC ADMINISTRATION</a:t>
            </a:r>
            <a:endParaRPr lang="en-US" sz="40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MULTIDISCIPLINARY </a:t>
            </a:r>
            <a:r>
              <a:rPr lang="en-US" sz="2400" dirty="0" smtClean="0">
                <a:latin typeface="Arial Black" pitchFamily="34" charset="0"/>
                <a:cs typeface="Arial" pitchFamily="34" charset="0"/>
              </a:rPr>
              <a:t>CHARACTER:ORGANISATIONAL THEORY,POLICY ANALYSIS,HUMAN RESOURCE MANAGEMENT AND ETHICS</a:t>
            </a: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A DIVERSE FIELD OF INQUIRY WITH THE GOAL OF IMPROVING FUNCTIONING OF THE GOVERNMENT</a:t>
            </a:r>
          </a:p>
          <a:p>
            <a:endParaRPr lang="en-US" sz="2400" b="1" dirty="0" smtClean="0">
              <a:latin typeface="Arial Black" pitchFamily="34" charset="0"/>
            </a:endParaRPr>
          </a:p>
          <a:p>
            <a:endParaRPr lang="en-US" sz="2400" b="1" dirty="0" smtClean="0">
              <a:latin typeface="Arial Black" pitchFamily="34" charset="0"/>
            </a:endParaRPr>
          </a:p>
          <a:p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 Black" pitchFamily="34" charset="0"/>
              </a:rPr>
              <a:t>DEFINING  PUBLIC ADMINISTRATION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COVERS  ALL TIERS OF THE GOVERNMENT 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  <a:cs typeface="Arial" pitchFamily="34" charset="0"/>
              </a:rPr>
              <a:t>     (FEDERAL, REGIONAL, LOCAL, COMMUNITY ETC)</a:t>
            </a:r>
          </a:p>
          <a:p>
            <a:pPr>
              <a:buNone/>
            </a:pPr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EMPHASISES ON QUALITY OF HUMAN RESOURCE,SUPERVISION AND OUTCOMES</a:t>
            </a:r>
          </a:p>
          <a:p>
            <a:pPr>
              <a:buNone/>
            </a:pPr>
            <a:endParaRPr lang="en-US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Arial Black" pitchFamily="34" charset="0"/>
              </a:rPr>
              <a:t>TWO BASIC ISSUES</a:t>
            </a:r>
            <a:endParaRPr lang="en-US" sz="36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2400" dirty="0" smtClean="0">
                <a:latin typeface="Arial Black" pitchFamily="34" charset="0"/>
              </a:rPr>
              <a:t>POLICY FORMULATION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POLICY EXECUTION</a:t>
            </a:r>
          </a:p>
          <a:p>
            <a:endParaRPr lang="en-US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Arial Black" pitchFamily="34" charset="0"/>
              </a:rPr>
              <a:t>PUBLIC ADMINISTRATION AND POLITICAL SCIENCE</a:t>
            </a:r>
            <a:endParaRPr lang="en-US" sz="36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dirty="0" smtClean="0"/>
          </a:p>
          <a:p>
            <a:r>
              <a:rPr lang="en-US" sz="2400" dirty="0" smtClean="0">
                <a:latin typeface="Arial Black" pitchFamily="34" charset="0"/>
              </a:rPr>
              <a:t>POLITICAL SCIENCE PERTAINS TOGETTING INTO POWER AND MAINTAIN ING IT</a:t>
            </a:r>
          </a:p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IT DEALS WITH THEORIES OF STATE,CONCEPT OF SOVEREIGNTY AND SYSTEM OF GOVERNMENT</a:t>
            </a:r>
          </a:p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Arial Black" pitchFamily="34" charset="0"/>
              </a:rPr>
              <a:t>PUBLIC ADMINISTRATION AND POLITICAL SCIENCE</a:t>
            </a:r>
            <a:endParaRPr lang="en-US" sz="36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400" dirty="0" smtClean="0"/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PUBLIC ADMINISTRATION DEALS WITH THEORIES OF ADMINISTRATION,PRINCIPLES OF MANAGEMENT AND TECHNIQUES OF POLICY FORMULATION  AND POLICY IMPLEMENTATION</a:t>
            </a: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THE PUBLIC ADMINISTRATOR  IS RESPONSIBLE FOR IMPLEMENTING THE POLICY FORMULATED BY THE POLITICIAN</a:t>
            </a: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THE ADMINISTRATOR ALSO ADVISES POLITICIANS IN MATTERS RELATING TO POLICY FORMULATION</a:t>
            </a:r>
          </a:p>
          <a:p>
            <a:endParaRPr lang="en-US" b="1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 Black" pitchFamily="34" charset="0"/>
              </a:rPr>
              <a:t>PUBLIC ADMINISTRATION AND SOCIOLOGY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b="1" dirty="0" smtClean="0"/>
          </a:p>
          <a:p>
            <a:r>
              <a:rPr lang="en-US" sz="2400" b="1" dirty="0" smtClean="0">
                <a:latin typeface="Arial Black" pitchFamily="34" charset="0"/>
                <a:cs typeface="Arial" pitchFamily="34" charset="0"/>
              </a:rPr>
              <a:t>PUBLIC ADMINISTRATION IS CLOSELY RELATED TO SOCIAL GROUPS,SOCIAL ITERACTIONS AND SOCIAL INSTITUTIONS</a:t>
            </a:r>
          </a:p>
          <a:p>
            <a:pPr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FAMILY</a:t>
            </a:r>
          </a:p>
          <a:p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SOCIAL CLASS</a:t>
            </a:r>
          </a:p>
          <a:p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SOCIAL GROUPS</a:t>
            </a:r>
            <a:endParaRPr lang="en-US" sz="28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Arial Black" pitchFamily="34" charset="0"/>
              </a:rPr>
              <a:t>DIMENSIONS OF PUBLIC ADMINISTRATION</a:t>
            </a:r>
            <a:endParaRPr lang="en-US" sz="36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endParaRPr lang="en-US" sz="2400" b="1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 Black" pitchFamily="34" charset="0"/>
                <a:cs typeface="Arial" pitchFamily="34" charset="0"/>
              </a:rPr>
              <a:t>DEVELOPMENT </a:t>
            </a:r>
            <a:r>
              <a:rPr lang="en-US" sz="2400" b="1" dirty="0" smtClean="0">
                <a:latin typeface="Arial Black" pitchFamily="34" charset="0"/>
                <a:cs typeface="Arial" pitchFamily="34" charset="0"/>
              </a:rPr>
              <a:t>ADMINISTRATION</a:t>
            </a:r>
          </a:p>
          <a:p>
            <a:endParaRPr lang="en-US" sz="2400" b="1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 Black" pitchFamily="34" charset="0"/>
                <a:cs typeface="Arial" pitchFamily="34" charset="0"/>
              </a:rPr>
              <a:t>INTERNATIONAL ADMINISTRATION</a:t>
            </a:r>
          </a:p>
          <a:p>
            <a:pPr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Arial Black" pitchFamily="34" charset="0"/>
                <a:cs typeface="Arial" pitchFamily="34" charset="0"/>
              </a:rPr>
              <a:t>DIMENSIONS OF PUBLIC ADMINISTRATION</a:t>
            </a:r>
            <a:endParaRPr lang="en-US" sz="36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AREA </a:t>
            </a:r>
            <a:r>
              <a:rPr lang="en-US" sz="2400" dirty="0" smtClean="0">
                <a:latin typeface="Arial Black" pitchFamily="34" charset="0"/>
                <a:cs typeface="Arial" pitchFamily="34" charset="0"/>
              </a:rPr>
              <a:t>ADMINISTRATION</a:t>
            </a:r>
          </a:p>
          <a:p>
            <a:pPr>
              <a:buNone/>
            </a:pPr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INFRASTRUCTURE ADMINISTRATION</a:t>
            </a: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COMPARATIVE PUBLIC ADMINISTRATION</a:t>
            </a:r>
          </a:p>
          <a:p>
            <a:endParaRPr lang="en-US" sz="3600" b="1" dirty="0" smtClean="0">
              <a:latin typeface="Arial Black" pitchFamily="34" charset="0"/>
            </a:endParaRPr>
          </a:p>
          <a:p>
            <a:endParaRPr lang="en-US" sz="3600" b="1" dirty="0" smtClean="0">
              <a:latin typeface="Arial Black" pitchFamily="34" charset="0"/>
            </a:endParaRPr>
          </a:p>
          <a:p>
            <a:endParaRPr lang="en-US" sz="3600" b="1" dirty="0" smtClean="0">
              <a:latin typeface="Arial Black" pitchFamily="34" charset="0"/>
            </a:endParaRPr>
          </a:p>
          <a:p>
            <a:endParaRPr lang="en-US" sz="3600" b="1" dirty="0" smtClean="0">
              <a:latin typeface="Arial Black" pitchFamily="34" charset="0"/>
            </a:endParaRPr>
          </a:p>
          <a:p>
            <a:endParaRPr lang="en-US" sz="36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Arial Black" pitchFamily="34" charset="0"/>
                <a:cs typeface="Arial" pitchFamily="34" charset="0"/>
              </a:rPr>
              <a:t>COMPARATIVE PUBLIC ADMINISTRATION</a:t>
            </a:r>
            <a:br>
              <a:rPr lang="en-US" sz="3600" b="1" dirty="0" smtClean="0">
                <a:latin typeface="Arial Black" pitchFamily="34" charset="0"/>
                <a:cs typeface="Arial" pitchFamily="34" charset="0"/>
              </a:rPr>
            </a:br>
            <a:endParaRPr lang="en-US" sz="3600" b="1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 MODERN COMPARISONS ARE POSSIBLE ACROSS THE DEEPEST DIVISIONS OF SYSTEM TYPES: BETWEEN AUTHORITARIAN AND PLURALIST SYSTEMS, INDUSTRIALIZED AND DEVELOPING SYSTEMS AND SECULAR AND RELIGIOUS REGIMES. </a:t>
            </a:r>
            <a:endParaRPr lang="en-US" sz="2400" dirty="0"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F518D-8E0E-4F36-ACDC-7FB4D1F3FD9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2323</TotalTime>
  <Words>741</Words>
  <Application>Microsoft Office PowerPoint</Application>
  <PresentationFormat>On-screen Show (4:3)</PresentationFormat>
  <Paragraphs>168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Syed Tanvir Abbas Jafri</vt:lpstr>
      <vt:lpstr>ACADEMIC BACKGROUND</vt:lpstr>
      <vt:lpstr>COMPARATIVE PUBLIC ADMINISTRATION MPA 503</vt:lpstr>
      <vt:lpstr>SOME QUESTIONS</vt:lpstr>
      <vt:lpstr>SOME QUESTIONS</vt:lpstr>
      <vt:lpstr>CHARACTERISTICS OF PUBLIC ADMINISTRATION</vt:lpstr>
      <vt:lpstr>CHARACTERISTICS OF PUBLIC ADMINISTRATION</vt:lpstr>
      <vt:lpstr>CHARACTERISTICS OF PUBLIC ADMINISTRATION</vt:lpstr>
      <vt:lpstr>CHARACTERISTICS OF PUBLIC ADMINISTRATION</vt:lpstr>
      <vt:lpstr>CHARACTERISTICS OF PUBLIC ADMINISTRATION</vt:lpstr>
      <vt:lpstr>DEFINING  PUBLIC ADMINISTRATION</vt:lpstr>
      <vt:lpstr>DEFINING  PUBLIC ADMINISTRATION</vt:lpstr>
      <vt:lpstr>DEFINING  PUBLIC ADMINISTRATION</vt:lpstr>
      <vt:lpstr>DEFINING  PUBLIC ADMINISTRATION</vt:lpstr>
      <vt:lpstr>DEFINING  PUBLIC ADMINISTRATION</vt:lpstr>
      <vt:lpstr>DEFINING  PUBLIC ADMINISTRATION</vt:lpstr>
      <vt:lpstr>TWO BASIC ISSUES</vt:lpstr>
      <vt:lpstr>PUBLIC ADMINISTRATION AND POLITICAL SCIENCE</vt:lpstr>
      <vt:lpstr>PUBLIC ADMINISTRATION AND POLITICAL SCIENCE</vt:lpstr>
      <vt:lpstr>PUBLIC ADMINISTRATION AND SOCIOLOGY</vt:lpstr>
      <vt:lpstr>DIMENSIONS OF PUBLIC ADMINISTRATION</vt:lpstr>
      <vt:lpstr>DIMENSIONS OF PUBLIC ADMINISTRATION</vt:lpstr>
      <vt:lpstr>COMPARATIVE PUBLIC ADMINISTRATION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PUBLIC ADMINISTRATION</dc:title>
  <dc:creator>jeff</dc:creator>
  <cp:lastModifiedBy>NTS</cp:lastModifiedBy>
  <cp:revision>37</cp:revision>
  <dcterms:created xsi:type="dcterms:W3CDTF">2014-05-19T09:09:16Z</dcterms:created>
  <dcterms:modified xsi:type="dcterms:W3CDTF">2014-07-05T08:24:30Z</dcterms:modified>
</cp:coreProperties>
</file>