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853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68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89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04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100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00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382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27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30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02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32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B3490-C57C-42DF-852A-FA5DECEB231F}" type="datetimeFigureOut">
              <a:rPr lang="en-GB" smtClean="0"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ABFD2-E224-4462-8477-5A5CE418B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45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476672"/>
            <a:ext cx="4763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accent1"/>
                </a:solidFill>
              </a:rPr>
              <a:t>Values and Perspectives</a:t>
            </a:r>
            <a:endParaRPr lang="en-GB" sz="3600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5747244"/>
            <a:ext cx="1542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i="1" dirty="0" err="1" smtClean="0">
                <a:solidFill>
                  <a:schemeClr val="accent1"/>
                </a:solidFill>
              </a:rPr>
              <a:t>Zeenat</a:t>
            </a:r>
            <a:r>
              <a:rPr lang="en-GB" b="1" i="1" dirty="0" smtClean="0">
                <a:solidFill>
                  <a:schemeClr val="accent1"/>
                </a:solidFill>
              </a:rPr>
              <a:t> </a:t>
            </a:r>
            <a:r>
              <a:rPr lang="en-GB" b="1" i="1" dirty="0" err="1" smtClean="0">
                <a:solidFill>
                  <a:schemeClr val="accent1"/>
                </a:solidFill>
              </a:rPr>
              <a:t>Jabbar</a:t>
            </a:r>
            <a:endParaRPr lang="en-GB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1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978043"/>
            <a:ext cx="5611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The Surprising Truth of What Motivates Us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7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644" y="297804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Smile or Die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16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5772" y="2978043"/>
            <a:ext cx="338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The Emphatic Civilisation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2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7766" y="2978043"/>
            <a:ext cx="3559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The Secret Powers of Time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9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133" y="2978043"/>
            <a:ext cx="5588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/>
                </a:solidFill>
              </a:rPr>
              <a:t>The Economic Consequences of </a:t>
            </a:r>
            <a:r>
              <a:rPr lang="en-GB" sz="2400" b="1" dirty="0" err="1" smtClean="0">
                <a:solidFill>
                  <a:schemeClr val="accent1"/>
                </a:solidFill>
              </a:rPr>
              <a:t>Mr.</a:t>
            </a:r>
            <a:r>
              <a:rPr lang="en-GB" sz="2400" b="1" dirty="0" smtClean="0">
                <a:solidFill>
                  <a:schemeClr val="accent1"/>
                </a:solidFill>
              </a:rPr>
              <a:t> Brown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8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3660" y="2978043"/>
            <a:ext cx="2647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 smtClean="0">
                <a:solidFill>
                  <a:schemeClr val="accent1"/>
                </a:solidFill>
              </a:rPr>
              <a:t>Superfreakonomics</a:t>
            </a:r>
            <a:endParaRPr lang="en-GB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08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31</Words>
  <Application>Microsoft Office PowerPoint</Application>
  <PresentationFormat>On-screen Show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ZEENAT JABBAR</cp:lastModifiedBy>
  <cp:revision>1</cp:revision>
  <dcterms:created xsi:type="dcterms:W3CDTF">2013-07-04T03:32:48Z</dcterms:created>
  <dcterms:modified xsi:type="dcterms:W3CDTF">2013-07-04T03:38:57Z</dcterms:modified>
</cp:coreProperties>
</file>