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89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A5E99E-B864-4B81-95A6-B0DC1A69B10D}" type="datetimeFigureOut">
              <a:rPr lang="en-GB" smtClean="0"/>
              <a:pPr/>
              <a:t>04/07/2013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C02D3-4227-40D1-98C8-0B54C1A3F92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19346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0BCC3-022A-4E83-AFF8-5EDA5B3CFACF}" type="datetime1">
              <a:rPr lang="en-GB" smtClean="0"/>
              <a:pPr/>
              <a:t>04/07/2013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62508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7B43-573A-43AB-BA71-B153CC4FC420}" type="datetime1">
              <a:rPr lang="en-GB" smtClean="0"/>
              <a:pPr/>
              <a:t>04/07/2013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49580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1BE7A-9009-4D28-9F81-4D1C2F79174E}" type="datetime1">
              <a:rPr lang="en-GB" smtClean="0"/>
              <a:pPr/>
              <a:t>04/07/2013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12650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0B8FD-7B42-4A3A-8165-FB014C89CA00}" type="datetime1">
              <a:rPr lang="en-GB" smtClean="0"/>
              <a:pPr/>
              <a:t>04/07/2013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64350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E82FC-7317-4732-82C5-754B5D86F78C}" type="datetime1">
              <a:rPr lang="en-GB" smtClean="0"/>
              <a:pPr/>
              <a:t>04/07/2013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7488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6399D-1C1F-42D7-8037-854618AB7423}" type="datetime1">
              <a:rPr lang="en-GB" smtClean="0"/>
              <a:pPr/>
              <a:t>04/07/2013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2490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9C6F-0109-4D95-9D8D-5C7B1F90EE10}" type="datetime1">
              <a:rPr lang="en-GB" smtClean="0"/>
              <a:pPr/>
              <a:t>04/07/2013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23332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5E35C-994C-471D-B203-BD6C5A3195DF}" type="datetime1">
              <a:rPr lang="en-GB" smtClean="0"/>
              <a:pPr/>
              <a:t>04/07/2013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9518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F483A-118D-45AE-83A9-DC5B16EA10E7}" type="datetime1">
              <a:rPr lang="en-GB" smtClean="0"/>
              <a:pPr/>
              <a:t>04/07/2013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91943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6C5FB-59DB-4305-AA5D-AB738F4CBC04}" type="datetime1">
              <a:rPr lang="en-GB" smtClean="0"/>
              <a:pPr/>
              <a:t>04/07/2013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3822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30008-9B1B-4EBA-8FE6-A8F703693C7D}" type="datetime1">
              <a:rPr lang="en-GB" smtClean="0"/>
              <a:pPr/>
              <a:t>04/07/2013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45999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4D54F-7812-4740-B211-4DAE1CC183CA}" type="datetime1">
              <a:rPr lang="en-GB" smtClean="0"/>
              <a:pPr/>
              <a:t>04/07/2013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E904E-4007-47B8-A55F-BD59E8FF6A1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83713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39752" y="1233626"/>
            <a:ext cx="4364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0070C0"/>
                </a:solidFill>
              </a:rPr>
              <a:t>The Political Economy</a:t>
            </a:r>
            <a:endParaRPr lang="en-GB" sz="3600" b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95936" y="5858711"/>
            <a:ext cx="1542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i="1" dirty="0" err="1" smtClean="0">
                <a:solidFill>
                  <a:srgbClr val="0070C0"/>
                </a:solidFill>
              </a:rPr>
              <a:t>Zeenat</a:t>
            </a:r>
            <a:r>
              <a:rPr lang="en-GB" b="1" i="1" dirty="0" smtClean="0">
                <a:solidFill>
                  <a:srgbClr val="0070C0"/>
                </a:solidFill>
              </a:rPr>
              <a:t> </a:t>
            </a:r>
            <a:r>
              <a:rPr lang="en-GB" b="1" i="1" dirty="0" err="1" smtClean="0">
                <a:solidFill>
                  <a:srgbClr val="0070C0"/>
                </a:solidFill>
              </a:rPr>
              <a:t>Jabbar</a:t>
            </a:r>
            <a:endParaRPr lang="en-GB" b="1" i="1" dirty="0">
              <a:solidFill>
                <a:srgbClr val="0070C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1508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2</a:t>
            </a:fld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300" y="0"/>
            <a:ext cx="851740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0006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3</a:t>
            </a:fld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72009"/>
            <a:ext cx="9057845" cy="6741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7914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4</a:t>
            </a:fld>
            <a:endParaRPr lang="en-GB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7697" y="188640"/>
            <a:ext cx="8828607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3760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5</a:t>
            </a:fld>
            <a:endParaRPr lang="en-GB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389" y="260648"/>
            <a:ext cx="9020346" cy="6480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3934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6</a:t>
            </a:fld>
            <a:endParaRPr lang="en-GB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51" y="188640"/>
            <a:ext cx="9071480" cy="6525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7937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7</a:t>
            </a:fld>
            <a:endParaRPr lang="en-GB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7231" y="0"/>
            <a:ext cx="923846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8432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8</a:t>
            </a:fld>
            <a:endParaRPr lang="en-GB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494" y="0"/>
            <a:ext cx="8315009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237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9</a:t>
            </a:fld>
            <a:endParaRPr lang="en-GB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93" y="640875"/>
            <a:ext cx="9021003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9043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10</a:t>
            </a:fld>
            <a:endParaRPr lang="en-GB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238" y="0"/>
            <a:ext cx="8077272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2447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3491880" y="2852936"/>
            <a:ext cx="2349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Source: Dr. Akbar </a:t>
            </a:r>
            <a:r>
              <a:rPr lang="en-US" b="1" dirty="0" err="1" smtClean="0">
                <a:solidFill>
                  <a:schemeClr val="tx2"/>
                </a:solidFill>
              </a:rPr>
              <a:t>Zaidi</a:t>
            </a:r>
            <a:endParaRPr lang="en-U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12</a:t>
            </a:fld>
            <a:endParaRPr lang="en-GB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64704"/>
            <a:ext cx="9108504" cy="5544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4066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13</a:t>
            </a:fld>
            <a:endParaRPr lang="en-GB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72589"/>
            <a:ext cx="7776864" cy="6740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8739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14</a:t>
            </a:fld>
            <a:endParaRPr lang="en-GB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620688"/>
            <a:ext cx="9037460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2159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15</a:t>
            </a:fld>
            <a:endParaRPr lang="en-GB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7972" y="44624"/>
            <a:ext cx="8684508" cy="6696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6353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16</a:t>
            </a:fld>
            <a:endParaRPr lang="en-GB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531" y="188640"/>
            <a:ext cx="9067469" cy="6669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1389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17</a:t>
            </a:fld>
            <a:endParaRPr lang="en-GB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855" y="0"/>
            <a:ext cx="9006288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9078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18</a:t>
            </a:fld>
            <a:endParaRPr lang="en-GB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862" y="930520"/>
            <a:ext cx="8897634" cy="5306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997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19</a:t>
            </a:fld>
            <a:endParaRPr lang="en-GB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889" y="476672"/>
            <a:ext cx="9086224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3019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20</a:t>
            </a:fld>
            <a:endParaRPr lang="en-GB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1268760"/>
            <a:ext cx="9080767" cy="4680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4268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21</a:t>
            </a:fld>
            <a:endParaRPr lang="en-GB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1017" y="2452688"/>
            <a:ext cx="8245439" cy="2704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09539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22</a:t>
            </a:fld>
            <a:endParaRPr lang="en-GB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803" y="908720"/>
            <a:ext cx="7952629" cy="549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843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23</a:t>
            </a:fld>
            <a:endParaRPr lang="en-GB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66863" y="466725"/>
            <a:ext cx="6010275" cy="592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5025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24</a:t>
            </a:fld>
            <a:endParaRPr lang="en-GB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4097" y="260648"/>
            <a:ext cx="8038343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8004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25</a:t>
            </a:fld>
            <a:endParaRPr lang="en-GB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2659" y="404664"/>
            <a:ext cx="6956838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1258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26</a:t>
            </a:fld>
            <a:endParaRPr lang="en-GB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62100" y="204788"/>
            <a:ext cx="6019800" cy="644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4982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27</a:t>
            </a:fld>
            <a:endParaRPr lang="en-GB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1277" y="22453"/>
            <a:ext cx="7127107" cy="5998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925269"/>
            <a:ext cx="6803504" cy="932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3251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28</a:t>
            </a:fld>
            <a:endParaRPr lang="en-GB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260648"/>
            <a:ext cx="7450737" cy="6316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4396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29</a:t>
            </a:fld>
            <a:endParaRPr lang="en-GB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9321" y="404664"/>
            <a:ext cx="8135127" cy="5595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13917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30</a:t>
            </a:fld>
            <a:endParaRPr lang="en-GB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1102" y="404664"/>
            <a:ext cx="7487322" cy="6134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4226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31</a:t>
            </a:fld>
            <a:endParaRPr lang="en-GB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8033217" cy="5600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1157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32</a:t>
            </a:fld>
            <a:endParaRPr lang="en-GB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620688"/>
            <a:ext cx="7543641" cy="570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538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33</a:t>
            </a:fld>
            <a:endParaRPr lang="en-GB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0084" y="260648"/>
            <a:ext cx="7042316" cy="6243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057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904E-4007-47B8-A55F-BD59E8FF6A16}" type="slidenum">
              <a:rPr lang="en-GB" smtClean="0"/>
              <a:pPr/>
              <a:t>34</a:t>
            </a:fld>
            <a:endParaRPr lang="en-GB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729" y="332656"/>
            <a:ext cx="8211727" cy="6035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4080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45</Words>
  <Application>Microsoft Office PowerPoint</Application>
  <PresentationFormat>On-screen Show (4:3)</PresentationFormat>
  <Paragraphs>37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ZEENAT JABBAR</dc:creator>
  <cp:lastModifiedBy>Administrator</cp:lastModifiedBy>
  <cp:revision>4</cp:revision>
  <dcterms:created xsi:type="dcterms:W3CDTF">2013-07-03T21:09:20Z</dcterms:created>
  <dcterms:modified xsi:type="dcterms:W3CDTF">2013-07-04T06:20:38Z</dcterms:modified>
</cp:coreProperties>
</file>