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E30F31-6877-48A9-B661-FC0D014CF0FA}" type="datetimeFigureOut">
              <a:rPr lang="en-US" smtClean="0"/>
              <a:pPr/>
              <a:t>03-Jul-13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AF2A64-0887-401B-8B28-8F58FBE7293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9F3F-F7E3-443B-9B09-F91A140C94DD}" type="datetime1">
              <a:rPr lang="en-US" smtClean="0"/>
              <a:pPr/>
              <a:t>03-Jul-13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07EB8-F59B-4F70-A529-4DCD2B7E4397}" type="datetime1">
              <a:rPr lang="en-US" smtClean="0"/>
              <a:pPr/>
              <a:t>03-Jul-13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FE16B-3A3B-447B-A745-260DA3419531}" type="datetime1">
              <a:rPr lang="en-US" smtClean="0"/>
              <a:pPr/>
              <a:t>03-Jul-13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6A107-21FE-44EA-8BB9-32F5B0551A9A}" type="datetime1">
              <a:rPr lang="en-US" smtClean="0"/>
              <a:pPr/>
              <a:t>03-Jul-13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71934-D8E7-4122-9F43-8E409AC332D7}" type="datetime1">
              <a:rPr lang="en-US" smtClean="0"/>
              <a:pPr/>
              <a:t>03-Jul-13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A04A4-F80F-4F8C-9344-3C53728EFE4F}" type="datetime1">
              <a:rPr lang="en-US" smtClean="0"/>
              <a:pPr/>
              <a:t>03-Jul-13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75C9-6F47-4F10-83B0-DE3B1453524B}" type="datetime1">
              <a:rPr lang="en-US" smtClean="0"/>
              <a:pPr/>
              <a:t>03-Jul-13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BC5C-CD0B-4D33-B5E7-692E8931E714}" type="datetime1">
              <a:rPr lang="en-US" smtClean="0"/>
              <a:pPr/>
              <a:t>03-Jul-13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39AE9-0BCF-4EF7-BBC7-F01284B1D071}" type="datetime1">
              <a:rPr lang="en-US" smtClean="0"/>
              <a:pPr/>
              <a:t>03-Jul-13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5B89A-20A5-4CA3-829E-F624A78F61A2}" type="datetime1">
              <a:rPr lang="en-US" smtClean="0"/>
              <a:pPr/>
              <a:t>03-Jul-13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7A8F-C958-4C5E-B42C-20F8C2864EEF}" type="datetime1">
              <a:rPr lang="en-US" smtClean="0"/>
              <a:pPr/>
              <a:t>03-Jul-13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2E7AF-25FB-40A0-BD52-B0E32EAAABB8}" type="datetime1">
              <a:rPr lang="en-US" smtClean="0"/>
              <a:pPr/>
              <a:t>03-Jul-13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D14F1-052B-4C8B-949B-BDA9CA8E3A0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533400"/>
            <a:ext cx="72649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B0F0"/>
                </a:solidFill>
              </a:rPr>
              <a:t>Local Government Finance in Pakistan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86200" y="5943600"/>
            <a:ext cx="1542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err="1" smtClean="0">
                <a:solidFill>
                  <a:srgbClr val="00B0F0"/>
                </a:solidFill>
              </a:rPr>
              <a:t>Zeenat</a:t>
            </a:r>
            <a:r>
              <a:rPr lang="en-US" b="1" i="1" dirty="0" smtClean="0">
                <a:solidFill>
                  <a:srgbClr val="00B0F0"/>
                </a:solidFill>
              </a:rPr>
              <a:t> </a:t>
            </a:r>
            <a:r>
              <a:rPr lang="en-US" b="1" i="1" dirty="0" err="1" smtClean="0">
                <a:solidFill>
                  <a:srgbClr val="00B0F0"/>
                </a:solidFill>
              </a:rPr>
              <a:t>Jabbar</a:t>
            </a:r>
            <a:endParaRPr lang="en-US" b="1" i="1" dirty="0">
              <a:solidFill>
                <a:srgbClr val="00B0F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981200"/>
            <a:ext cx="86106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00200"/>
            <a:ext cx="8915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9144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9143999" cy="3581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144000" cy="640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62200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66800"/>
            <a:ext cx="9143999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71600"/>
            <a:ext cx="9144000" cy="396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5" y="781050"/>
            <a:ext cx="782955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4850" y="6019800"/>
            <a:ext cx="77343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" y="1595438"/>
            <a:ext cx="7915275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96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8200"/>
            <a:ext cx="9144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914400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957513"/>
            <a:ext cx="9144000" cy="374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138" y="661988"/>
            <a:ext cx="8467725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763" y="1624013"/>
            <a:ext cx="7610475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9601"/>
            <a:ext cx="9144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9143999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33400"/>
            <a:ext cx="9143999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9144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334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9143999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" y="990600"/>
            <a:ext cx="9101138" cy="4876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0"/>
            <a:ext cx="9144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90600"/>
            <a:ext cx="9144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7200"/>
            <a:ext cx="9144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613" y="738188"/>
            <a:ext cx="7724775" cy="538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808" y="609600"/>
            <a:ext cx="916162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05000"/>
            <a:ext cx="9144000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7200"/>
            <a:ext cx="9143999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541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95400"/>
            <a:ext cx="9143999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2475" y="723900"/>
            <a:ext cx="763905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3425" y="1338263"/>
            <a:ext cx="767715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3505200"/>
            <a:ext cx="7267575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90600" y="1905000"/>
            <a:ext cx="888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>
                <a:solidFill>
                  <a:srgbClr val="00B0F0"/>
                </a:solidFill>
              </a:rPr>
              <a:t>Source:</a:t>
            </a:r>
            <a:endParaRPr lang="en-US" b="1" i="1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D14F1-052B-4C8B-949B-BDA9CA8E3A04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48</Words>
  <Application>Microsoft Office PowerPoint</Application>
  <PresentationFormat>On-screen Show (4:3)</PresentationFormat>
  <Paragraphs>42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vcomsats</dc:creator>
  <cp:lastModifiedBy>vcomsats</cp:lastModifiedBy>
  <cp:revision>3</cp:revision>
  <dcterms:created xsi:type="dcterms:W3CDTF">2013-07-03T04:44:43Z</dcterms:created>
  <dcterms:modified xsi:type="dcterms:W3CDTF">2013-07-03T07:46:52Z</dcterms:modified>
</cp:coreProperties>
</file>