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296F6-1A63-4B21-9209-2B03570F1E3F}" type="datetimeFigureOut">
              <a:rPr lang="en-US" smtClean="0"/>
              <a:t>03-Jul-13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4F866-95FE-417C-9630-3A9B3616B6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9898-F45A-4F2D-8D78-24456CB66C1F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3455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4754-8074-4D4B-926A-158977033E57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209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A0260-5569-4D22-A765-A67D699A4251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76472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B9A3C-0AAC-4B36-8AA2-5EFF1514FFEF}" type="datetime1">
              <a:rPr lang="en-GB" smtClean="0"/>
              <a:t>03/07/2013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0594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D3F9-ED10-4960-8BAB-4E92404B8299}" type="datetime1">
              <a:rPr lang="en-GB" smtClean="0"/>
              <a:t>03/07/2013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889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FAD7-64C7-48D4-BEAB-66E1C4EB0989}" type="datetime1">
              <a:rPr lang="en-GB" smtClean="0"/>
              <a:t>03/07/2013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881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277C-5077-4EEE-AB46-C39A9CC7DE22}" type="datetime1">
              <a:rPr lang="en-GB" smtClean="0"/>
              <a:t>03/07/2013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943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2DDD-0CC3-4D67-B254-E4F43386909D}" type="datetime1">
              <a:rPr lang="en-GB" smtClean="0"/>
              <a:t>03/07/2013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9635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2731-251E-4E4B-AB65-82E864B0411C}" type="datetime1">
              <a:rPr lang="en-GB" smtClean="0"/>
              <a:t>03/07/2013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770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E66C8-B09A-4F6F-9B6E-D40EA38BECD6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850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0BFD-A818-4CD1-A34D-B05A25D22A9F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218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56AF9-2F04-4901-B3E3-47C78291FE0B}" type="datetime1">
              <a:rPr lang="en-GB" smtClean="0"/>
              <a:t>03/07/2013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6C7E3-4C3D-484B-9E9C-5AE8822271B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4477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3112" y="188640"/>
            <a:ext cx="3803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Local Governance: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Covenants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6021287"/>
            <a:ext cx="197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rgbClr val="0070C0"/>
                </a:solidFill>
              </a:rPr>
              <a:t>Zeenat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Jabbar</a:t>
            </a:r>
            <a:endParaRPr lang="en-GB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6453336"/>
            <a:ext cx="1266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i="1" dirty="0" smtClean="0">
                <a:solidFill>
                  <a:srgbClr val="0070C0"/>
                </a:solidFill>
              </a:rPr>
              <a:t>Source: DFID</a:t>
            </a:r>
            <a:endParaRPr lang="en-GB" sz="1600" b="1" i="1" dirty="0">
              <a:solidFill>
                <a:srgbClr val="0070C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0379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692696"/>
            <a:ext cx="899342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5455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67530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83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" y="404664"/>
            <a:ext cx="9101844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83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18" y="692696"/>
            <a:ext cx="903298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043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0850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157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08504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813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974" y="764704"/>
            <a:ext cx="912547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789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412776"/>
            <a:ext cx="900100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40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08504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67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692696"/>
            <a:ext cx="909774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537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21646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618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530" y="332656"/>
            <a:ext cx="813291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154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"/>
            <a:ext cx="806489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342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49694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3985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33350"/>
            <a:ext cx="6734175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572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613" y="1196752"/>
            <a:ext cx="8969891" cy="4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410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300" y="871538"/>
            <a:ext cx="739140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199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0769"/>
            <a:ext cx="910850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857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2320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31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08504" cy="246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93" y="2497634"/>
            <a:ext cx="9094811" cy="424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28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493" y="188640"/>
            <a:ext cx="8081963" cy="634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5044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"/>
            <a:ext cx="842493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710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1" y="0"/>
            <a:ext cx="81369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897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9746"/>
            <a:ext cx="9108504" cy="507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92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386286" cy="671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139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30" y="548680"/>
            <a:ext cx="832152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11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452" y="332656"/>
            <a:ext cx="8459012" cy="634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98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134" y="260648"/>
            <a:ext cx="8562330" cy="647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0082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1847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300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0850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773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448" cy="6542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17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46" y="404664"/>
            <a:ext cx="900885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031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2787" cy="614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69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4156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692696"/>
            <a:ext cx="904154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4995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3918"/>
            <a:ext cx="9144000" cy="678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0531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08504" cy="1057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14" y="1174279"/>
            <a:ext cx="9094390" cy="571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650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71760" cy="628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75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72" y="188640"/>
            <a:ext cx="9041432" cy="663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740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0850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647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45" y="116633"/>
            <a:ext cx="886231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2340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265" y="188641"/>
            <a:ext cx="9158265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80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70" y="116632"/>
            <a:ext cx="889802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45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670" y="1"/>
            <a:ext cx="911417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6C7E3-4C3D-484B-9E9C-5AE8822271B6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734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54</Words>
  <Application>Microsoft Office PowerPoint</Application>
  <PresentationFormat>On-screen Show (4:3)</PresentationFormat>
  <Paragraphs>49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vcomsats</cp:lastModifiedBy>
  <cp:revision>12</cp:revision>
  <dcterms:created xsi:type="dcterms:W3CDTF">2013-06-30T09:34:26Z</dcterms:created>
  <dcterms:modified xsi:type="dcterms:W3CDTF">2013-07-03T06:32:19Z</dcterms:modified>
</cp:coreProperties>
</file>