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00" autoAdjust="0"/>
  </p:normalViewPr>
  <p:slideViewPr>
    <p:cSldViewPr>
      <p:cViewPr varScale="1">
        <p:scale>
          <a:sx n="66" d="100"/>
          <a:sy n="66" d="100"/>
        </p:scale>
        <p:origin x="-141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16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081900-EB6C-4FC4-A58E-26E64705D1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551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4" name="Group 2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110595" name="Rectangle 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10596" name="Group 4"/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110597" name="Freeform 5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4848 w 4848"/>
                  <a:gd name="T1" fmla="*/ 432 h 432"/>
                  <a:gd name="T2" fmla="*/ 0 w 4848"/>
                  <a:gd name="T3" fmla="*/ 432 h 432"/>
                  <a:gd name="T4" fmla="*/ 0 w 4848"/>
                  <a:gd name="T5" fmla="*/ 0 h 432"/>
                  <a:gd name="T6" fmla="*/ 4848 w 4848"/>
                  <a:gd name="T7" fmla="*/ 0 h 432"/>
                  <a:gd name="T8" fmla="*/ 4848 w 4848"/>
                  <a:gd name="T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10598" name="Group 6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110599" name="Freeform 7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5 w 15"/>
                    <a:gd name="T1" fmla="*/ 11 h 23"/>
                    <a:gd name="T2" fmla="*/ 15 w 15"/>
                    <a:gd name="T3" fmla="*/ 5 h 23"/>
                    <a:gd name="T4" fmla="*/ 13 w 15"/>
                    <a:gd name="T5" fmla="*/ 17 h 23"/>
                    <a:gd name="T6" fmla="*/ 5 w 15"/>
                    <a:gd name="T7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0" name="Freeform 8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13 h 23"/>
                    <a:gd name="T2" fmla="*/ 11 w 20"/>
                    <a:gd name="T3" fmla="*/ 3 h 23"/>
                    <a:gd name="T4" fmla="*/ 7 w 20"/>
                    <a:gd name="T5" fmla="*/ 19 h 23"/>
                    <a:gd name="T6" fmla="*/ 3 w 20"/>
                    <a:gd name="T7" fmla="*/ 1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1" name="Freeform 9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16 w 30"/>
                    <a:gd name="T1" fmla="*/ 33 h 42"/>
                    <a:gd name="T2" fmla="*/ 8 w 30"/>
                    <a:gd name="T3" fmla="*/ 21 h 42"/>
                    <a:gd name="T4" fmla="*/ 0 w 30"/>
                    <a:gd name="T5" fmla="*/ 9 h 42"/>
                    <a:gd name="T6" fmla="*/ 16 w 30"/>
                    <a:gd name="T7" fmla="*/ 3 h 42"/>
                    <a:gd name="T8" fmla="*/ 30 w 30"/>
                    <a:gd name="T9" fmla="*/ 23 h 42"/>
                    <a:gd name="T10" fmla="*/ 28 w 30"/>
                    <a:gd name="T11" fmla="*/ 31 h 42"/>
                    <a:gd name="T12" fmla="*/ 16 w 30"/>
                    <a:gd name="T13" fmla="*/ 3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2" name="Freeform 10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16 h 16"/>
                    <a:gd name="T2" fmla="*/ 3 w 25"/>
                    <a:gd name="T3" fmla="*/ 8 h 16"/>
                    <a:gd name="T4" fmla="*/ 15 w 25"/>
                    <a:gd name="T5" fmla="*/ 0 h 16"/>
                    <a:gd name="T6" fmla="*/ 15 w 25"/>
                    <a:gd name="T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3" name="Freeform 11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24 h 46"/>
                    <a:gd name="T2" fmla="*/ 30 w 65"/>
                    <a:gd name="T3" fmla="*/ 4 h 46"/>
                    <a:gd name="T4" fmla="*/ 42 w 65"/>
                    <a:gd name="T5" fmla="*/ 0 h 46"/>
                    <a:gd name="T6" fmla="*/ 58 w 65"/>
                    <a:gd name="T7" fmla="*/ 12 h 46"/>
                    <a:gd name="T8" fmla="*/ 32 w 65"/>
                    <a:gd name="T9" fmla="*/ 26 h 46"/>
                    <a:gd name="T10" fmla="*/ 12 w 65"/>
                    <a:gd name="T11" fmla="*/ 46 h 46"/>
                    <a:gd name="T12" fmla="*/ 8 w 65"/>
                    <a:gd name="T13" fmla="*/ 20 h 46"/>
                    <a:gd name="T14" fmla="*/ 12 w 65"/>
                    <a:gd name="T15" fmla="*/ 14 h 46"/>
                    <a:gd name="T16" fmla="*/ 14 w 65"/>
                    <a:gd name="T17" fmla="*/ 2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4" name="Freeform 12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31 h 47"/>
                    <a:gd name="T2" fmla="*/ 18 w 69"/>
                    <a:gd name="T3" fmla="*/ 25 h 47"/>
                    <a:gd name="T4" fmla="*/ 52 w 69"/>
                    <a:gd name="T5" fmla="*/ 1 h 47"/>
                    <a:gd name="T6" fmla="*/ 64 w 69"/>
                    <a:gd name="T7" fmla="*/ 3 h 47"/>
                    <a:gd name="T8" fmla="*/ 50 w 69"/>
                    <a:gd name="T9" fmla="*/ 19 h 47"/>
                    <a:gd name="T10" fmla="*/ 28 w 69"/>
                    <a:gd name="T11" fmla="*/ 33 h 47"/>
                    <a:gd name="T12" fmla="*/ 22 w 69"/>
                    <a:gd name="T13" fmla="*/ 47 h 47"/>
                    <a:gd name="T14" fmla="*/ 16 w 69"/>
                    <a:gd name="T15" fmla="*/ 45 h 47"/>
                    <a:gd name="T16" fmla="*/ 12 w 69"/>
                    <a:gd name="T17" fmla="*/ 39 h 47"/>
                    <a:gd name="T18" fmla="*/ 0 w 69"/>
                    <a:gd name="T19" fmla="*/ 35 h 47"/>
                    <a:gd name="T20" fmla="*/ 0 w 69"/>
                    <a:gd name="T21" fmla="*/ 3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5" name="Freeform 13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4 h 277"/>
                    <a:gd name="T2" fmla="*/ 36 w 355"/>
                    <a:gd name="T3" fmla="*/ 18 h 277"/>
                    <a:gd name="T4" fmla="*/ 46 w 355"/>
                    <a:gd name="T5" fmla="*/ 30 h 277"/>
                    <a:gd name="T6" fmla="*/ 76 w 355"/>
                    <a:gd name="T7" fmla="*/ 52 h 277"/>
                    <a:gd name="T8" fmla="*/ 92 w 355"/>
                    <a:gd name="T9" fmla="*/ 66 h 277"/>
                    <a:gd name="T10" fmla="*/ 122 w 355"/>
                    <a:gd name="T11" fmla="*/ 98 h 277"/>
                    <a:gd name="T12" fmla="*/ 136 w 355"/>
                    <a:gd name="T13" fmla="*/ 128 h 277"/>
                    <a:gd name="T14" fmla="*/ 148 w 355"/>
                    <a:gd name="T15" fmla="*/ 132 h 277"/>
                    <a:gd name="T16" fmla="*/ 154 w 355"/>
                    <a:gd name="T17" fmla="*/ 150 h 277"/>
                    <a:gd name="T18" fmla="*/ 176 w 355"/>
                    <a:gd name="T19" fmla="*/ 152 h 277"/>
                    <a:gd name="T20" fmla="*/ 170 w 355"/>
                    <a:gd name="T21" fmla="*/ 196 h 277"/>
                    <a:gd name="T22" fmla="*/ 180 w 355"/>
                    <a:gd name="T23" fmla="*/ 224 h 277"/>
                    <a:gd name="T24" fmla="*/ 198 w 355"/>
                    <a:gd name="T25" fmla="*/ 232 h 277"/>
                    <a:gd name="T26" fmla="*/ 216 w 355"/>
                    <a:gd name="T27" fmla="*/ 234 h 277"/>
                    <a:gd name="T28" fmla="*/ 236 w 355"/>
                    <a:gd name="T29" fmla="*/ 242 h 277"/>
                    <a:gd name="T30" fmla="*/ 254 w 355"/>
                    <a:gd name="T31" fmla="*/ 236 h 277"/>
                    <a:gd name="T32" fmla="*/ 272 w 355"/>
                    <a:gd name="T33" fmla="*/ 248 h 277"/>
                    <a:gd name="T34" fmla="*/ 296 w 355"/>
                    <a:gd name="T35" fmla="*/ 256 h 277"/>
                    <a:gd name="T36" fmla="*/ 314 w 355"/>
                    <a:gd name="T37" fmla="*/ 264 h 277"/>
                    <a:gd name="T38" fmla="*/ 352 w 355"/>
                    <a:gd name="T39" fmla="*/ 266 h 277"/>
                    <a:gd name="T40" fmla="*/ 342 w 355"/>
                    <a:gd name="T41" fmla="*/ 274 h 277"/>
                    <a:gd name="T42" fmla="*/ 322 w 355"/>
                    <a:gd name="T43" fmla="*/ 272 h 277"/>
                    <a:gd name="T44" fmla="*/ 300 w 355"/>
                    <a:gd name="T45" fmla="*/ 270 h 277"/>
                    <a:gd name="T46" fmla="*/ 288 w 355"/>
                    <a:gd name="T47" fmla="*/ 266 h 277"/>
                    <a:gd name="T48" fmla="*/ 252 w 355"/>
                    <a:gd name="T49" fmla="*/ 264 h 277"/>
                    <a:gd name="T50" fmla="*/ 234 w 355"/>
                    <a:gd name="T51" fmla="*/ 260 h 277"/>
                    <a:gd name="T52" fmla="*/ 172 w 355"/>
                    <a:gd name="T53" fmla="*/ 242 h 277"/>
                    <a:gd name="T54" fmla="*/ 160 w 355"/>
                    <a:gd name="T55" fmla="*/ 216 h 277"/>
                    <a:gd name="T56" fmla="*/ 126 w 355"/>
                    <a:gd name="T57" fmla="*/ 200 h 277"/>
                    <a:gd name="T58" fmla="*/ 108 w 355"/>
                    <a:gd name="T59" fmla="*/ 186 h 277"/>
                    <a:gd name="T60" fmla="*/ 94 w 355"/>
                    <a:gd name="T61" fmla="*/ 158 h 277"/>
                    <a:gd name="T62" fmla="*/ 68 w 355"/>
                    <a:gd name="T63" fmla="*/ 108 h 277"/>
                    <a:gd name="T64" fmla="*/ 64 w 355"/>
                    <a:gd name="T65" fmla="*/ 102 h 277"/>
                    <a:gd name="T66" fmla="*/ 58 w 355"/>
                    <a:gd name="T67" fmla="*/ 100 h 277"/>
                    <a:gd name="T68" fmla="*/ 54 w 355"/>
                    <a:gd name="T69" fmla="*/ 88 h 277"/>
                    <a:gd name="T70" fmla="*/ 38 w 355"/>
                    <a:gd name="T71" fmla="*/ 58 h 277"/>
                    <a:gd name="T72" fmla="*/ 20 w 355"/>
                    <a:gd name="T73" fmla="*/ 40 h 277"/>
                    <a:gd name="T74" fmla="*/ 4 w 355"/>
                    <a:gd name="T75" fmla="*/ 22 h 277"/>
                    <a:gd name="T76" fmla="*/ 10 w 355"/>
                    <a:gd name="T77" fmla="*/ 2 h 277"/>
                    <a:gd name="T78" fmla="*/ 10 w 355"/>
                    <a:gd name="T79" fmla="*/ 4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6" name="Freeform 14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66 h 206"/>
                    <a:gd name="T2" fmla="*/ 66 w 156"/>
                    <a:gd name="T3" fmla="*/ 58 h 206"/>
                    <a:gd name="T4" fmla="*/ 68 w 156"/>
                    <a:gd name="T5" fmla="*/ 52 h 206"/>
                    <a:gd name="T6" fmla="*/ 80 w 156"/>
                    <a:gd name="T7" fmla="*/ 44 h 206"/>
                    <a:gd name="T8" fmla="*/ 106 w 156"/>
                    <a:gd name="T9" fmla="*/ 22 h 206"/>
                    <a:gd name="T10" fmla="*/ 112 w 156"/>
                    <a:gd name="T11" fmla="*/ 4 h 206"/>
                    <a:gd name="T12" fmla="*/ 124 w 156"/>
                    <a:gd name="T13" fmla="*/ 0 h 206"/>
                    <a:gd name="T14" fmla="*/ 150 w 156"/>
                    <a:gd name="T15" fmla="*/ 28 h 206"/>
                    <a:gd name="T16" fmla="*/ 146 w 156"/>
                    <a:gd name="T17" fmla="*/ 44 h 206"/>
                    <a:gd name="T18" fmla="*/ 126 w 156"/>
                    <a:gd name="T19" fmla="*/ 64 h 206"/>
                    <a:gd name="T20" fmla="*/ 132 w 156"/>
                    <a:gd name="T21" fmla="*/ 94 h 206"/>
                    <a:gd name="T22" fmla="*/ 142 w 156"/>
                    <a:gd name="T23" fmla="*/ 110 h 206"/>
                    <a:gd name="T24" fmla="*/ 146 w 156"/>
                    <a:gd name="T25" fmla="*/ 128 h 206"/>
                    <a:gd name="T26" fmla="*/ 128 w 156"/>
                    <a:gd name="T27" fmla="*/ 128 h 206"/>
                    <a:gd name="T28" fmla="*/ 116 w 156"/>
                    <a:gd name="T29" fmla="*/ 146 h 206"/>
                    <a:gd name="T30" fmla="*/ 104 w 156"/>
                    <a:gd name="T31" fmla="*/ 156 h 206"/>
                    <a:gd name="T32" fmla="*/ 100 w 156"/>
                    <a:gd name="T33" fmla="*/ 198 h 206"/>
                    <a:gd name="T34" fmla="*/ 88 w 156"/>
                    <a:gd name="T35" fmla="*/ 202 h 206"/>
                    <a:gd name="T36" fmla="*/ 82 w 156"/>
                    <a:gd name="T37" fmla="*/ 206 h 206"/>
                    <a:gd name="T38" fmla="*/ 76 w 156"/>
                    <a:gd name="T39" fmla="*/ 202 h 206"/>
                    <a:gd name="T40" fmla="*/ 72 w 156"/>
                    <a:gd name="T41" fmla="*/ 190 h 206"/>
                    <a:gd name="T42" fmla="*/ 60 w 156"/>
                    <a:gd name="T43" fmla="*/ 186 h 206"/>
                    <a:gd name="T44" fmla="*/ 42 w 156"/>
                    <a:gd name="T45" fmla="*/ 194 h 206"/>
                    <a:gd name="T46" fmla="*/ 28 w 156"/>
                    <a:gd name="T47" fmla="*/ 186 h 206"/>
                    <a:gd name="T48" fmla="*/ 10 w 156"/>
                    <a:gd name="T49" fmla="*/ 148 h 206"/>
                    <a:gd name="T50" fmla="*/ 4 w 156"/>
                    <a:gd name="T51" fmla="*/ 130 h 206"/>
                    <a:gd name="T52" fmla="*/ 0 w 156"/>
                    <a:gd name="T53" fmla="*/ 118 h 206"/>
                    <a:gd name="T54" fmla="*/ 20 w 156"/>
                    <a:gd name="T55" fmla="*/ 96 h 206"/>
                    <a:gd name="T56" fmla="*/ 32 w 156"/>
                    <a:gd name="T57" fmla="*/ 104 h 206"/>
                    <a:gd name="T58" fmla="*/ 34 w 156"/>
                    <a:gd name="T59" fmla="*/ 80 h 206"/>
                    <a:gd name="T60" fmla="*/ 52 w 156"/>
                    <a:gd name="T61" fmla="*/ 70 h 206"/>
                    <a:gd name="T62" fmla="*/ 54 w 156"/>
                    <a:gd name="T63" fmla="*/ 66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7" name="Freeform 15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2 h 38"/>
                    <a:gd name="T2" fmla="*/ 18 w 109"/>
                    <a:gd name="T3" fmla="*/ 10 h 38"/>
                    <a:gd name="T4" fmla="*/ 46 w 109"/>
                    <a:gd name="T5" fmla="*/ 20 h 38"/>
                    <a:gd name="T6" fmla="*/ 72 w 109"/>
                    <a:gd name="T7" fmla="*/ 14 h 38"/>
                    <a:gd name="T8" fmla="*/ 90 w 109"/>
                    <a:gd name="T9" fmla="*/ 0 h 38"/>
                    <a:gd name="T10" fmla="*/ 76 w 109"/>
                    <a:gd name="T11" fmla="*/ 26 h 38"/>
                    <a:gd name="T12" fmla="*/ 60 w 109"/>
                    <a:gd name="T13" fmla="*/ 38 h 38"/>
                    <a:gd name="T14" fmla="*/ 42 w 109"/>
                    <a:gd name="T15" fmla="*/ 32 h 38"/>
                    <a:gd name="T16" fmla="*/ 14 w 109"/>
                    <a:gd name="T17" fmla="*/ 30 h 38"/>
                    <a:gd name="T18" fmla="*/ 4 w 109"/>
                    <a:gd name="T19" fmla="*/ 3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8" name="Freeform 16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18 h 104"/>
                    <a:gd name="T2" fmla="*/ 18 w 76"/>
                    <a:gd name="T3" fmla="*/ 0 h 104"/>
                    <a:gd name="T4" fmla="*/ 34 w 76"/>
                    <a:gd name="T5" fmla="*/ 18 h 104"/>
                    <a:gd name="T6" fmla="*/ 62 w 76"/>
                    <a:gd name="T7" fmla="*/ 4 h 104"/>
                    <a:gd name="T8" fmla="*/ 46 w 76"/>
                    <a:gd name="T9" fmla="*/ 34 h 104"/>
                    <a:gd name="T10" fmla="*/ 54 w 76"/>
                    <a:gd name="T11" fmla="*/ 48 h 104"/>
                    <a:gd name="T12" fmla="*/ 58 w 76"/>
                    <a:gd name="T13" fmla="*/ 60 h 104"/>
                    <a:gd name="T14" fmla="*/ 46 w 76"/>
                    <a:gd name="T15" fmla="*/ 74 h 104"/>
                    <a:gd name="T16" fmla="*/ 34 w 76"/>
                    <a:gd name="T17" fmla="*/ 60 h 104"/>
                    <a:gd name="T18" fmla="*/ 22 w 76"/>
                    <a:gd name="T19" fmla="*/ 48 h 104"/>
                    <a:gd name="T20" fmla="*/ 28 w 76"/>
                    <a:gd name="T21" fmla="*/ 68 h 104"/>
                    <a:gd name="T22" fmla="*/ 30 w 76"/>
                    <a:gd name="T23" fmla="*/ 74 h 104"/>
                    <a:gd name="T24" fmla="*/ 20 w 76"/>
                    <a:gd name="T25" fmla="*/ 104 h 104"/>
                    <a:gd name="T26" fmla="*/ 12 w 76"/>
                    <a:gd name="T27" fmla="*/ 102 h 104"/>
                    <a:gd name="T28" fmla="*/ 8 w 76"/>
                    <a:gd name="T29" fmla="*/ 90 h 104"/>
                    <a:gd name="T30" fmla="*/ 0 w 76"/>
                    <a:gd name="T31" fmla="*/ 54 h 104"/>
                    <a:gd name="T32" fmla="*/ 2 w 76"/>
                    <a:gd name="T33" fmla="*/ 30 h 104"/>
                    <a:gd name="T34" fmla="*/ 8 w 76"/>
                    <a:gd name="T35" fmla="*/ 1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09" name="Freeform 17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8 h 61"/>
                    <a:gd name="T2" fmla="*/ 13 w 37"/>
                    <a:gd name="T3" fmla="*/ 0 h 61"/>
                    <a:gd name="T4" fmla="*/ 15 w 37"/>
                    <a:gd name="T5" fmla="*/ 28 h 61"/>
                    <a:gd name="T6" fmla="*/ 37 w 37"/>
                    <a:gd name="T7" fmla="*/ 38 h 61"/>
                    <a:gd name="T8" fmla="*/ 19 w 37"/>
                    <a:gd name="T9" fmla="*/ 44 h 61"/>
                    <a:gd name="T10" fmla="*/ 5 w 37"/>
                    <a:gd name="T11" fmla="*/ 58 h 61"/>
                    <a:gd name="T12" fmla="*/ 1 w 37"/>
                    <a:gd name="T13" fmla="*/ 34 h 61"/>
                    <a:gd name="T14" fmla="*/ 3 w 37"/>
                    <a:gd name="T15" fmla="*/ 28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0" name="Freeform 18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29 w 49"/>
                    <a:gd name="T3" fmla="*/ 0 h 29"/>
                    <a:gd name="T4" fmla="*/ 49 w 49"/>
                    <a:gd name="T5" fmla="*/ 16 h 29"/>
                    <a:gd name="T6" fmla="*/ 35 w 49"/>
                    <a:gd name="T7" fmla="*/ 14 h 29"/>
                    <a:gd name="T8" fmla="*/ 3 w 49"/>
                    <a:gd name="T9" fmla="*/ 16 h 29"/>
                    <a:gd name="T10" fmla="*/ 7 w 49"/>
                    <a:gd name="T1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1" name="Freeform 19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38 h 48"/>
                    <a:gd name="T2" fmla="*/ 15 w 61"/>
                    <a:gd name="T3" fmla="*/ 26 h 48"/>
                    <a:gd name="T4" fmla="*/ 3 w 61"/>
                    <a:gd name="T5" fmla="*/ 22 h 48"/>
                    <a:gd name="T6" fmla="*/ 13 w 61"/>
                    <a:gd name="T7" fmla="*/ 8 h 48"/>
                    <a:gd name="T8" fmla="*/ 25 w 61"/>
                    <a:gd name="T9" fmla="*/ 0 h 48"/>
                    <a:gd name="T10" fmla="*/ 49 w 61"/>
                    <a:gd name="T11" fmla="*/ 10 h 48"/>
                    <a:gd name="T12" fmla="*/ 53 w 61"/>
                    <a:gd name="T13" fmla="*/ 20 h 48"/>
                    <a:gd name="T14" fmla="*/ 61 w 61"/>
                    <a:gd name="T15" fmla="*/ 32 h 48"/>
                    <a:gd name="T16" fmla="*/ 41 w 61"/>
                    <a:gd name="T17" fmla="*/ 38 h 48"/>
                    <a:gd name="T18" fmla="*/ 23 w 61"/>
                    <a:gd name="T19" fmla="*/ 44 h 48"/>
                    <a:gd name="T20" fmla="*/ 21 w 61"/>
                    <a:gd name="T21" fmla="*/ 3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2" name="Freeform 20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8 h 182"/>
                    <a:gd name="T2" fmla="*/ 36 w 286"/>
                    <a:gd name="T3" fmla="*/ 14 h 182"/>
                    <a:gd name="T4" fmla="*/ 26 w 286"/>
                    <a:gd name="T5" fmla="*/ 30 h 182"/>
                    <a:gd name="T6" fmla="*/ 0 w 286"/>
                    <a:gd name="T7" fmla="*/ 24 h 182"/>
                    <a:gd name="T8" fmla="*/ 10 w 286"/>
                    <a:gd name="T9" fmla="*/ 42 h 182"/>
                    <a:gd name="T10" fmla="*/ 16 w 286"/>
                    <a:gd name="T11" fmla="*/ 62 h 182"/>
                    <a:gd name="T12" fmla="*/ 24 w 286"/>
                    <a:gd name="T13" fmla="*/ 48 h 182"/>
                    <a:gd name="T14" fmla="*/ 30 w 286"/>
                    <a:gd name="T15" fmla="*/ 44 h 182"/>
                    <a:gd name="T16" fmla="*/ 48 w 286"/>
                    <a:gd name="T17" fmla="*/ 56 h 182"/>
                    <a:gd name="T18" fmla="*/ 70 w 286"/>
                    <a:gd name="T19" fmla="*/ 62 h 182"/>
                    <a:gd name="T20" fmla="*/ 88 w 286"/>
                    <a:gd name="T21" fmla="*/ 72 h 182"/>
                    <a:gd name="T22" fmla="*/ 106 w 286"/>
                    <a:gd name="T23" fmla="*/ 102 h 182"/>
                    <a:gd name="T24" fmla="*/ 104 w 286"/>
                    <a:gd name="T25" fmla="*/ 122 h 182"/>
                    <a:gd name="T26" fmla="*/ 98 w 286"/>
                    <a:gd name="T27" fmla="*/ 134 h 182"/>
                    <a:gd name="T28" fmla="*/ 122 w 286"/>
                    <a:gd name="T29" fmla="*/ 128 h 182"/>
                    <a:gd name="T30" fmla="*/ 140 w 286"/>
                    <a:gd name="T31" fmla="*/ 140 h 182"/>
                    <a:gd name="T32" fmla="*/ 168 w 286"/>
                    <a:gd name="T33" fmla="*/ 148 h 182"/>
                    <a:gd name="T34" fmla="*/ 174 w 286"/>
                    <a:gd name="T35" fmla="*/ 146 h 182"/>
                    <a:gd name="T36" fmla="*/ 168 w 286"/>
                    <a:gd name="T37" fmla="*/ 134 h 182"/>
                    <a:gd name="T38" fmla="*/ 178 w 286"/>
                    <a:gd name="T39" fmla="*/ 136 h 182"/>
                    <a:gd name="T40" fmla="*/ 186 w 286"/>
                    <a:gd name="T41" fmla="*/ 118 h 182"/>
                    <a:gd name="T42" fmla="*/ 202 w 286"/>
                    <a:gd name="T43" fmla="*/ 122 h 182"/>
                    <a:gd name="T44" fmla="*/ 214 w 286"/>
                    <a:gd name="T45" fmla="*/ 130 h 182"/>
                    <a:gd name="T46" fmla="*/ 244 w 286"/>
                    <a:gd name="T47" fmla="*/ 168 h 182"/>
                    <a:gd name="T48" fmla="*/ 262 w 286"/>
                    <a:gd name="T49" fmla="*/ 178 h 182"/>
                    <a:gd name="T50" fmla="*/ 284 w 286"/>
                    <a:gd name="T51" fmla="*/ 170 h 182"/>
                    <a:gd name="T52" fmla="*/ 268 w 286"/>
                    <a:gd name="T53" fmla="*/ 160 h 182"/>
                    <a:gd name="T54" fmla="*/ 256 w 286"/>
                    <a:gd name="T55" fmla="*/ 138 h 182"/>
                    <a:gd name="T56" fmla="*/ 250 w 286"/>
                    <a:gd name="T57" fmla="*/ 132 h 182"/>
                    <a:gd name="T58" fmla="*/ 248 w 286"/>
                    <a:gd name="T59" fmla="*/ 122 h 182"/>
                    <a:gd name="T60" fmla="*/ 236 w 286"/>
                    <a:gd name="T61" fmla="*/ 116 h 182"/>
                    <a:gd name="T62" fmla="*/ 240 w 286"/>
                    <a:gd name="T63" fmla="*/ 96 h 182"/>
                    <a:gd name="T64" fmla="*/ 220 w 286"/>
                    <a:gd name="T65" fmla="*/ 86 h 182"/>
                    <a:gd name="T66" fmla="*/ 210 w 286"/>
                    <a:gd name="T67" fmla="*/ 70 h 182"/>
                    <a:gd name="T68" fmla="*/ 190 w 286"/>
                    <a:gd name="T69" fmla="*/ 54 h 182"/>
                    <a:gd name="T70" fmla="*/ 168 w 286"/>
                    <a:gd name="T71" fmla="*/ 38 h 182"/>
                    <a:gd name="T72" fmla="*/ 156 w 286"/>
                    <a:gd name="T73" fmla="*/ 34 h 182"/>
                    <a:gd name="T74" fmla="*/ 120 w 286"/>
                    <a:gd name="T75" fmla="*/ 16 h 182"/>
                    <a:gd name="T76" fmla="*/ 102 w 286"/>
                    <a:gd name="T77" fmla="*/ 4 h 182"/>
                    <a:gd name="T78" fmla="*/ 96 w 286"/>
                    <a:gd name="T79" fmla="*/ 0 h 182"/>
                    <a:gd name="T80" fmla="*/ 70 w 286"/>
                    <a:gd name="T81" fmla="*/ 10 h 182"/>
                    <a:gd name="T82" fmla="*/ 56 w 286"/>
                    <a:gd name="T83" fmla="*/ 32 h 182"/>
                    <a:gd name="T84" fmla="*/ 46 w 286"/>
                    <a:gd name="T85" fmla="*/ 28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3" name="Freeform 21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58 h 78"/>
                    <a:gd name="T2" fmla="*/ 27 w 78"/>
                    <a:gd name="T3" fmla="*/ 60 h 78"/>
                    <a:gd name="T4" fmla="*/ 45 w 78"/>
                    <a:gd name="T5" fmla="*/ 48 h 78"/>
                    <a:gd name="T6" fmla="*/ 57 w 78"/>
                    <a:gd name="T7" fmla="*/ 30 h 78"/>
                    <a:gd name="T8" fmla="*/ 43 w 78"/>
                    <a:gd name="T9" fmla="*/ 14 h 78"/>
                    <a:gd name="T10" fmla="*/ 43 w 78"/>
                    <a:gd name="T11" fmla="*/ 4 h 78"/>
                    <a:gd name="T12" fmla="*/ 71 w 78"/>
                    <a:gd name="T13" fmla="*/ 26 h 78"/>
                    <a:gd name="T14" fmla="*/ 67 w 78"/>
                    <a:gd name="T15" fmla="*/ 54 h 78"/>
                    <a:gd name="T16" fmla="*/ 33 w 78"/>
                    <a:gd name="T17" fmla="*/ 78 h 78"/>
                    <a:gd name="T18" fmla="*/ 9 w 78"/>
                    <a:gd name="T19" fmla="*/ 66 h 78"/>
                    <a:gd name="T20" fmla="*/ 3 w 78"/>
                    <a:gd name="T21" fmla="*/ 62 h 78"/>
                    <a:gd name="T22" fmla="*/ 1 w 78"/>
                    <a:gd name="T23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4" name="Freeform 22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4 h 18"/>
                    <a:gd name="T2" fmla="*/ 3 w 17"/>
                    <a:gd name="T3" fmla="*/ 14 h 18"/>
                    <a:gd name="T4" fmla="*/ 3 w 17"/>
                    <a:gd name="T5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5" name="Freeform 23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14 h 22"/>
                    <a:gd name="T2" fmla="*/ 14 w 26"/>
                    <a:gd name="T3" fmla="*/ 0 h 22"/>
                    <a:gd name="T4" fmla="*/ 14 w 26"/>
                    <a:gd name="T5" fmla="*/ 22 h 22"/>
                    <a:gd name="T6" fmla="*/ 8 w 26"/>
                    <a:gd name="T7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6" name="Freeform 24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7 w 20"/>
                    <a:gd name="T3" fmla="*/ 2 h 15"/>
                    <a:gd name="T4" fmla="*/ 9 w 20"/>
                    <a:gd name="T5" fmla="*/ 12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7" name="Freeform 25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12 h 15"/>
                    <a:gd name="T2" fmla="*/ 15 w 20"/>
                    <a:gd name="T3" fmla="*/ 2 h 15"/>
                    <a:gd name="T4" fmla="*/ 15 w 20"/>
                    <a:gd name="T5" fmla="*/ 14 h 15"/>
                    <a:gd name="T6" fmla="*/ 7 w 20"/>
                    <a:gd name="T7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8" name="Freeform 26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50 h 80"/>
                    <a:gd name="T2" fmla="*/ 14 w 80"/>
                    <a:gd name="T3" fmla="*/ 24 h 80"/>
                    <a:gd name="T4" fmla="*/ 26 w 80"/>
                    <a:gd name="T5" fmla="*/ 20 h 80"/>
                    <a:gd name="T6" fmla="*/ 48 w 80"/>
                    <a:gd name="T7" fmla="*/ 18 h 80"/>
                    <a:gd name="T8" fmla="*/ 58 w 80"/>
                    <a:gd name="T9" fmla="*/ 0 h 80"/>
                    <a:gd name="T10" fmla="*/ 80 w 80"/>
                    <a:gd name="T11" fmla="*/ 40 h 80"/>
                    <a:gd name="T12" fmla="*/ 70 w 80"/>
                    <a:gd name="T13" fmla="*/ 56 h 80"/>
                    <a:gd name="T14" fmla="*/ 54 w 80"/>
                    <a:gd name="T15" fmla="*/ 62 h 80"/>
                    <a:gd name="T16" fmla="*/ 48 w 80"/>
                    <a:gd name="T17" fmla="*/ 80 h 80"/>
                    <a:gd name="T18" fmla="*/ 32 w 80"/>
                    <a:gd name="T19" fmla="*/ 68 h 80"/>
                    <a:gd name="T20" fmla="*/ 38 w 80"/>
                    <a:gd name="T21" fmla="*/ 52 h 80"/>
                    <a:gd name="T22" fmla="*/ 30 w 80"/>
                    <a:gd name="T23" fmla="*/ 28 h 80"/>
                    <a:gd name="T24" fmla="*/ 20 w 80"/>
                    <a:gd name="T25" fmla="*/ 48 h 80"/>
                    <a:gd name="T26" fmla="*/ 8 w 80"/>
                    <a:gd name="T27" fmla="*/ 56 h 80"/>
                    <a:gd name="T28" fmla="*/ 0 w 80"/>
                    <a:gd name="T29" fmla="*/ 5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19" name="Freeform 27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96 h 174"/>
                    <a:gd name="T2" fmla="*/ 26 w 94"/>
                    <a:gd name="T3" fmla="*/ 128 h 174"/>
                    <a:gd name="T4" fmla="*/ 32 w 94"/>
                    <a:gd name="T5" fmla="*/ 108 h 174"/>
                    <a:gd name="T6" fmla="*/ 52 w 94"/>
                    <a:gd name="T7" fmla="*/ 100 h 174"/>
                    <a:gd name="T8" fmla="*/ 46 w 94"/>
                    <a:gd name="T9" fmla="*/ 124 h 174"/>
                    <a:gd name="T10" fmla="*/ 66 w 94"/>
                    <a:gd name="T11" fmla="*/ 126 h 174"/>
                    <a:gd name="T12" fmla="*/ 76 w 94"/>
                    <a:gd name="T13" fmla="*/ 142 h 174"/>
                    <a:gd name="T14" fmla="*/ 58 w 94"/>
                    <a:gd name="T15" fmla="*/ 148 h 174"/>
                    <a:gd name="T16" fmla="*/ 74 w 94"/>
                    <a:gd name="T17" fmla="*/ 174 h 174"/>
                    <a:gd name="T18" fmla="*/ 84 w 94"/>
                    <a:gd name="T19" fmla="*/ 154 h 174"/>
                    <a:gd name="T20" fmla="*/ 82 w 94"/>
                    <a:gd name="T21" fmla="*/ 112 h 174"/>
                    <a:gd name="T22" fmla="*/ 60 w 94"/>
                    <a:gd name="T23" fmla="*/ 106 h 174"/>
                    <a:gd name="T24" fmla="*/ 50 w 94"/>
                    <a:gd name="T25" fmla="*/ 82 h 174"/>
                    <a:gd name="T26" fmla="*/ 34 w 94"/>
                    <a:gd name="T27" fmla="*/ 82 h 174"/>
                    <a:gd name="T28" fmla="*/ 30 w 94"/>
                    <a:gd name="T29" fmla="*/ 70 h 174"/>
                    <a:gd name="T30" fmla="*/ 42 w 94"/>
                    <a:gd name="T31" fmla="*/ 42 h 174"/>
                    <a:gd name="T32" fmla="*/ 30 w 94"/>
                    <a:gd name="T33" fmla="*/ 0 h 174"/>
                    <a:gd name="T34" fmla="*/ 18 w 94"/>
                    <a:gd name="T35" fmla="*/ 22 h 174"/>
                    <a:gd name="T36" fmla="*/ 4 w 94"/>
                    <a:gd name="T37" fmla="*/ 46 h 174"/>
                    <a:gd name="T38" fmla="*/ 14 w 94"/>
                    <a:gd name="T39" fmla="*/ 76 h 174"/>
                    <a:gd name="T40" fmla="*/ 14 w 94"/>
                    <a:gd name="T41" fmla="*/ 96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0" name="Freeform 28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4 h 50"/>
                    <a:gd name="T2" fmla="*/ 12 w 32"/>
                    <a:gd name="T3" fmla="*/ 0 h 50"/>
                    <a:gd name="T4" fmla="*/ 20 w 32"/>
                    <a:gd name="T5" fmla="*/ 16 h 50"/>
                    <a:gd name="T6" fmla="*/ 22 w 32"/>
                    <a:gd name="T7" fmla="*/ 24 h 50"/>
                    <a:gd name="T8" fmla="*/ 28 w 32"/>
                    <a:gd name="T9" fmla="*/ 26 h 50"/>
                    <a:gd name="T10" fmla="*/ 32 w 32"/>
                    <a:gd name="T11" fmla="*/ 38 h 50"/>
                    <a:gd name="T12" fmla="*/ 18 w 32"/>
                    <a:gd name="T13" fmla="*/ 50 h 50"/>
                    <a:gd name="T14" fmla="*/ 6 w 32"/>
                    <a:gd name="T15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1" name="Freeform 29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44 h 50"/>
                    <a:gd name="T2" fmla="*/ 22 w 43"/>
                    <a:gd name="T3" fmla="*/ 20 h 50"/>
                    <a:gd name="T4" fmla="*/ 36 w 43"/>
                    <a:gd name="T5" fmla="*/ 0 h 50"/>
                    <a:gd name="T6" fmla="*/ 24 w 43"/>
                    <a:gd name="T7" fmla="*/ 28 h 50"/>
                    <a:gd name="T8" fmla="*/ 2 w 43"/>
                    <a:gd name="T9" fmla="*/ 50 h 50"/>
                    <a:gd name="T10" fmla="*/ 0 w 43"/>
                    <a:gd name="T11" fmla="*/ 4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2" name="Freeform 30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 w 471"/>
                    <a:gd name="T1" fmla="*/ 280 h 281"/>
                    <a:gd name="T2" fmla="*/ 24 w 471"/>
                    <a:gd name="T3" fmla="*/ 250 h 281"/>
                    <a:gd name="T4" fmla="*/ 22 w 471"/>
                    <a:gd name="T5" fmla="*/ 245 h 281"/>
                    <a:gd name="T6" fmla="*/ 16 w 471"/>
                    <a:gd name="T7" fmla="*/ 218 h 281"/>
                    <a:gd name="T8" fmla="*/ 4 w 471"/>
                    <a:gd name="T9" fmla="*/ 215 h 281"/>
                    <a:gd name="T10" fmla="*/ 0 w 471"/>
                    <a:gd name="T11" fmla="*/ 191 h 281"/>
                    <a:gd name="T12" fmla="*/ 12 w 471"/>
                    <a:gd name="T13" fmla="*/ 180 h 281"/>
                    <a:gd name="T14" fmla="*/ 6 w 471"/>
                    <a:gd name="T15" fmla="*/ 165 h 281"/>
                    <a:gd name="T16" fmla="*/ 2 w 471"/>
                    <a:gd name="T17" fmla="*/ 160 h 281"/>
                    <a:gd name="T18" fmla="*/ 28 w 471"/>
                    <a:gd name="T19" fmla="*/ 120 h 281"/>
                    <a:gd name="T20" fmla="*/ 44 w 471"/>
                    <a:gd name="T21" fmla="*/ 96 h 281"/>
                    <a:gd name="T22" fmla="*/ 42 w 471"/>
                    <a:gd name="T23" fmla="*/ 70 h 281"/>
                    <a:gd name="T24" fmla="*/ 24 w 471"/>
                    <a:gd name="T25" fmla="*/ 43 h 281"/>
                    <a:gd name="T26" fmla="*/ 20 w 471"/>
                    <a:gd name="T27" fmla="*/ 32 h 281"/>
                    <a:gd name="T28" fmla="*/ 26 w 471"/>
                    <a:gd name="T29" fmla="*/ 36 h 281"/>
                    <a:gd name="T30" fmla="*/ 48 w 471"/>
                    <a:gd name="T31" fmla="*/ 35 h 281"/>
                    <a:gd name="T32" fmla="*/ 64 w 471"/>
                    <a:gd name="T33" fmla="*/ 11 h 281"/>
                    <a:gd name="T34" fmla="*/ 82 w 471"/>
                    <a:gd name="T35" fmla="*/ 0 h 281"/>
                    <a:gd name="T36" fmla="*/ 88 w 471"/>
                    <a:gd name="T37" fmla="*/ 2 h 281"/>
                    <a:gd name="T38" fmla="*/ 92 w 471"/>
                    <a:gd name="T39" fmla="*/ 9 h 281"/>
                    <a:gd name="T40" fmla="*/ 98 w 471"/>
                    <a:gd name="T41" fmla="*/ 5 h 281"/>
                    <a:gd name="T42" fmla="*/ 110 w 471"/>
                    <a:gd name="T43" fmla="*/ 8 h 281"/>
                    <a:gd name="T44" fmla="*/ 116 w 471"/>
                    <a:gd name="T45" fmla="*/ 9 h 281"/>
                    <a:gd name="T46" fmla="*/ 141 w 471"/>
                    <a:gd name="T47" fmla="*/ 14 h 281"/>
                    <a:gd name="T48" fmla="*/ 155 w 471"/>
                    <a:gd name="T49" fmla="*/ 24 h 281"/>
                    <a:gd name="T50" fmla="*/ 167 w 471"/>
                    <a:gd name="T51" fmla="*/ 17 h 281"/>
                    <a:gd name="T52" fmla="*/ 173 w 471"/>
                    <a:gd name="T53" fmla="*/ 14 h 281"/>
                    <a:gd name="T54" fmla="*/ 195 w 471"/>
                    <a:gd name="T55" fmla="*/ 14 h 281"/>
                    <a:gd name="T56" fmla="*/ 211 w 471"/>
                    <a:gd name="T57" fmla="*/ 32 h 281"/>
                    <a:gd name="T58" fmla="*/ 231 w 471"/>
                    <a:gd name="T59" fmla="*/ 59 h 281"/>
                    <a:gd name="T60" fmla="*/ 245 w 471"/>
                    <a:gd name="T61" fmla="*/ 70 h 281"/>
                    <a:gd name="T62" fmla="*/ 257 w 471"/>
                    <a:gd name="T63" fmla="*/ 68 h 281"/>
                    <a:gd name="T64" fmla="*/ 270 w 471"/>
                    <a:gd name="T65" fmla="*/ 65 h 281"/>
                    <a:gd name="T66" fmla="*/ 290 w 471"/>
                    <a:gd name="T67" fmla="*/ 71 h 281"/>
                    <a:gd name="T68" fmla="*/ 300 w 471"/>
                    <a:gd name="T69" fmla="*/ 81 h 281"/>
                    <a:gd name="T70" fmla="*/ 308 w 471"/>
                    <a:gd name="T71" fmla="*/ 90 h 281"/>
                    <a:gd name="T72" fmla="*/ 318 w 471"/>
                    <a:gd name="T73" fmla="*/ 111 h 281"/>
                    <a:gd name="T74" fmla="*/ 322 w 471"/>
                    <a:gd name="T75" fmla="*/ 120 h 281"/>
                    <a:gd name="T76" fmla="*/ 324 w 471"/>
                    <a:gd name="T77" fmla="*/ 125 h 281"/>
                    <a:gd name="T78" fmla="*/ 310 w 471"/>
                    <a:gd name="T79" fmla="*/ 142 h 281"/>
                    <a:gd name="T80" fmla="*/ 322 w 471"/>
                    <a:gd name="T81" fmla="*/ 141 h 281"/>
                    <a:gd name="T82" fmla="*/ 342 w 471"/>
                    <a:gd name="T83" fmla="*/ 155 h 281"/>
                    <a:gd name="T84" fmla="*/ 364 w 471"/>
                    <a:gd name="T85" fmla="*/ 157 h 281"/>
                    <a:gd name="T86" fmla="*/ 380 w 471"/>
                    <a:gd name="T87" fmla="*/ 168 h 281"/>
                    <a:gd name="T88" fmla="*/ 382 w 471"/>
                    <a:gd name="T89" fmla="*/ 172 h 281"/>
                    <a:gd name="T90" fmla="*/ 382 w 471"/>
                    <a:gd name="T91" fmla="*/ 176 h 281"/>
                    <a:gd name="T92" fmla="*/ 394 w 471"/>
                    <a:gd name="T93" fmla="*/ 172 h 281"/>
                    <a:gd name="T94" fmla="*/ 400 w 471"/>
                    <a:gd name="T95" fmla="*/ 171 h 281"/>
                    <a:gd name="T96" fmla="*/ 439 w 471"/>
                    <a:gd name="T97" fmla="*/ 185 h 281"/>
                    <a:gd name="T98" fmla="*/ 447 w 471"/>
                    <a:gd name="T99" fmla="*/ 199 h 281"/>
                    <a:gd name="T100" fmla="*/ 465 w 471"/>
                    <a:gd name="T101" fmla="*/ 201 h 281"/>
                    <a:gd name="T102" fmla="*/ 471 w 471"/>
                    <a:gd name="T103" fmla="*/ 215 h 281"/>
                    <a:gd name="T104" fmla="*/ 451 w 471"/>
                    <a:gd name="T105" fmla="*/ 258 h 281"/>
                    <a:gd name="T106" fmla="*/ 435 w 471"/>
                    <a:gd name="T107" fmla="*/ 281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3" name="Freeform 31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6 h 844"/>
                    <a:gd name="T2" fmla="*/ 502 w 984"/>
                    <a:gd name="T3" fmla="*/ 34 h 844"/>
                    <a:gd name="T4" fmla="*/ 550 w 984"/>
                    <a:gd name="T5" fmla="*/ 38 h 844"/>
                    <a:gd name="T6" fmla="*/ 578 w 984"/>
                    <a:gd name="T7" fmla="*/ 130 h 844"/>
                    <a:gd name="T8" fmla="*/ 586 w 984"/>
                    <a:gd name="T9" fmla="*/ 90 h 844"/>
                    <a:gd name="T10" fmla="*/ 606 w 984"/>
                    <a:gd name="T11" fmla="*/ 70 h 844"/>
                    <a:gd name="T12" fmla="*/ 642 w 984"/>
                    <a:gd name="T13" fmla="*/ 126 h 844"/>
                    <a:gd name="T14" fmla="*/ 682 w 984"/>
                    <a:gd name="T15" fmla="*/ 98 h 844"/>
                    <a:gd name="T16" fmla="*/ 706 w 984"/>
                    <a:gd name="T17" fmla="*/ 86 h 844"/>
                    <a:gd name="T18" fmla="*/ 762 w 984"/>
                    <a:gd name="T19" fmla="*/ 2 h 844"/>
                    <a:gd name="T20" fmla="*/ 798 w 984"/>
                    <a:gd name="T21" fmla="*/ 70 h 844"/>
                    <a:gd name="T22" fmla="*/ 798 w 984"/>
                    <a:gd name="T23" fmla="*/ 130 h 844"/>
                    <a:gd name="T24" fmla="*/ 790 w 984"/>
                    <a:gd name="T25" fmla="*/ 158 h 844"/>
                    <a:gd name="T26" fmla="*/ 766 w 984"/>
                    <a:gd name="T27" fmla="*/ 162 h 844"/>
                    <a:gd name="T28" fmla="*/ 762 w 984"/>
                    <a:gd name="T29" fmla="*/ 186 h 844"/>
                    <a:gd name="T30" fmla="*/ 802 w 984"/>
                    <a:gd name="T31" fmla="*/ 226 h 844"/>
                    <a:gd name="T32" fmla="*/ 786 w 984"/>
                    <a:gd name="T33" fmla="*/ 322 h 844"/>
                    <a:gd name="T34" fmla="*/ 830 w 984"/>
                    <a:gd name="T35" fmla="*/ 414 h 844"/>
                    <a:gd name="T36" fmla="*/ 854 w 984"/>
                    <a:gd name="T37" fmla="*/ 450 h 844"/>
                    <a:gd name="T38" fmla="*/ 830 w 984"/>
                    <a:gd name="T39" fmla="*/ 450 h 844"/>
                    <a:gd name="T40" fmla="*/ 746 w 984"/>
                    <a:gd name="T41" fmla="*/ 378 h 844"/>
                    <a:gd name="T42" fmla="*/ 678 w 984"/>
                    <a:gd name="T43" fmla="*/ 402 h 844"/>
                    <a:gd name="T44" fmla="*/ 590 w 984"/>
                    <a:gd name="T45" fmla="*/ 442 h 844"/>
                    <a:gd name="T46" fmla="*/ 642 w 984"/>
                    <a:gd name="T47" fmla="*/ 578 h 844"/>
                    <a:gd name="T48" fmla="*/ 710 w 984"/>
                    <a:gd name="T49" fmla="*/ 610 h 844"/>
                    <a:gd name="T50" fmla="*/ 738 w 984"/>
                    <a:gd name="T51" fmla="*/ 550 h 844"/>
                    <a:gd name="T52" fmla="*/ 774 w 984"/>
                    <a:gd name="T53" fmla="*/ 570 h 844"/>
                    <a:gd name="T54" fmla="*/ 766 w 984"/>
                    <a:gd name="T55" fmla="*/ 630 h 844"/>
                    <a:gd name="T56" fmla="*/ 802 w 984"/>
                    <a:gd name="T57" fmla="*/ 670 h 844"/>
                    <a:gd name="T58" fmla="*/ 838 w 984"/>
                    <a:gd name="T59" fmla="*/ 658 h 844"/>
                    <a:gd name="T60" fmla="*/ 922 w 984"/>
                    <a:gd name="T61" fmla="*/ 806 h 844"/>
                    <a:gd name="T62" fmla="*/ 942 w 984"/>
                    <a:gd name="T63" fmla="*/ 826 h 844"/>
                    <a:gd name="T64" fmla="*/ 874 w 984"/>
                    <a:gd name="T65" fmla="*/ 810 h 844"/>
                    <a:gd name="T66" fmla="*/ 830 w 984"/>
                    <a:gd name="T67" fmla="*/ 758 h 844"/>
                    <a:gd name="T68" fmla="*/ 778 w 984"/>
                    <a:gd name="T69" fmla="*/ 710 h 844"/>
                    <a:gd name="T70" fmla="*/ 702 w 984"/>
                    <a:gd name="T71" fmla="*/ 662 h 844"/>
                    <a:gd name="T72" fmla="*/ 614 w 984"/>
                    <a:gd name="T73" fmla="*/ 646 h 844"/>
                    <a:gd name="T74" fmla="*/ 506 w 984"/>
                    <a:gd name="T75" fmla="*/ 594 h 844"/>
                    <a:gd name="T76" fmla="*/ 462 w 984"/>
                    <a:gd name="T77" fmla="*/ 506 h 844"/>
                    <a:gd name="T78" fmla="*/ 430 w 984"/>
                    <a:gd name="T79" fmla="*/ 462 h 844"/>
                    <a:gd name="T80" fmla="*/ 382 w 984"/>
                    <a:gd name="T81" fmla="*/ 430 h 844"/>
                    <a:gd name="T82" fmla="*/ 342 w 984"/>
                    <a:gd name="T83" fmla="*/ 370 h 844"/>
                    <a:gd name="T84" fmla="*/ 354 w 984"/>
                    <a:gd name="T85" fmla="*/ 414 h 844"/>
                    <a:gd name="T86" fmla="*/ 418 w 984"/>
                    <a:gd name="T87" fmla="*/ 494 h 844"/>
                    <a:gd name="T88" fmla="*/ 422 w 984"/>
                    <a:gd name="T89" fmla="*/ 526 h 844"/>
                    <a:gd name="T90" fmla="*/ 394 w 984"/>
                    <a:gd name="T91" fmla="*/ 498 h 844"/>
                    <a:gd name="T92" fmla="*/ 354 w 984"/>
                    <a:gd name="T93" fmla="*/ 466 h 844"/>
                    <a:gd name="T94" fmla="*/ 314 w 984"/>
                    <a:gd name="T95" fmla="*/ 402 h 844"/>
                    <a:gd name="T96" fmla="*/ 266 w 984"/>
                    <a:gd name="T97" fmla="*/ 346 h 844"/>
                    <a:gd name="T98" fmla="*/ 210 w 984"/>
                    <a:gd name="T99" fmla="*/ 314 h 844"/>
                    <a:gd name="T100" fmla="*/ 154 w 984"/>
                    <a:gd name="T101" fmla="*/ 238 h 844"/>
                    <a:gd name="T102" fmla="*/ 66 w 984"/>
                    <a:gd name="T103" fmla="*/ 66 h 844"/>
                    <a:gd name="T104" fmla="*/ 34 w 984"/>
                    <a:gd name="T105" fmla="*/ 38 h 844"/>
                    <a:gd name="T106" fmla="*/ 46 w 984"/>
                    <a:gd name="T107" fmla="*/ 22 h 844"/>
                    <a:gd name="T108" fmla="*/ 102 w 984"/>
                    <a:gd name="T109" fmla="*/ 70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4" name="Freeform 32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8 h 48"/>
                    <a:gd name="T2" fmla="*/ 10 w 36"/>
                    <a:gd name="T3" fmla="*/ 48 h 48"/>
                    <a:gd name="T4" fmla="*/ 6 w 36"/>
                    <a:gd name="T5" fmla="*/ 2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5" name="Freeform 33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5 h 37"/>
                    <a:gd name="T2" fmla="*/ 12 w 36"/>
                    <a:gd name="T3" fmla="*/ 1 h 37"/>
                    <a:gd name="T4" fmla="*/ 36 w 36"/>
                    <a:gd name="T5" fmla="*/ 17 h 37"/>
                    <a:gd name="T6" fmla="*/ 8 w 36"/>
                    <a:gd name="T7" fmla="*/ 17 h 37"/>
                    <a:gd name="T8" fmla="*/ 0 w 36"/>
                    <a:gd name="T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6" name="Freeform 34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49 h 96"/>
                    <a:gd name="T2" fmla="*/ 28 w 170"/>
                    <a:gd name="T3" fmla="*/ 25 h 96"/>
                    <a:gd name="T4" fmla="*/ 56 w 170"/>
                    <a:gd name="T5" fmla="*/ 21 h 96"/>
                    <a:gd name="T6" fmla="*/ 80 w 170"/>
                    <a:gd name="T7" fmla="*/ 9 h 96"/>
                    <a:gd name="T8" fmla="*/ 64 w 170"/>
                    <a:gd name="T9" fmla="*/ 25 h 96"/>
                    <a:gd name="T10" fmla="*/ 124 w 170"/>
                    <a:gd name="T11" fmla="*/ 49 h 96"/>
                    <a:gd name="T12" fmla="*/ 160 w 170"/>
                    <a:gd name="T13" fmla="*/ 65 h 96"/>
                    <a:gd name="T14" fmla="*/ 116 w 170"/>
                    <a:gd name="T15" fmla="*/ 77 h 96"/>
                    <a:gd name="T16" fmla="*/ 88 w 170"/>
                    <a:gd name="T17" fmla="*/ 57 h 96"/>
                    <a:gd name="T18" fmla="*/ 76 w 170"/>
                    <a:gd name="T19" fmla="*/ 53 h 96"/>
                    <a:gd name="T20" fmla="*/ 24 w 170"/>
                    <a:gd name="T21" fmla="*/ 41 h 96"/>
                    <a:gd name="T22" fmla="*/ 0 w 170"/>
                    <a:gd name="T23" fmla="*/ 4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7" name="Freeform 35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4 h 44"/>
                    <a:gd name="T4" fmla="*/ 88 w 138"/>
                    <a:gd name="T5" fmla="*/ 24 h 44"/>
                    <a:gd name="T6" fmla="*/ 112 w 138"/>
                    <a:gd name="T7" fmla="*/ 20 h 44"/>
                    <a:gd name="T8" fmla="*/ 108 w 138"/>
                    <a:gd name="T9" fmla="*/ 44 h 44"/>
                    <a:gd name="T10" fmla="*/ 64 w 138"/>
                    <a:gd name="T11" fmla="*/ 40 h 44"/>
                    <a:gd name="T12" fmla="*/ 0 w 138"/>
                    <a:gd name="T13" fmla="*/ 36 h 44"/>
                    <a:gd name="T14" fmla="*/ 28 w 138"/>
                    <a:gd name="T15" fmla="*/ 20 h 44"/>
                    <a:gd name="T16" fmla="*/ 0 w 138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8" name="Freeform 36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5 h 42"/>
                    <a:gd name="T2" fmla="*/ 37 w 57"/>
                    <a:gd name="T3" fmla="*/ 13 h 42"/>
                    <a:gd name="T4" fmla="*/ 17 w 57"/>
                    <a:gd name="T5" fmla="*/ 2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29" name="Freeform 37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19 w 39"/>
                    <a:gd name="T1" fmla="*/ 32 h 52"/>
                    <a:gd name="T2" fmla="*/ 19 w 39"/>
                    <a:gd name="T3" fmla="*/ 0 h 52"/>
                    <a:gd name="T4" fmla="*/ 19 w 39"/>
                    <a:gd name="T5" fmla="*/ 3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0" name="Freeform 38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9 h 80"/>
                    <a:gd name="T2" fmla="*/ 20 w 44"/>
                    <a:gd name="T3" fmla="*/ 33 h 80"/>
                    <a:gd name="T4" fmla="*/ 24 w 44"/>
                    <a:gd name="T5" fmla="*/ 49 h 80"/>
                    <a:gd name="T6" fmla="*/ 36 w 44"/>
                    <a:gd name="T7" fmla="*/ 53 h 80"/>
                    <a:gd name="T8" fmla="*/ 24 w 44"/>
                    <a:gd name="T9" fmla="*/ 73 h 80"/>
                    <a:gd name="T10" fmla="*/ 0 w 44"/>
                    <a:gd name="T11" fmla="*/ 21 h 80"/>
                    <a:gd name="T12" fmla="*/ 4 w 44"/>
                    <a:gd name="T13" fmla="*/ 9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1" name="Freeform 39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20 w 323"/>
                    <a:gd name="T1" fmla="*/ 1 h 64"/>
                    <a:gd name="T2" fmla="*/ 231 w 323"/>
                    <a:gd name="T3" fmla="*/ 8 h 64"/>
                    <a:gd name="T4" fmla="*/ 235 w 323"/>
                    <a:gd name="T5" fmla="*/ 0 h 64"/>
                    <a:gd name="T6" fmla="*/ 265 w 323"/>
                    <a:gd name="T7" fmla="*/ 0 h 64"/>
                    <a:gd name="T8" fmla="*/ 287 w 323"/>
                    <a:gd name="T9" fmla="*/ 17 h 64"/>
                    <a:gd name="T10" fmla="*/ 319 w 323"/>
                    <a:gd name="T11" fmla="*/ 10 h 64"/>
                    <a:gd name="T12" fmla="*/ 314 w 323"/>
                    <a:gd name="T13" fmla="*/ 29 h 64"/>
                    <a:gd name="T14" fmla="*/ 298 w 323"/>
                    <a:gd name="T15" fmla="*/ 46 h 64"/>
                    <a:gd name="T16" fmla="*/ 295 w 323"/>
                    <a:gd name="T17" fmla="*/ 29 h 64"/>
                    <a:gd name="T18" fmla="*/ 287 w 323"/>
                    <a:gd name="T19" fmla="*/ 31 h 64"/>
                    <a:gd name="T20" fmla="*/ 279 w 323"/>
                    <a:gd name="T21" fmla="*/ 29 h 64"/>
                    <a:gd name="T22" fmla="*/ 263 w 323"/>
                    <a:gd name="T23" fmla="*/ 21 h 64"/>
                    <a:gd name="T24" fmla="*/ 228 w 323"/>
                    <a:gd name="T25" fmla="*/ 38 h 64"/>
                    <a:gd name="T26" fmla="*/ 201 w 323"/>
                    <a:gd name="T27" fmla="*/ 44 h 64"/>
                    <a:gd name="T28" fmla="*/ 212 w 323"/>
                    <a:gd name="T29" fmla="*/ 57 h 64"/>
                    <a:gd name="T30" fmla="*/ 188 w 323"/>
                    <a:gd name="T31" fmla="*/ 63 h 64"/>
                    <a:gd name="T32" fmla="*/ 169 w 323"/>
                    <a:gd name="T33" fmla="*/ 61 h 64"/>
                    <a:gd name="T34" fmla="*/ 177 w 323"/>
                    <a:gd name="T35" fmla="*/ 57 h 64"/>
                    <a:gd name="T36" fmla="*/ 171 w 323"/>
                    <a:gd name="T37" fmla="*/ 40 h 64"/>
                    <a:gd name="T38" fmla="*/ 169 w 323"/>
                    <a:gd name="T39" fmla="*/ 31 h 64"/>
                    <a:gd name="T40" fmla="*/ 158 w 323"/>
                    <a:gd name="T41" fmla="*/ 23 h 64"/>
                    <a:gd name="T42" fmla="*/ 142 w 323"/>
                    <a:gd name="T43" fmla="*/ 27 h 64"/>
                    <a:gd name="T44" fmla="*/ 134 w 323"/>
                    <a:gd name="T45" fmla="*/ 27 h 64"/>
                    <a:gd name="T46" fmla="*/ 123 w 323"/>
                    <a:gd name="T47" fmla="*/ 25 h 64"/>
                    <a:gd name="T48" fmla="*/ 83 w 323"/>
                    <a:gd name="T49" fmla="*/ 2 h 64"/>
                    <a:gd name="T50" fmla="*/ 59 w 323"/>
                    <a:gd name="T51" fmla="*/ 14 h 64"/>
                    <a:gd name="T52" fmla="*/ 1 w 323"/>
                    <a:gd name="T53" fmla="*/ 0 h 64"/>
                    <a:gd name="T54" fmla="*/ 220 w 323"/>
                    <a:gd name="T55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2" name="Freeform 40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105 w 300"/>
                    <a:gd name="T1" fmla="*/ 31 h 31"/>
                    <a:gd name="T2" fmla="*/ 30 w 300"/>
                    <a:gd name="T3" fmla="*/ 1 h 31"/>
                    <a:gd name="T4" fmla="*/ 285 w 300"/>
                    <a:gd name="T5" fmla="*/ 0 h 31"/>
                    <a:gd name="T6" fmla="*/ 296 w 300"/>
                    <a:gd name="T7" fmla="*/ 14 h 31"/>
                    <a:gd name="T8" fmla="*/ 264 w 300"/>
                    <a:gd name="T9" fmla="*/ 16 h 31"/>
                    <a:gd name="T10" fmla="*/ 105 w 300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3" name="Freeform 41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25 h 29"/>
                    <a:gd name="T2" fmla="*/ 12 w 41"/>
                    <a:gd name="T3" fmla="*/ 29 h 29"/>
                    <a:gd name="T4" fmla="*/ 0 w 41"/>
                    <a:gd name="T5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4" name="Freeform 42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73 w 436"/>
                    <a:gd name="T1" fmla="*/ 1 h 152"/>
                    <a:gd name="T2" fmla="*/ 436 w 436"/>
                    <a:gd name="T3" fmla="*/ 0 h 152"/>
                    <a:gd name="T4" fmla="*/ 416 w 436"/>
                    <a:gd name="T5" fmla="*/ 54 h 152"/>
                    <a:gd name="T6" fmla="*/ 397 w 436"/>
                    <a:gd name="T7" fmla="*/ 68 h 152"/>
                    <a:gd name="T8" fmla="*/ 392 w 436"/>
                    <a:gd name="T9" fmla="*/ 70 h 152"/>
                    <a:gd name="T10" fmla="*/ 375 w 436"/>
                    <a:gd name="T11" fmla="*/ 73 h 152"/>
                    <a:gd name="T12" fmla="*/ 361 w 436"/>
                    <a:gd name="T13" fmla="*/ 88 h 152"/>
                    <a:gd name="T14" fmla="*/ 362 w 436"/>
                    <a:gd name="T15" fmla="*/ 99 h 152"/>
                    <a:gd name="T16" fmla="*/ 364 w 436"/>
                    <a:gd name="T17" fmla="*/ 107 h 152"/>
                    <a:gd name="T18" fmla="*/ 366 w 436"/>
                    <a:gd name="T19" fmla="*/ 113 h 152"/>
                    <a:gd name="T20" fmla="*/ 362 w 436"/>
                    <a:gd name="T21" fmla="*/ 122 h 152"/>
                    <a:gd name="T22" fmla="*/ 351 w 436"/>
                    <a:gd name="T23" fmla="*/ 120 h 152"/>
                    <a:gd name="T24" fmla="*/ 342 w 436"/>
                    <a:gd name="T25" fmla="*/ 129 h 152"/>
                    <a:gd name="T26" fmla="*/ 347 w 436"/>
                    <a:gd name="T27" fmla="*/ 105 h 152"/>
                    <a:gd name="T28" fmla="*/ 338 w 436"/>
                    <a:gd name="T29" fmla="*/ 100 h 152"/>
                    <a:gd name="T30" fmla="*/ 344 w 436"/>
                    <a:gd name="T31" fmla="*/ 93 h 152"/>
                    <a:gd name="T32" fmla="*/ 342 w 436"/>
                    <a:gd name="T33" fmla="*/ 89 h 152"/>
                    <a:gd name="T34" fmla="*/ 320 w 436"/>
                    <a:gd name="T35" fmla="*/ 94 h 152"/>
                    <a:gd name="T36" fmla="*/ 317 w 436"/>
                    <a:gd name="T37" fmla="*/ 85 h 152"/>
                    <a:gd name="T38" fmla="*/ 297 w 436"/>
                    <a:gd name="T39" fmla="*/ 94 h 152"/>
                    <a:gd name="T40" fmla="*/ 320 w 436"/>
                    <a:gd name="T41" fmla="*/ 103 h 152"/>
                    <a:gd name="T42" fmla="*/ 305 w 436"/>
                    <a:gd name="T43" fmla="*/ 117 h 152"/>
                    <a:gd name="T44" fmla="*/ 311 w 436"/>
                    <a:gd name="T45" fmla="*/ 126 h 152"/>
                    <a:gd name="T46" fmla="*/ 315 w 436"/>
                    <a:gd name="T47" fmla="*/ 138 h 152"/>
                    <a:gd name="T48" fmla="*/ 309 w 436"/>
                    <a:gd name="T49" fmla="*/ 139 h 152"/>
                    <a:gd name="T50" fmla="*/ 314 w 436"/>
                    <a:gd name="T51" fmla="*/ 144 h 152"/>
                    <a:gd name="T52" fmla="*/ 307 w 436"/>
                    <a:gd name="T53" fmla="*/ 152 h 152"/>
                    <a:gd name="T54" fmla="*/ 0 w 436"/>
                    <a:gd name="T55" fmla="*/ 149 h 152"/>
                    <a:gd name="T56" fmla="*/ 73 w 436"/>
                    <a:gd name="T57" fmla="*/ 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5" name="Freeform 43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156 h 165"/>
                    <a:gd name="T2" fmla="*/ 15 w 47"/>
                    <a:gd name="T3" fmla="*/ 108 h 165"/>
                    <a:gd name="T4" fmla="*/ 17 w 47"/>
                    <a:gd name="T5" fmla="*/ 68 h 165"/>
                    <a:gd name="T6" fmla="*/ 11 w 47"/>
                    <a:gd name="T7" fmla="*/ 40 h 165"/>
                    <a:gd name="T8" fmla="*/ 17 w 47"/>
                    <a:gd name="T9" fmla="*/ 12 h 165"/>
                    <a:gd name="T10" fmla="*/ 21 w 47"/>
                    <a:gd name="T11" fmla="*/ 0 h 165"/>
                    <a:gd name="T12" fmla="*/ 31 w 47"/>
                    <a:gd name="T13" fmla="*/ 30 h 165"/>
                    <a:gd name="T14" fmla="*/ 47 w 47"/>
                    <a:gd name="T15" fmla="*/ 98 h 165"/>
                    <a:gd name="T16" fmla="*/ 31 w 47"/>
                    <a:gd name="T17" fmla="*/ 108 h 165"/>
                    <a:gd name="T18" fmla="*/ 23 w 47"/>
                    <a:gd name="T19" fmla="*/ 126 h 165"/>
                    <a:gd name="T20" fmla="*/ 21 w 47"/>
                    <a:gd name="T21" fmla="*/ 132 h 165"/>
                    <a:gd name="T22" fmla="*/ 27 w 47"/>
                    <a:gd name="T23" fmla="*/ 134 h 165"/>
                    <a:gd name="T24" fmla="*/ 31 w 47"/>
                    <a:gd name="T25" fmla="*/ 146 h 165"/>
                    <a:gd name="T26" fmla="*/ 13 w 47"/>
                    <a:gd name="T27" fmla="*/ 148 h 165"/>
                    <a:gd name="T28" fmla="*/ 7 w 47"/>
                    <a:gd name="T29" fmla="*/ 160 h 165"/>
                    <a:gd name="T30" fmla="*/ 3 w 47"/>
                    <a:gd name="T31" fmla="*/ 154 h 165"/>
                    <a:gd name="T32" fmla="*/ 5 w 47"/>
                    <a:gd name="T33" fmla="*/ 15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6" name="Freeform 44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61 h 103"/>
                    <a:gd name="T2" fmla="*/ 30 w 138"/>
                    <a:gd name="T3" fmla="*/ 43 h 103"/>
                    <a:gd name="T4" fmla="*/ 50 w 138"/>
                    <a:gd name="T5" fmla="*/ 33 h 103"/>
                    <a:gd name="T6" fmla="*/ 54 w 138"/>
                    <a:gd name="T7" fmla="*/ 45 h 103"/>
                    <a:gd name="T8" fmla="*/ 66 w 138"/>
                    <a:gd name="T9" fmla="*/ 49 h 103"/>
                    <a:gd name="T10" fmla="*/ 80 w 138"/>
                    <a:gd name="T11" fmla="*/ 55 h 103"/>
                    <a:gd name="T12" fmla="*/ 116 w 138"/>
                    <a:gd name="T13" fmla="*/ 33 h 103"/>
                    <a:gd name="T14" fmla="*/ 130 w 138"/>
                    <a:gd name="T15" fmla="*/ 17 h 103"/>
                    <a:gd name="T16" fmla="*/ 138 w 138"/>
                    <a:gd name="T17" fmla="*/ 11 h 103"/>
                    <a:gd name="T18" fmla="*/ 106 w 138"/>
                    <a:gd name="T19" fmla="*/ 49 h 103"/>
                    <a:gd name="T20" fmla="*/ 84 w 138"/>
                    <a:gd name="T21" fmla="*/ 67 h 103"/>
                    <a:gd name="T22" fmla="*/ 66 w 138"/>
                    <a:gd name="T23" fmla="*/ 81 h 103"/>
                    <a:gd name="T24" fmla="*/ 48 w 138"/>
                    <a:gd name="T25" fmla="*/ 103 h 103"/>
                    <a:gd name="T26" fmla="*/ 26 w 138"/>
                    <a:gd name="T27" fmla="*/ 89 h 103"/>
                    <a:gd name="T28" fmla="*/ 20 w 138"/>
                    <a:gd name="T29" fmla="*/ 87 h 103"/>
                    <a:gd name="T30" fmla="*/ 22 w 138"/>
                    <a:gd name="T31" fmla="*/ 97 h 103"/>
                    <a:gd name="T32" fmla="*/ 0 w 138"/>
                    <a:gd name="T33" fmla="*/ 97 h 103"/>
                    <a:gd name="T34" fmla="*/ 10 w 138"/>
                    <a:gd name="T35" fmla="*/ 79 h 103"/>
                    <a:gd name="T36" fmla="*/ 26 w 138"/>
                    <a:gd name="T37" fmla="*/ 61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7" name="Freeform 45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158 w 188"/>
                    <a:gd name="T1" fmla="*/ 24 h 214"/>
                    <a:gd name="T2" fmla="*/ 160 w 188"/>
                    <a:gd name="T3" fmla="*/ 6 h 214"/>
                    <a:gd name="T4" fmla="*/ 170 w 188"/>
                    <a:gd name="T5" fmla="*/ 0 h 214"/>
                    <a:gd name="T6" fmla="*/ 182 w 188"/>
                    <a:gd name="T7" fmla="*/ 24 h 214"/>
                    <a:gd name="T8" fmla="*/ 188 w 188"/>
                    <a:gd name="T9" fmla="*/ 42 h 214"/>
                    <a:gd name="T10" fmla="*/ 178 w 188"/>
                    <a:gd name="T11" fmla="*/ 58 h 214"/>
                    <a:gd name="T12" fmla="*/ 170 w 188"/>
                    <a:gd name="T13" fmla="*/ 76 h 214"/>
                    <a:gd name="T14" fmla="*/ 162 w 188"/>
                    <a:gd name="T15" fmla="*/ 126 h 214"/>
                    <a:gd name="T16" fmla="*/ 144 w 188"/>
                    <a:gd name="T17" fmla="*/ 136 h 214"/>
                    <a:gd name="T18" fmla="*/ 120 w 188"/>
                    <a:gd name="T19" fmla="*/ 138 h 214"/>
                    <a:gd name="T20" fmla="*/ 112 w 188"/>
                    <a:gd name="T21" fmla="*/ 124 h 214"/>
                    <a:gd name="T22" fmla="*/ 102 w 188"/>
                    <a:gd name="T23" fmla="*/ 146 h 214"/>
                    <a:gd name="T24" fmla="*/ 90 w 188"/>
                    <a:gd name="T25" fmla="*/ 150 h 214"/>
                    <a:gd name="T26" fmla="*/ 80 w 188"/>
                    <a:gd name="T27" fmla="*/ 132 h 214"/>
                    <a:gd name="T28" fmla="*/ 58 w 188"/>
                    <a:gd name="T29" fmla="*/ 144 h 214"/>
                    <a:gd name="T30" fmla="*/ 76 w 188"/>
                    <a:gd name="T31" fmla="*/ 142 h 214"/>
                    <a:gd name="T32" fmla="*/ 78 w 188"/>
                    <a:gd name="T33" fmla="*/ 160 h 214"/>
                    <a:gd name="T34" fmla="*/ 58 w 188"/>
                    <a:gd name="T35" fmla="*/ 166 h 214"/>
                    <a:gd name="T36" fmla="*/ 34 w 188"/>
                    <a:gd name="T37" fmla="*/ 166 h 214"/>
                    <a:gd name="T38" fmla="*/ 36 w 188"/>
                    <a:gd name="T39" fmla="*/ 154 h 214"/>
                    <a:gd name="T40" fmla="*/ 46 w 188"/>
                    <a:gd name="T41" fmla="*/ 144 h 214"/>
                    <a:gd name="T42" fmla="*/ 34 w 188"/>
                    <a:gd name="T43" fmla="*/ 148 h 214"/>
                    <a:gd name="T44" fmla="*/ 26 w 188"/>
                    <a:gd name="T45" fmla="*/ 166 h 214"/>
                    <a:gd name="T46" fmla="*/ 30 w 188"/>
                    <a:gd name="T47" fmla="*/ 190 h 214"/>
                    <a:gd name="T48" fmla="*/ 14 w 188"/>
                    <a:gd name="T49" fmla="*/ 200 h 214"/>
                    <a:gd name="T50" fmla="*/ 0 w 188"/>
                    <a:gd name="T51" fmla="*/ 214 h 214"/>
                    <a:gd name="T52" fmla="*/ 8 w 188"/>
                    <a:gd name="T53" fmla="*/ 188 h 214"/>
                    <a:gd name="T54" fmla="*/ 0 w 188"/>
                    <a:gd name="T55" fmla="*/ 164 h 214"/>
                    <a:gd name="T56" fmla="*/ 14 w 188"/>
                    <a:gd name="T57" fmla="*/ 152 h 214"/>
                    <a:gd name="T58" fmla="*/ 32 w 188"/>
                    <a:gd name="T59" fmla="*/ 134 h 214"/>
                    <a:gd name="T60" fmla="*/ 44 w 188"/>
                    <a:gd name="T61" fmla="*/ 118 h 214"/>
                    <a:gd name="T62" fmla="*/ 72 w 188"/>
                    <a:gd name="T63" fmla="*/ 116 h 214"/>
                    <a:gd name="T64" fmla="*/ 84 w 188"/>
                    <a:gd name="T65" fmla="*/ 112 h 214"/>
                    <a:gd name="T66" fmla="*/ 114 w 188"/>
                    <a:gd name="T67" fmla="*/ 78 h 214"/>
                    <a:gd name="T68" fmla="*/ 120 w 188"/>
                    <a:gd name="T69" fmla="*/ 92 h 214"/>
                    <a:gd name="T70" fmla="*/ 132 w 188"/>
                    <a:gd name="T71" fmla="*/ 76 h 214"/>
                    <a:gd name="T72" fmla="*/ 150 w 188"/>
                    <a:gd name="T73" fmla="*/ 54 h 214"/>
                    <a:gd name="T74" fmla="*/ 154 w 188"/>
                    <a:gd name="T75" fmla="*/ 42 h 214"/>
                    <a:gd name="T76" fmla="*/ 148 w 188"/>
                    <a:gd name="T77" fmla="*/ 38 h 214"/>
                    <a:gd name="T78" fmla="*/ 152 w 188"/>
                    <a:gd name="T79" fmla="*/ 32 h 214"/>
                    <a:gd name="T80" fmla="*/ 158 w 188"/>
                    <a:gd name="T81" fmla="*/ 24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8" name="Freeform 46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9 h 13"/>
                    <a:gd name="T2" fmla="*/ 4 w 13"/>
                    <a:gd name="T3" fmla="*/ 13 h 13"/>
                    <a:gd name="T4" fmla="*/ 0 w 13"/>
                    <a:gd name="T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39" name="Freeform 47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12 w 812"/>
                    <a:gd name="T1" fmla="*/ 26 h 564"/>
                    <a:gd name="T2" fmla="*/ 778 w 812"/>
                    <a:gd name="T3" fmla="*/ 78 h 564"/>
                    <a:gd name="T4" fmla="*/ 748 w 812"/>
                    <a:gd name="T5" fmla="*/ 122 h 564"/>
                    <a:gd name="T6" fmla="*/ 722 w 812"/>
                    <a:gd name="T7" fmla="*/ 142 h 564"/>
                    <a:gd name="T8" fmla="*/ 634 w 812"/>
                    <a:gd name="T9" fmla="*/ 180 h 564"/>
                    <a:gd name="T10" fmla="*/ 632 w 812"/>
                    <a:gd name="T11" fmla="*/ 210 h 564"/>
                    <a:gd name="T12" fmla="*/ 604 w 812"/>
                    <a:gd name="T13" fmla="*/ 230 h 564"/>
                    <a:gd name="T14" fmla="*/ 620 w 812"/>
                    <a:gd name="T15" fmla="*/ 178 h 564"/>
                    <a:gd name="T16" fmla="*/ 576 w 812"/>
                    <a:gd name="T17" fmla="*/ 188 h 564"/>
                    <a:gd name="T18" fmla="*/ 556 w 812"/>
                    <a:gd name="T19" fmla="*/ 218 h 564"/>
                    <a:gd name="T20" fmla="*/ 596 w 812"/>
                    <a:gd name="T21" fmla="*/ 280 h 564"/>
                    <a:gd name="T22" fmla="*/ 594 w 812"/>
                    <a:gd name="T23" fmla="*/ 368 h 564"/>
                    <a:gd name="T24" fmla="*/ 542 w 812"/>
                    <a:gd name="T25" fmla="*/ 406 h 564"/>
                    <a:gd name="T26" fmla="*/ 522 w 812"/>
                    <a:gd name="T27" fmla="*/ 386 h 564"/>
                    <a:gd name="T28" fmla="*/ 482 w 812"/>
                    <a:gd name="T29" fmla="*/ 348 h 564"/>
                    <a:gd name="T30" fmla="*/ 462 w 812"/>
                    <a:gd name="T31" fmla="*/ 348 h 564"/>
                    <a:gd name="T32" fmla="*/ 450 w 812"/>
                    <a:gd name="T33" fmla="*/ 394 h 564"/>
                    <a:gd name="T34" fmla="*/ 500 w 812"/>
                    <a:gd name="T35" fmla="*/ 464 h 564"/>
                    <a:gd name="T36" fmla="*/ 510 w 812"/>
                    <a:gd name="T37" fmla="*/ 524 h 564"/>
                    <a:gd name="T38" fmla="*/ 526 w 812"/>
                    <a:gd name="T39" fmla="*/ 560 h 564"/>
                    <a:gd name="T40" fmla="*/ 492 w 812"/>
                    <a:gd name="T41" fmla="*/ 544 h 564"/>
                    <a:gd name="T42" fmla="*/ 470 w 812"/>
                    <a:gd name="T43" fmla="*/ 518 h 564"/>
                    <a:gd name="T44" fmla="*/ 422 w 812"/>
                    <a:gd name="T45" fmla="*/ 424 h 564"/>
                    <a:gd name="T46" fmla="*/ 426 w 812"/>
                    <a:gd name="T47" fmla="*/ 310 h 564"/>
                    <a:gd name="T48" fmla="*/ 422 w 812"/>
                    <a:gd name="T49" fmla="*/ 268 h 564"/>
                    <a:gd name="T50" fmla="*/ 412 w 812"/>
                    <a:gd name="T51" fmla="*/ 276 h 564"/>
                    <a:gd name="T52" fmla="*/ 386 w 812"/>
                    <a:gd name="T53" fmla="*/ 266 h 564"/>
                    <a:gd name="T54" fmla="*/ 360 w 812"/>
                    <a:gd name="T55" fmla="*/ 170 h 564"/>
                    <a:gd name="T56" fmla="*/ 330 w 812"/>
                    <a:gd name="T57" fmla="*/ 166 h 564"/>
                    <a:gd name="T58" fmla="*/ 288 w 812"/>
                    <a:gd name="T59" fmla="*/ 172 h 564"/>
                    <a:gd name="T60" fmla="*/ 242 w 812"/>
                    <a:gd name="T61" fmla="*/ 232 h 564"/>
                    <a:gd name="T62" fmla="*/ 196 w 812"/>
                    <a:gd name="T63" fmla="*/ 268 h 564"/>
                    <a:gd name="T64" fmla="*/ 184 w 812"/>
                    <a:gd name="T65" fmla="*/ 274 h 564"/>
                    <a:gd name="T66" fmla="*/ 160 w 812"/>
                    <a:gd name="T67" fmla="*/ 328 h 564"/>
                    <a:gd name="T68" fmla="*/ 152 w 812"/>
                    <a:gd name="T69" fmla="*/ 354 h 564"/>
                    <a:gd name="T70" fmla="*/ 128 w 812"/>
                    <a:gd name="T71" fmla="*/ 404 h 564"/>
                    <a:gd name="T72" fmla="*/ 94 w 812"/>
                    <a:gd name="T73" fmla="*/ 392 h 564"/>
                    <a:gd name="T74" fmla="*/ 66 w 812"/>
                    <a:gd name="T75" fmla="*/ 258 h 564"/>
                    <a:gd name="T76" fmla="*/ 72 w 812"/>
                    <a:gd name="T77" fmla="*/ 156 h 564"/>
                    <a:gd name="T78" fmla="*/ 44 w 812"/>
                    <a:gd name="T79" fmla="*/ 180 h 564"/>
                    <a:gd name="T80" fmla="*/ 20 w 812"/>
                    <a:gd name="T81" fmla="*/ 150 h 564"/>
                    <a:gd name="T82" fmla="*/ 24 w 812"/>
                    <a:gd name="T83" fmla="*/ 138 h 564"/>
                    <a:gd name="T84" fmla="*/ 0 w 812"/>
                    <a:gd name="T85" fmla="*/ 92 h 564"/>
                    <a:gd name="T86" fmla="*/ 798 w 812"/>
                    <a:gd name="T87" fmla="*/ 6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0" name="Freeform 48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11 h 85"/>
                    <a:gd name="T2" fmla="*/ 17 w 43"/>
                    <a:gd name="T3" fmla="*/ 3 h 85"/>
                    <a:gd name="T4" fmla="*/ 37 w 43"/>
                    <a:gd name="T5" fmla="*/ 33 h 85"/>
                    <a:gd name="T6" fmla="*/ 19 w 43"/>
                    <a:gd name="T7" fmla="*/ 85 h 85"/>
                    <a:gd name="T8" fmla="*/ 1 w 43"/>
                    <a:gd name="T9" fmla="*/ 69 h 85"/>
                    <a:gd name="T10" fmla="*/ 7 w 43"/>
                    <a:gd name="T11" fmla="*/ 11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1" name="Freeform 49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3 w 44"/>
                    <a:gd name="T1" fmla="*/ 28 h 74"/>
                    <a:gd name="T2" fmla="*/ 29 w 44"/>
                    <a:gd name="T3" fmla="*/ 2 h 74"/>
                    <a:gd name="T4" fmla="*/ 43 w 44"/>
                    <a:gd name="T5" fmla="*/ 4 h 74"/>
                    <a:gd name="T6" fmla="*/ 39 w 44"/>
                    <a:gd name="T7" fmla="*/ 26 h 74"/>
                    <a:gd name="T8" fmla="*/ 13 w 44"/>
                    <a:gd name="T9" fmla="*/ 74 h 74"/>
                    <a:gd name="T10" fmla="*/ 7 w 44"/>
                    <a:gd name="T11" fmla="*/ 60 h 74"/>
                    <a:gd name="T12" fmla="*/ 3 w 44"/>
                    <a:gd name="T13" fmla="*/ 36 h 74"/>
                    <a:gd name="T14" fmla="*/ 13 w 44"/>
                    <a:gd name="T15" fmla="*/ 2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2" name="Freeform 50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16 h 30"/>
                    <a:gd name="T2" fmla="*/ 5 w 20"/>
                    <a:gd name="T3" fmla="*/ 30 h 30"/>
                    <a:gd name="T4" fmla="*/ 7 w 20"/>
                    <a:gd name="T5" fmla="*/ 1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3" name="Freeform 51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481 w 682"/>
                    <a:gd name="T1" fmla="*/ 464 h 557"/>
                    <a:gd name="T2" fmla="*/ 486 w 682"/>
                    <a:gd name="T3" fmla="*/ 451 h 557"/>
                    <a:gd name="T4" fmla="*/ 500 w 682"/>
                    <a:gd name="T5" fmla="*/ 413 h 557"/>
                    <a:gd name="T6" fmla="*/ 309 w 682"/>
                    <a:gd name="T7" fmla="*/ 287 h 557"/>
                    <a:gd name="T8" fmla="*/ 282 w 682"/>
                    <a:gd name="T9" fmla="*/ 346 h 557"/>
                    <a:gd name="T10" fmla="*/ 303 w 682"/>
                    <a:gd name="T11" fmla="*/ 556 h 557"/>
                    <a:gd name="T12" fmla="*/ 282 w 682"/>
                    <a:gd name="T13" fmla="*/ 494 h 557"/>
                    <a:gd name="T14" fmla="*/ 242 w 682"/>
                    <a:gd name="T15" fmla="*/ 439 h 557"/>
                    <a:gd name="T16" fmla="*/ 245 w 682"/>
                    <a:gd name="T17" fmla="*/ 413 h 557"/>
                    <a:gd name="T18" fmla="*/ 247 w 682"/>
                    <a:gd name="T19" fmla="*/ 394 h 557"/>
                    <a:gd name="T20" fmla="*/ 220 w 682"/>
                    <a:gd name="T21" fmla="*/ 375 h 557"/>
                    <a:gd name="T22" fmla="*/ 194 w 682"/>
                    <a:gd name="T23" fmla="*/ 346 h 557"/>
                    <a:gd name="T24" fmla="*/ 148 w 682"/>
                    <a:gd name="T25" fmla="*/ 354 h 557"/>
                    <a:gd name="T26" fmla="*/ 126 w 682"/>
                    <a:gd name="T27" fmla="*/ 365 h 557"/>
                    <a:gd name="T28" fmla="*/ 78 w 682"/>
                    <a:gd name="T29" fmla="*/ 365 h 557"/>
                    <a:gd name="T30" fmla="*/ 22 w 682"/>
                    <a:gd name="T31" fmla="*/ 312 h 557"/>
                    <a:gd name="T32" fmla="*/ 11 w 682"/>
                    <a:gd name="T33" fmla="*/ 295 h 557"/>
                    <a:gd name="T34" fmla="*/ 0 w 682"/>
                    <a:gd name="T35" fmla="*/ 264 h 557"/>
                    <a:gd name="T36" fmla="*/ 24 w 682"/>
                    <a:gd name="T37" fmla="*/ 213 h 557"/>
                    <a:gd name="T38" fmla="*/ 32 w 682"/>
                    <a:gd name="T39" fmla="*/ 181 h 557"/>
                    <a:gd name="T40" fmla="*/ 51 w 682"/>
                    <a:gd name="T41" fmla="*/ 143 h 557"/>
                    <a:gd name="T42" fmla="*/ 81 w 682"/>
                    <a:gd name="T43" fmla="*/ 116 h 557"/>
                    <a:gd name="T44" fmla="*/ 167 w 682"/>
                    <a:gd name="T45" fmla="*/ 67 h 557"/>
                    <a:gd name="T46" fmla="*/ 220 w 682"/>
                    <a:gd name="T47" fmla="*/ 30 h 557"/>
                    <a:gd name="T48" fmla="*/ 258 w 682"/>
                    <a:gd name="T49" fmla="*/ 6 h 557"/>
                    <a:gd name="T50" fmla="*/ 363 w 682"/>
                    <a:gd name="T51" fmla="*/ 2 h 557"/>
                    <a:gd name="T52" fmla="*/ 398 w 682"/>
                    <a:gd name="T53" fmla="*/ 0 h 557"/>
                    <a:gd name="T54" fmla="*/ 384 w 682"/>
                    <a:gd name="T55" fmla="*/ 34 h 557"/>
                    <a:gd name="T56" fmla="*/ 443 w 682"/>
                    <a:gd name="T57" fmla="*/ 84 h 557"/>
                    <a:gd name="T58" fmla="*/ 497 w 682"/>
                    <a:gd name="T59" fmla="*/ 74 h 557"/>
                    <a:gd name="T60" fmla="*/ 529 w 682"/>
                    <a:gd name="T61" fmla="*/ 82 h 557"/>
                    <a:gd name="T62" fmla="*/ 559 w 682"/>
                    <a:gd name="T63" fmla="*/ 97 h 557"/>
                    <a:gd name="T64" fmla="*/ 572 w 682"/>
                    <a:gd name="T65" fmla="*/ 188 h 557"/>
                    <a:gd name="T66" fmla="*/ 572 w 682"/>
                    <a:gd name="T67" fmla="*/ 240 h 557"/>
                    <a:gd name="T68" fmla="*/ 599 w 682"/>
                    <a:gd name="T69" fmla="*/ 283 h 557"/>
                    <a:gd name="T70" fmla="*/ 645 w 682"/>
                    <a:gd name="T71" fmla="*/ 300 h 557"/>
                    <a:gd name="T72" fmla="*/ 680 w 682"/>
                    <a:gd name="T73" fmla="*/ 295 h 557"/>
                    <a:gd name="T74" fmla="*/ 664 w 682"/>
                    <a:gd name="T75" fmla="*/ 340 h 557"/>
                    <a:gd name="T76" fmla="*/ 599 w 682"/>
                    <a:gd name="T77" fmla="*/ 407 h 557"/>
                    <a:gd name="T78" fmla="*/ 548 w 682"/>
                    <a:gd name="T79" fmla="*/ 485 h 557"/>
                    <a:gd name="T80" fmla="*/ 556 w 682"/>
                    <a:gd name="T81" fmla="*/ 508 h 557"/>
                    <a:gd name="T82" fmla="*/ 435 w 682"/>
                    <a:gd name="T83" fmla="*/ 556 h 5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4" name="Freeform 52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43 w 257"/>
                    <a:gd name="T1" fmla="*/ 347 h 347"/>
                    <a:gd name="T2" fmla="*/ 233 w 257"/>
                    <a:gd name="T3" fmla="*/ 301 h 347"/>
                    <a:gd name="T4" fmla="*/ 217 w 257"/>
                    <a:gd name="T5" fmla="*/ 288 h 347"/>
                    <a:gd name="T6" fmla="*/ 215 w 257"/>
                    <a:gd name="T7" fmla="*/ 269 h 347"/>
                    <a:gd name="T8" fmla="*/ 209 w 257"/>
                    <a:gd name="T9" fmla="*/ 254 h 347"/>
                    <a:gd name="T10" fmla="*/ 209 w 257"/>
                    <a:gd name="T11" fmla="*/ 229 h 347"/>
                    <a:gd name="T12" fmla="*/ 207 w 257"/>
                    <a:gd name="T13" fmla="*/ 214 h 347"/>
                    <a:gd name="T14" fmla="*/ 228 w 257"/>
                    <a:gd name="T15" fmla="*/ 202 h 347"/>
                    <a:gd name="T16" fmla="*/ 257 w 257"/>
                    <a:gd name="T17" fmla="*/ 197 h 347"/>
                    <a:gd name="T18" fmla="*/ 257 w 257"/>
                    <a:gd name="T19" fmla="*/ 136 h 347"/>
                    <a:gd name="T20" fmla="*/ 54 w 257"/>
                    <a:gd name="T21" fmla="*/ 96 h 347"/>
                    <a:gd name="T22" fmla="*/ 32 w 257"/>
                    <a:gd name="T23" fmla="*/ 98 h 347"/>
                    <a:gd name="T24" fmla="*/ 16 w 257"/>
                    <a:gd name="T25" fmla="*/ 102 h 347"/>
                    <a:gd name="T26" fmla="*/ 0 w 257"/>
                    <a:gd name="T27" fmla="*/ 149 h 347"/>
                    <a:gd name="T28" fmla="*/ 93 w 257"/>
                    <a:gd name="T29" fmla="*/ 346 h 347"/>
                    <a:gd name="T30" fmla="*/ 243 w 257"/>
                    <a:gd name="T31" fmla="*/ 347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5" name="Freeform 53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7 w 19"/>
                    <a:gd name="T1" fmla="*/ 25 h 37"/>
                    <a:gd name="T2" fmla="*/ 19 w 19"/>
                    <a:gd name="T3" fmla="*/ 21 h 37"/>
                    <a:gd name="T4" fmla="*/ 7 w 19"/>
                    <a:gd name="T5" fmla="*/ 2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6" name="Freeform 54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2 w 22"/>
                    <a:gd name="T1" fmla="*/ 12 h 20"/>
                    <a:gd name="T2" fmla="*/ 16 w 22"/>
                    <a:gd name="T3" fmla="*/ 0 h 20"/>
                    <a:gd name="T4" fmla="*/ 20 w 22"/>
                    <a:gd name="T5" fmla="*/ 12 h 20"/>
                    <a:gd name="T6" fmla="*/ 8 w 22"/>
                    <a:gd name="T7" fmla="*/ 20 h 20"/>
                    <a:gd name="T8" fmla="*/ 12 w 22"/>
                    <a:gd name="T9" fmla="*/ 1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7" name="Freeform 55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18 h 30"/>
                    <a:gd name="T2" fmla="*/ 32 w 57"/>
                    <a:gd name="T3" fmla="*/ 6 h 30"/>
                    <a:gd name="T4" fmla="*/ 36 w 57"/>
                    <a:gd name="T5" fmla="*/ 30 h 30"/>
                    <a:gd name="T6" fmla="*/ 24 w 57"/>
                    <a:gd name="T7" fmla="*/ 1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8" name="Freeform 56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473 w 693"/>
                    <a:gd name="T1" fmla="*/ 464 h 696"/>
                    <a:gd name="T2" fmla="*/ 393 w 693"/>
                    <a:gd name="T3" fmla="*/ 452 h 696"/>
                    <a:gd name="T4" fmla="*/ 325 w 693"/>
                    <a:gd name="T5" fmla="*/ 412 h 696"/>
                    <a:gd name="T6" fmla="*/ 265 w 693"/>
                    <a:gd name="T7" fmla="*/ 400 h 696"/>
                    <a:gd name="T8" fmla="*/ 237 w 693"/>
                    <a:gd name="T9" fmla="*/ 416 h 696"/>
                    <a:gd name="T10" fmla="*/ 261 w 693"/>
                    <a:gd name="T11" fmla="*/ 428 h 696"/>
                    <a:gd name="T12" fmla="*/ 293 w 693"/>
                    <a:gd name="T13" fmla="*/ 468 h 696"/>
                    <a:gd name="T14" fmla="*/ 321 w 693"/>
                    <a:gd name="T15" fmla="*/ 476 h 696"/>
                    <a:gd name="T16" fmla="*/ 333 w 693"/>
                    <a:gd name="T17" fmla="*/ 536 h 696"/>
                    <a:gd name="T18" fmla="*/ 313 w 693"/>
                    <a:gd name="T19" fmla="*/ 552 h 696"/>
                    <a:gd name="T20" fmla="*/ 261 w 693"/>
                    <a:gd name="T21" fmla="*/ 616 h 696"/>
                    <a:gd name="T22" fmla="*/ 225 w 693"/>
                    <a:gd name="T23" fmla="*/ 628 h 696"/>
                    <a:gd name="T24" fmla="*/ 97 w 693"/>
                    <a:gd name="T25" fmla="*/ 696 h 696"/>
                    <a:gd name="T26" fmla="*/ 77 w 693"/>
                    <a:gd name="T27" fmla="*/ 616 h 696"/>
                    <a:gd name="T28" fmla="*/ 45 w 693"/>
                    <a:gd name="T29" fmla="*/ 524 h 696"/>
                    <a:gd name="T30" fmla="*/ 33 w 693"/>
                    <a:gd name="T31" fmla="*/ 448 h 696"/>
                    <a:gd name="T32" fmla="*/ 53 w 693"/>
                    <a:gd name="T33" fmla="*/ 344 h 696"/>
                    <a:gd name="T34" fmla="*/ 17 w 693"/>
                    <a:gd name="T35" fmla="*/ 392 h 696"/>
                    <a:gd name="T36" fmla="*/ 81 w 693"/>
                    <a:gd name="T37" fmla="*/ 280 h 696"/>
                    <a:gd name="T38" fmla="*/ 113 w 693"/>
                    <a:gd name="T39" fmla="*/ 204 h 696"/>
                    <a:gd name="T40" fmla="*/ 37 w 693"/>
                    <a:gd name="T41" fmla="*/ 204 h 696"/>
                    <a:gd name="T42" fmla="*/ 1 w 693"/>
                    <a:gd name="T43" fmla="*/ 196 h 696"/>
                    <a:gd name="T44" fmla="*/ 25 w 693"/>
                    <a:gd name="T45" fmla="*/ 140 h 696"/>
                    <a:gd name="T46" fmla="*/ 97 w 693"/>
                    <a:gd name="T47" fmla="*/ 112 h 696"/>
                    <a:gd name="T48" fmla="*/ 221 w 693"/>
                    <a:gd name="T49" fmla="*/ 124 h 696"/>
                    <a:gd name="T50" fmla="*/ 229 w 693"/>
                    <a:gd name="T51" fmla="*/ 64 h 696"/>
                    <a:gd name="T52" fmla="*/ 261 w 693"/>
                    <a:gd name="T53" fmla="*/ 0 h 696"/>
                    <a:gd name="T54" fmla="*/ 357 w 693"/>
                    <a:gd name="T55" fmla="*/ 44 h 696"/>
                    <a:gd name="T56" fmla="*/ 329 w 693"/>
                    <a:gd name="T57" fmla="*/ 88 h 696"/>
                    <a:gd name="T58" fmla="*/ 301 w 693"/>
                    <a:gd name="T59" fmla="*/ 176 h 696"/>
                    <a:gd name="T60" fmla="*/ 361 w 693"/>
                    <a:gd name="T61" fmla="*/ 192 h 696"/>
                    <a:gd name="T62" fmla="*/ 373 w 693"/>
                    <a:gd name="T63" fmla="*/ 136 h 696"/>
                    <a:gd name="T64" fmla="*/ 417 w 693"/>
                    <a:gd name="T65" fmla="*/ 92 h 696"/>
                    <a:gd name="T66" fmla="*/ 497 w 693"/>
                    <a:gd name="T67" fmla="*/ 88 h 696"/>
                    <a:gd name="T68" fmla="*/ 529 w 693"/>
                    <a:gd name="T69" fmla="*/ 52 h 696"/>
                    <a:gd name="T70" fmla="*/ 541 w 693"/>
                    <a:gd name="T71" fmla="*/ 460 h 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49" name="Freeform 57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825 w 931"/>
                    <a:gd name="T1" fmla="*/ 0 h 149"/>
                    <a:gd name="T2" fmla="*/ 143 w 931"/>
                    <a:gd name="T3" fmla="*/ 29 h 149"/>
                    <a:gd name="T4" fmla="*/ 91 w 931"/>
                    <a:gd name="T5" fmla="*/ 42 h 149"/>
                    <a:gd name="T6" fmla="*/ 62 w 931"/>
                    <a:gd name="T7" fmla="*/ 42 h 149"/>
                    <a:gd name="T8" fmla="*/ 22 w 931"/>
                    <a:gd name="T9" fmla="*/ 77 h 149"/>
                    <a:gd name="T10" fmla="*/ 0 w 931"/>
                    <a:gd name="T11" fmla="*/ 105 h 149"/>
                    <a:gd name="T12" fmla="*/ 59 w 931"/>
                    <a:gd name="T13" fmla="*/ 115 h 149"/>
                    <a:gd name="T14" fmla="*/ 97 w 931"/>
                    <a:gd name="T15" fmla="*/ 96 h 149"/>
                    <a:gd name="T16" fmla="*/ 108 w 931"/>
                    <a:gd name="T17" fmla="*/ 84 h 149"/>
                    <a:gd name="T18" fmla="*/ 167 w 931"/>
                    <a:gd name="T19" fmla="*/ 52 h 149"/>
                    <a:gd name="T20" fmla="*/ 215 w 931"/>
                    <a:gd name="T21" fmla="*/ 46 h 149"/>
                    <a:gd name="T22" fmla="*/ 237 w 931"/>
                    <a:gd name="T23" fmla="*/ 94 h 149"/>
                    <a:gd name="T24" fmla="*/ 188 w 931"/>
                    <a:gd name="T25" fmla="*/ 109 h 149"/>
                    <a:gd name="T26" fmla="*/ 231 w 931"/>
                    <a:gd name="T27" fmla="*/ 113 h 149"/>
                    <a:gd name="T28" fmla="*/ 250 w 931"/>
                    <a:gd name="T29" fmla="*/ 90 h 149"/>
                    <a:gd name="T30" fmla="*/ 266 w 931"/>
                    <a:gd name="T31" fmla="*/ 92 h 149"/>
                    <a:gd name="T32" fmla="*/ 253 w 931"/>
                    <a:gd name="T33" fmla="*/ 54 h 149"/>
                    <a:gd name="T34" fmla="*/ 266 w 931"/>
                    <a:gd name="T35" fmla="*/ 44 h 149"/>
                    <a:gd name="T36" fmla="*/ 277 w 931"/>
                    <a:gd name="T37" fmla="*/ 88 h 149"/>
                    <a:gd name="T38" fmla="*/ 266 w 931"/>
                    <a:gd name="T39" fmla="*/ 113 h 149"/>
                    <a:gd name="T40" fmla="*/ 296 w 931"/>
                    <a:gd name="T41" fmla="*/ 130 h 149"/>
                    <a:gd name="T42" fmla="*/ 299 w 931"/>
                    <a:gd name="T43" fmla="*/ 92 h 149"/>
                    <a:gd name="T44" fmla="*/ 331 w 931"/>
                    <a:gd name="T45" fmla="*/ 103 h 149"/>
                    <a:gd name="T46" fmla="*/ 382 w 931"/>
                    <a:gd name="T47" fmla="*/ 73 h 149"/>
                    <a:gd name="T48" fmla="*/ 409 w 931"/>
                    <a:gd name="T49" fmla="*/ 50 h 149"/>
                    <a:gd name="T50" fmla="*/ 439 w 931"/>
                    <a:gd name="T51" fmla="*/ 56 h 149"/>
                    <a:gd name="T52" fmla="*/ 455 w 931"/>
                    <a:gd name="T53" fmla="*/ 50 h 149"/>
                    <a:gd name="T54" fmla="*/ 431 w 931"/>
                    <a:gd name="T55" fmla="*/ 44 h 149"/>
                    <a:gd name="T56" fmla="*/ 474 w 931"/>
                    <a:gd name="T57" fmla="*/ 35 h 149"/>
                    <a:gd name="T58" fmla="*/ 544 w 931"/>
                    <a:gd name="T59" fmla="*/ 54 h 149"/>
                    <a:gd name="T60" fmla="*/ 581 w 931"/>
                    <a:gd name="T61" fmla="*/ 42 h 149"/>
                    <a:gd name="T62" fmla="*/ 584 w 931"/>
                    <a:gd name="T63" fmla="*/ 63 h 149"/>
                    <a:gd name="T64" fmla="*/ 568 w 931"/>
                    <a:gd name="T65" fmla="*/ 101 h 149"/>
                    <a:gd name="T66" fmla="*/ 611 w 931"/>
                    <a:gd name="T67" fmla="*/ 88 h 149"/>
                    <a:gd name="T68" fmla="*/ 624 w 931"/>
                    <a:gd name="T69" fmla="*/ 80 h 149"/>
                    <a:gd name="T70" fmla="*/ 648 w 931"/>
                    <a:gd name="T71" fmla="*/ 61 h 149"/>
                    <a:gd name="T72" fmla="*/ 794 w 931"/>
                    <a:gd name="T73" fmla="*/ 8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0" name="Freeform 58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28 h 30"/>
                    <a:gd name="T2" fmla="*/ 31 w 31"/>
                    <a:gd name="T3" fmla="*/ 0 h 30"/>
                    <a:gd name="T4" fmla="*/ 19 w 31"/>
                    <a:gd name="T5" fmla="*/ 24 h 30"/>
                    <a:gd name="T6" fmla="*/ 3 w 31"/>
                    <a:gd name="T7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1" name="Freeform 59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2 h 32"/>
                    <a:gd name="T2" fmla="*/ 22 w 44"/>
                    <a:gd name="T3" fmla="*/ 0 h 32"/>
                    <a:gd name="T4" fmla="*/ 38 w 44"/>
                    <a:gd name="T5" fmla="*/ 4 h 32"/>
                    <a:gd name="T6" fmla="*/ 6 w 44"/>
                    <a:gd name="T7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2" name="Freeform 60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18 h 18"/>
                    <a:gd name="T2" fmla="*/ 25 w 76"/>
                    <a:gd name="T3" fmla="*/ 2 h 18"/>
                    <a:gd name="T4" fmla="*/ 37 w 76"/>
                    <a:gd name="T5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3" name="Freeform 61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21 h 44"/>
                    <a:gd name="T2" fmla="*/ 12 w 42"/>
                    <a:gd name="T3" fmla="*/ 9 h 44"/>
                    <a:gd name="T4" fmla="*/ 0 w 42"/>
                    <a:gd name="T5" fmla="*/ 2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4" name="Freeform 62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2 h 30"/>
                    <a:gd name="T2" fmla="*/ 31 w 31"/>
                    <a:gd name="T3" fmla="*/ 10 h 30"/>
                    <a:gd name="T4" fmla="*/ 7 w 31"/>
                    <a:gd name="T5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0655" name="Group 63"/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110656" name="Line 64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7" name="Line 65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8" name="Line 66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59" name="Line 67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0" name="Line 68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1" name="Line 69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2" name="Line 70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3" name="Line 71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4" name="Line 72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5" name="Line 73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6" name="Line 74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10667" name="Group 75"/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110668" name="Line 76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69" name="Line 77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0" name="Line 78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1" name="Line 79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2" name="Line 80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3" name="Line 81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4" name="Line 82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5" name="Line 83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6" name="Line 84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7" name="Line 85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8" name="Line 86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79" name="Line 87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80" name="Line 88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81" name="Line 89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0682" name="Line 90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pic>
          <p:nvPicPr>
            <p:cNvPr id="110683" name="Picture 91" descr="earth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0684" name="Rectangle 9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0685" name="Rectangle 9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10686" name="Rectangle 94"/>
          <p:cNvSpPr>
            <a:spLocks noGrp="1" noChangeArrowheads="1"/>
          </p:cNvSpPr>
          <p:nvPr>
            <p:ph type="dt" sz="half" idx="2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0687" name="Rectangle 95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0688" name="Rectangle 9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DCF1396-59D3-4A4E-8F54-66AAD29DFA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5BEC3-9B04-4AA1-ADED-E52CB5E540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655961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4B394-FE53-45CA-9B2A-82A0C7F1BC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530848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DA184-E288-440D-9294-EA3835661E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6955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F1379-CE03-474E-BEAD-0B22F14485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88151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24476-B6E6-461E-B843-83AF59CD23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07554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A1832-3368-457C-8C90-5C5638E781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17178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96416-A800-440E-988E-F68D5B2BA8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681139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A24F3-C9E8-43BF-AA2C-CD3BB90E3E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08439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7A845-BB8D-48B9-89C8-46FFC8ABAE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03018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7B8D8-70E2-45BC-8592-0DE6C80724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05150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5A5377E-6024-4A39-928E-4823E2B9CD0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9575" name="Group 7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9576" name="Group 8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109577" name="Freeform 9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09578" name="Group 10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9579" name="Group 11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109580" name="Freeform 12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5 w 15"/>
                      <a:gd name="T1" fmla="*/ 11 h 23"/>
                      <a:gd name="T2" fmla="*/ 15 w 15"/>
                      <a:gd name="T3" fmla="*/ 5 h 23"/>
                      <a:gd name="T4" fmla="*/ 13 w 15"/>
                      <a:gd name="T5" fmla="*/ 17 h 23"/>
                      <a:gd name="T6" fmla="*/ 5 w 15"/>
                      <a:gd name="T7" fmla="*/ 1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1" name="Freeform 13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3 w 20"/>
                      <a:gd name="T1" fmla="*/ 13 h 23"/>
                      <a:gd name="T2" fmla="*/ 11 w 20"/>
                      <a:gd name="T3" fmla="*/ 3 h 23"/>
                      <a:gd name="T4" fmla="*/ 7 w 20"/>
                      <a:gd name="T5" fmla="*/ 19 h 23"/>
                      <a:gd name="T6" fmla="*/ 3 w 20"/>
                      <a:gd name="T7" fmla="*/ 1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2" name="Freeform 14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3" name="Freeform 15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4" name="Freeform 16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5" name="Freeform 17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6" name="Freeform 18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7" name="Freeform 19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8" name="Freeform 20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89" name="Freeform 21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0" name="Freeform 22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1" name="Freeform 23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2" name="Freeform 24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3" name="Freeform 25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4" name="Freeform 26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5" name="Freeform 27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6" name="Freeform 28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8 w 26"/>
                      <a:gd name="T1" fmla="*/ 14 h 22"/>
                      <a:gd name="T2" fmla="*/ 14 w 26"/>
                      <a:gd name="T3" fmla="*/ 0 h 22"/>
                      <a:gd name="T4" fmla="*/ 14 w 26"/>
                      <a:gd name="T5" fmla="*/ 22 h 22"/>
                      <a:gd name="T6" fmla="*/ 8 w 26"/>
                      <a:gd name="T7" fmla="*/ 1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7" name="Freeform 29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8" name="Freeform 30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599" name="Freeform 31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0" name="Freeform 32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1" name="Freeform 33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2" name="Freeform 34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3" name="Freeform 35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21 w 471"/>
                      <a:gd name="T1" fmla="*/ 280 h 281"/>
                      <a:gd name="T2" fmla="*/ 24 w 471"/>
                      <a:gd name="T3" fmla="*/ 250 h 281"/>
                      <a:gd name="T4" fmla="*/ 22 w 471"/>
                      <a:gd name="T5" fmla="*/ 245 h 281"/>
                      <a:gd name="T6" fmla="*/ 16 w 471"/>
                      <a:gd name="T7" fmla="*/ 218 h 281"/>
                      <a:gd name="T8" fmla="*/ 4 w 471"/>
                      <a:gd name="T9" fmla="*/ 215 h 281"/>
                      <a:gd name="T10" fmla="*/ 0 w 471"/>
                      <a:gd name="T11" fmla="*/ 191 h 281"/>
                      <a:gd name="T12" fmla="*/ 12 w 471"/>
                      <a:gd name="T13" fmla="*/ 180 h 281"/>
                      <a:gd name="T14" fmla="*/ 6 w 471"/>
                      <a:gd name="T15" fmla="*/ 165 h 281"/>
                      <a:gd name="T16" fmla="*/ 2 w 471"/>
                      <a:gd name="T17" fmla="*/ 160 h 281"/>
                      <a:gd name="T18" fmla="*/ 28 w 471"/>
                      <a:gd name="T19" fmla="*/ 120 h 281"/>
                      <a:gd name="T20" fmla="*/ 44 w 471"/>
                      <a:gd name="T21" fmla="*/ 96 h 281"/>
                      <a:gd name="T22" fmla="*/ 42 w 471"/>
                      <a:gd name="T23" fmla="*/ 70 h 281"/>
                      <a:gd name="T24" fmla="*/ 24 w 471"/>
                      <a:gd name="T25" fmla="*/ 43 h 281"/>
                      <a:gd name="T26" fmla="*/ 20 w 471"/>
                      <a:gd name="T27" fmla="*/ 32 h 281"/>
                      <a:gd name="T28" fmla="*/ 26 w 471"/>
                      <a:gd name="T29" fmla="*/ 36 h 281"/>
                      <a:gd name="T30" fmla="*/ 48 w 471"/>
                      <a:gd name="T31" fmla="*/ 35 h 281"/>
                      <a:gd name="T32" fmla="*/ 64 w 471"/>
                      <a:gd name="T33" fmla="*/ 11 h 281"/>
                      <a:gd name="T34" fmla="*/ 82 w 471"/>
                      <a:gd name="T35" fmla="*/ 0 h 281"/>
                      <a:gd name="T36" fmla="*/ 88 w 471"/>
                      <a:gd name="T37" fmla="*/ 2 h 281"/>
                      <a:gd name="T38" fmla="*/ 92 w 471"/>
                      <a:gd name="T39" fmla="*/ 9 h 281"/>
                      <a:gd name="T40" fmla="*/ 98 w 471"/>
                      <a:gd name="T41" fmla="*/ 5 h 281"/>
                      <a:gd name="T42" fmla="*/ 110 w 471"/>
                      <a:gd name="T43" fmla="*/ 8 h 281"/>
                      <a:gd name="T44" fmla="*/ 116 w 471"/>
                      <a:gd name="T45" fmla="*/ 9 h 281"/>
                      <a:gd name="T46" fmla="*/ 141 w 471"/>
                      <a:gd name="T47" fmla="*/ 14 h 281"/>
                      <a:gd name="T48" fmla="*/ 155 w 471"/>
                      <a:gd name="T49" fmla="*/ 24 h 281"/>
                      <a:gd name="T50" fmla="*/ 167 w 471"/>
                      <a:gd name="T51" fmla="*/ 17 h 281"/>
                      <a:gd name="T52" fmla="*/ 173 w 471"/>
                      <a:gd name="T53" fmla="*/ 14 h 281"/>
                      <a:gd name="T54" fmla="*/ 195 w 471"/>
                      <a:gd name="T55" fmla="*/ 14 h 281"/>
                      <a:gd name="T56" fmla="*/ 211 w 471"/>
                      <a:gd name="T57" fmla="*/ 32 h 281"/>
                      <a:gd name="T58" fmla="*/ 231 w 471"/>
                      <a:gd name="T59" fmla="*/ 59 h 281"/>
                      <a:gd name="T60" fmla="*/ 245 w 471"/>
                      <a:gd name="T61" fmla="*/ 70 h 281"/>
                      <a:gd name="T62" fmla="*/ 257 w 471"/>
                      <a:gd name="T63" fmla="*/ 68 h 281"/>
                      <a:gd name="T64" fmla="*/ 270 w 471"/>
                      <a:gd name="T65" fmla="*/ 65 h 281"/>
                      <a:gd name="T66" fmla="*/ 290 w 471"/>
                      <a:gd name="T67" fmla="*/ 71 h 281"/>
                      <a:gd name="T68" fmla="*/ 300 w 471"/>
                      <a:gd name="T69" fmla="*/ 81 h 281"/>
                      <a:gd name="T70" fmla="*/ 308 w 471"/>
                      <a:gd name="T71" fmla="*/ 90 h 281"/>
                      <a:gd name="T72" fmla="*/ 318 w 471"/>
                      <a:gd name="T73" fmla="*/ 111 h 281"/>
                      <a:gd name="T74" fmla="*/ 322 w 471"/>
                      <a:gd name="T75" fmla="*/ 120 h 281"/>
                      <a:gd name="T76" fmla="*/ 324 w 471"/>
                      <a:gd name="T77" fmla="*/ 125 h 281"/>
                      <a:gd name="T78" fmla="*/ 310 w 471"/>
                      <a:gd name="T79" fmla="*/ 142 h 281"/>
                      <a:gd name="T80" fmla="*/ 322 w 471"/>
                      <a:gd name="T81" fmla="*/ 141 h 281"/>
                      <a:gd name="T82" fmla="*/ 342 w 471"/>
                      <a:gd name="T83" fmla="*/ 155 h 281"/>
                      <a:gd name="T84" fmla="*/ 364 w 471"/>
                      <a:gd name="T85" fmla="*/ 157 h 281"/>
                      <a:gd name="T86" fmla="*/ 380 w 471"/>
                      <a:gd name="T87" fmla="*/ 168 h 281"/>
                      <a:gd name="T88" fmla="*/ 382 w 471"/>
                      <a:gd name="T89" fmla="*/ 172 h 281"/>
                      <a:gd name="T90" fmla="*/ 382 w 471"/>
                      <a:gd name="T91" fmla="*/ 176 h 281"/>
                      <a:gd name="T92" fmla="*/ 394 w 471"/>
                      <a:gd name="T93" fmla="*/ 172 h 281"/>
                      <a:gd name="T94" fmla="*/ 400 w 471"/>
                      <a:gd name="T95" fmla="*/ 171 h 281"/>
                      <a:gd name="T96" fmla="*/ 439 w 471"/>
                      <a:gd name="T97" fmla="*/ 185 h 281"/>
                      <a:gd name="T98" fmla="*/ 447 w 471"/>
                      <a:gd name="T99" fmla="*/ 199 h 281"/>
                      <a:gd name="T100" fmla="*/ 465 w 471"/>
                      <a:gd name="T101" fmla="*/ 201 h 281"/>
                      <a:gd name="T102" fmla="*/ 471 w 471"/>
                      <a:gd name="T103" fmla="*/ 215 h 281"/>
                      <a:gd name="T104" fmla="*/ 451 w 471"/>
                      <a:gd name="T105" fmla="*/ 258 h 281"/>
                      <a:gd name="T106" fmla="*/ 435 w 471"/>
                      <a:gd name="T107" fmla="*/ 281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4" name="Freeform 36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406 w 984"/>
                      <a:gd name="T1" fmla="*/ 6 h 844"/>
                      <a:gd name="T2" fmla="*/ 502 w 984"/>
                      <a:gd name="T3" fmla="*/ 34 h 844"/>
                      <a:gd name="T4" fmla="*/ 550 w 984"/>
                      <a:gd name="T5" fmla="*/ 38 h 844"/>
                      <a:gd name="T6" fmla="*/ 578 w 984"/>
                      <a:gd name="T7" fmla="*/ 130 h 844"/>
                      <a:gd name="T8" fmla="*/ 586 w 984"/>
                      <a:gd name="T9" fmla="*/ 90 h 844"/>
                      <a:gd name="T10" fmla="*/ 606 w 984"/>
                      <a:gd name="T11" fmla="*/ 70 h 844"/>
                      <a:gd name="T12" fmla="*/ 642 w 984"/>
                      <a:gd name="T13" fmla="*/ 126 h 844"/>
                      <a:gd name="T14" fmla="*/ 682 w 984"/>
                      <a:gd name="T15" fmla="*/ 98 h 844"/>
                      <a:gd name="T16" fmla="*/ 706 w 984"/>
                      <a:gd name="T17" fmla="*/ 86 h 844"/>
                      <a:gd name="T18" fmla="*/ 762 w 984"/>
                      <a:gd name="T19" fmla="*/ 2 h 844"/>
                      <a:gd name="T20" fmla="*/ 798 w 984"/>
                      <a:gd name="T21" fmla="*/ 70 h 844"/>
                      <a:gd name="T22" fmla="*/ 798 w 984"/>
                      <a:gd name="T23" fmla="*/ 130 h 844"/>
                      <a:gd name="T24" fmla="*/ 790 w 984"/>
                      <a:gd name="T25" fmla="*/ 158 h 844"/>
                      <a:gd name="T26" fmla="*/ 766 w 984"/>
                      <a:gd name="T27" fmla="*/ 162 h 844"/>
                      <a:gd name="T28" fmla="*/ 762 w 984"/>
                      <a:gd name="T29" fmla="*/ 186 h 844"/>
                      <a:gd name="T30" fmla="*/ 802 w 984"/>
                      <a:gd name="T31" fmla="*/ 226 h 844"/>
                      <a:gd name="T32" fmla="*/ 786 w 984"/>
                      <a:gd name="T33" fmla="*/ 322 h 844"/>
                      <a:gd name="T34" fmla="*/ 830 w 984"/>
                      <a:gd name="T35" fmla="*/ 414 h 844"/>
                      <a:gd name="T36" fmla="*/ 854 w 984"/>
                      <a:gd name="T37" fmla="*/ 450 h 844"/>
                      <a:gd name="T38" fmla="*/ 830 w 984"/>
                      <a:gd name="T39" fmla="*/ 450 h 844"/>
                      <a:gd name="T40" fmla="*/ 746 w 984"/>
                      <a:gd name="T41" fmla="*/ 378 h 844"/>
                      <a:gd name="T42" fmla="*/ 678 w 984"/>
                      <a:gd name="T43" fmla="*/ 402 h 844"/>
                      <a:gd name="T44" fmla="*/ 590 w 984"/>
                      <a:gd name="T45" fmla="*/ 442 h 844"/>
                      <a:gd name="T46" fmla="*/ 642 w 984"/>
                      <a:gd name="T47" fmla="*/ 578 h 844"/>
                      <a:gd name="T48" fmla="*/ 710 w 984"/>
                      <a:gd name="T49" fmla="*/ 610 h 844"/>
                      <a:gd name="T50" fmla="*/ 738 w 984"/>
                      <a:gd name="T51" fmla="*/ 550 h 844"/>
                      <a:gd name="T52" fmla="*/ 774 w 984"/>
                      <a:gd name="T53" fmla="*/ 570 h 844"/>
                      <a:gd name="T54" fmla="*/ 766 w 984"/>
                      <a:gd name="T55" fmla="*/ 630 h 844"/>
                      <a:gd name="T56" fmla="*/ 802 w 984"/>
                      <a:gd name="T57" fmla="*/ 670 h 844"/>
                      <a:gd name="T58" fmla="*/ 838 w 984"/>
                      <a:gd name="T59" fmla="*/ 658 h 844"/>
                      <a:gd name="T60" fmla="*/ 922 w 984"/>
                      <a:gd name="T61" fmla="*/ 806 h 844"/>
                      <a:gd name="T62" fmla="*/ 942 w 984"/>
                      <a:gd name="T63" fmla="*/ 826 h 844"/>
                      <a:gd name="T64" fmla="*/ 874 w 984"/>
                      <a:gd name="T65" fmla="*/ 810 h 844"/>
                      <a:gd name="T66" fmla="*/ 830 w 984"/>
                      <a:gd name="T67" fmla="*/ 758 h 844"/>
                      <a:gd name="T68" fmla="*/ 778 w 984"/>
                      <a:gd name="T69" fmla="*/ 710 h 844"/>
                      <a:gd name="T70" fmla="*/ 702 w 984"/>
                      <a:gd name="T71" fmla="*/ 662 h 844"/>
                      <a:gd name="T72" fmla="*/ 614 w 984"/>
                      <a:gd name="T73" fmla="*/ 646 h 844"/>
                      <a:gd name="T74" fmla="*/ 506 w 984"/>
                      <a:gd name="T75" fmla="*/ 594 h 844"/>
                      <a:gd name="T76" fmla="*/ 462 w 984"/>
                      <a:gd name="T77" fmla="*/ 506 h 844"/>
                      <a:gd name="T78" fmla="*/ 430 w 984"/>
                      <a:gd name="T79" fmla="*/ 462 h 844"/>
                      <a:gd name="T80" fmla="*/ 382 w 984"/>
                      <a:gd name="T81" fmla="*/ 430 h 844"/>
                      <a:gd name="T82" fmla="*/ 342 w 984"/>
                      <a:gd name="T83" fmla="*/ 370 h 844"/>
                      <a:gd name="T84" fmla="*/ 354 w 984"/>
                      <a:gd name="T85" fmla="*/ 414 h 844"/>
                      <a:gd name="T86" fmla="*/ 418 w 984"/>
                      <a:gd name="T87" fmla="*/ 494 h 844"/>
                      <a:gd name="T88" fmla="*/ 422 w 984"/>
                      <a:gd name="T89" fmla="*/ 526 h 844"/>
                      <a:gd name="T90" fmla="*/ 394 w 984"/>
                      <a:gd name="T91" fmla="*/ 498 h 844"/>
                      <a:gd name="T92" fmla="*/ 354 w 984"/>
                      <a:gd name="T93" fmla="*/ 466 h 844"/>
                      <a:gd name="T94" fmla="*/ 314 w 984"/>
                      <a:gd name="T95" fmla="*/ 402 h 844"/>
                      <a:gd name="T96" fmla="*/ 266 w 984"/>
                      <a:gd name="T97" fmla="*/ 346 h 844"/>
                      <a:gd name="T98" fmla="*/ 210 w 984"/>
                      <a:gd name="T99" fmla="*/ 314 h 844"/>
                      <a:gd name="T100" fmla="*/ 154 w 984"/>
                      <a:gd name="T101" fmla="*/ 238 h 844"/>
                      <a:gd name="T102" fmla="*/ 66 w 984"/>
                      <a:gd name="T103" fmla="*/ 66 h 844"/>
                      <a:gd name="T104" fmla="*/ 34 w 984"/>
                      <a:gd name="T105" fmla="*/ 38 h 844"/>
                      <a:gd name="T106" fmla="*/ 46 w 984"/>
                      <a:gd name="T107" fmla="*/ 22 h 844"/>
                      <a:gd name="T108" fmla="*/ 102 w 984"/>
                      <a:gd name="T109" fmla="*/ 70 h 8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5" name="Freeform 37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6 w 36"/>
                      <a:gd name="T1" fmla="*/ 28 h 48"/>
                      <a:gd name="T2" fmla="*/ 10 w 36"/>
                      <a:gd name="T3" fmla="*/ 48 h 48"/>
                      <a:gd name="T4" fmla="*/ 6 w 36"/>
                      <a:gd name="T5" fmla="*/ 2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6" name="Freeform 38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5 h 37"/>
                      <a:gd name="T2" fmla="*/ 12 w 36"/>
                      <a:gd name="T3" fmla="*/ 1 h 37"/>
                      <a:gd name="T4" fmla="*/ 36 w 36"/>
                      <a:gd name="T5" fmla="*/ 17 h 37"/>
                      <a:gd name="T6" fmla="*/ 8 w 36"/>
                      <a:gd name="T7" fmla="*/ 17 h 37"/>
                      <a:gd name="T8" fmla="*/ 0 w 36"/>
                      <a:gd name="T9" fmla="*/ 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7" name="Freeform 39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49 h 96"/>
                      <a:gd name="T2" fmla="*/ 28 w 170"/>
                      <a:gd name="T3" fmla="*/ 25 h 96"/>
                      <a:gd name="T4" fmla="*/ 56 w 170"/>
                      <a:gd name="T5" fmla="*/ 21 h 96"/>
                      <a:gd name="T6" fmla="*/ 80 w 170"/>
                      <a:gd name="T7" fmla="*/ 9 h 96"/>
                      <a:gd name="T8" fmla="*/ 64 w 170"/>
                      <a:gd name="T9" fmla="*/ 25 h 96"/>
                      <a:gd name="T10" fmla="*/ 124 w 170"/>
                      <a:gd name="T11" fmla="*/ 49 h 96"/>
                      <a:gd name="T12" fmla="*/ 160 w 170"/>
                      <a:gd name="T13" fmla="*/ 65 h 96"/>
                      <a:gd name="T14" fmla="*/ 116 w 170"/>
                      <a:gd name="T15" fmla="*/ 77 h 96"/>
                      <a:gd name="T16" fmla="*/ 88 w 170"/>
                      <a:gd name="T17" fmla="*/ 57 h 96"/>
                      <a:gd name="T18" fmla="*/ 76 w 170"/>
                      <a:gd name="T19" fmla="*/ 53 h 96"/>
                      <a:gd name="T20" fmla="*/ 24 w 170"/>
                      <a:gd name="T21" fmla="*/ 41 h 96"/>
                      <a:gd name="T22" fmla="*/ 0 w 170"/>
                      <a:gd name="T23" fmla="*/ 49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8" name="Freeform 40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52 w 138"/>
                      <a:gd name="T3" fmla="*/ 4 h 44"/>
                      <a:gd name="T4" fmla="*/ 88 w 138"/>
                      <a:gd name="T5" fmla="*/ 24 h 44"/>
                      <a:gd name="T6" fmla="*/ 112 w 138"/>
                      <a:gd name="T7" fmla="*/ 20 h 44"/>
                      <a:gd name="T8" fmla="*/ 108 w 138"/>
                      <a:gd name="T9" fmla="*/ 44 h 44"/>
                      <a:gd name="T10" fmla="*/ 64 w 138"/>
                      <a:gd name="T11" fmla="*/ 40 h 44"/>
                      <a:gd name="T12" fmla="*/ 0 w 138"/>
                      <a:gd name="T13" fmla="*/ 36 h 44"/>
                      <a:gd name="T14" fmla="*/ 28 w 138"/>
                      <a:gd name="T15" fmla="*/ 20 h 44"/>
                      <a:gd name="T16" fmla="*/ 0 w 138"/>
                      <a:gd name="T17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09" name="Freeform 41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17 w 57"/>
                      <a:gd name="T1" fmla="*/ 25 h 42"/>
                      <a:gd name="T2" fmla="*/ 37 w 57"/>
                      <a:gd name="T3" fmla="*/ 13 h 42"/>
                      <a:gd name="T4" fmla="*/ 17 w 57"/>
                      <a:gd name="T5" fmla="*/ 25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0" name="Freeform 42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19 w 39"/>
                      <a:gd name="T1" fmla="*/ 32 h 52"/>
                      <a:gd name="T2" fmla="*/ 19 w 39"/>
                      <a:gd name="T3" fmla="*/ 0 h 52"/>
                      <a:gd name="T4" fmla="*/ 19 w 39"/>
                      <a:gd name="T5" fmla="*/ 3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1" name="Freeform 43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4 w 44"/>
                      <a:gd name="T1" fmla="*/ 9 h 80"/>
                      <a:gd name="T2" fmla="*/ 20 w 44"/>
                      <a:gd name="T3" fmla="*/ 33 h 80"/>
                      <a:gd name="T4" fmla="*/ 24 w 44"/>
                      <a:gd name="T5" fmla="*/ 49 h 80"/>
                      <a:gd name="T6" fmla="*/ 36 w 44"/>
                      <a:gd name="T7" fmla="*/ 53 h 80"/>
                      <a:gd name="T8" fmla="*/ 24 w 44"/>
                      <a:gd name="T9" fmla="*/ 73 h 80"/>
                      <a:gd name="T10" fmla="*/ 0 w 44"/>
                      <a:gd name="T11" fmla="*/ 21 h 80"/>
                      <a:gd name="T12" fmla="*/ 4 w 44"/>
                      <a:gd name="T13" fmla="*/ 9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2" name="Freeform 44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220 w 323"/>
                      <a:gd name="T1" fmla="*/ 1 h 64"/>
                      <a:gd name="T2" fmla="*/ 231 w 323"/>
                      <a:gd name="T3" fmla="*/ 8 h 64"/>
                      <a:gd name="T4" fmla="*/ 235 w 323"/>
                      <a:gd name="T5" fmla="*/ 0 h 64"/>
                      <a:gd name="T6" fmla="*/ 265 w 323"/>
                      <a:gd name="T7" fmla="*/ 0 h 64"/>
                      <a:gd name="T8" fmla="*/ 287 w 323"/>
                      <a:gd name="T9" fmla="*/ 17 h 64"/>
                      <a:gd name="T10" fmla="*/ 319 w 323"/>
                      <a:gd name="T11" fmla="*/ 10 h 64"/>
                      <a:gd name="T12" fmla="*/ 314 w 323"/>
                      <a:gd name="T13" fmla="*/ 29 h 64"/>
                      <a:gd name="T14" fmla="*/ 298 w 323"/>
                      <a:gd name="T15" fmla="*/ 46 h 64"/>
                      <a:gd name="T16" fmla="*/ 295 w 323"/>
                      <a:gd name="T17" fmla="*/ 29 h 64"/>
                      <a:gd name="T18" fmla="*/ 287 w 323"/>
                      <a:gd name="T19" fmla="*/ 31 h 64"/>
                      <a:gd name="T20" fmla="*/ 279 w 323"/>
                      <a:gd name="T21" fmla="*/ 29 h 64"/>
                      <a:gd name="T22" fmla="*/ 263 w 323"/>
                      <a:gd name="T23" fmla="*/ 21 h 64"/>
                      <a:gd name="T24" fmla="*/ 228 w 323"/>
                      <a:gd name="T25" fmla="*/ 38 h 64"/>
                      <a:gd name="T26" fmla="*/ 201 w 323"/>
                      <a:gd name="T27" fmla="*/ 44 h 64"/>
                      <a:gd name="T28" fmla="*/ 212 w 323"/>
                      <a:gd name="T29" fmla="*/ 57 h 64"/>
                      <a:gd name="T30" fmla="*/ 188 w 323"/>
                      <a:gd name="T31" fmla="*/ 63 h 64"/>
                      <a:gd name="T32" fmla="*/ 169 w 323"/>
                      <a:gd name="T33" fmla="*/ 61 h 64"/>
                      <a:gd name="T34" fmla="*/ 177 w 323"/>
                      <a:gd name="T35" fmla="*/ 57 h 64"/>
                      <a:gd name="T36" fmla="*/ 171 w 323"/>
                      <a:gd name="T37" fmla="*/ 40 h 64"/>
                      <a:gd name="T38" fmla="*/ 169 w 323"/>
                      <a:gd name="T39" fmla="*/ 31 h 64"/>
                      <a:gd name="T40" fmla="*/ 158 w 323"/>
                      <a:gd name="T41" fmla="*/ 23 h 64"/>
                      <a:gd name="T42" fmla="*/ 142 w 323"/>
                      <a:gd name="T43" fmla="*/ 27 h 64"/>
                      <a:gd name="T44" fmla="*/ 134 w 323"/>
                      <a:gd name="T45" fmla="*/ 27 h 64"/>
                      <a:gd name="T46" fmla="*/ 123 w 323"/>
                      <a:gd name="T47" fmla="*/ 25 h 64"/>
                      <a:gd name="T48" fmla="*/ 83 w 323"/>
                      <a:gd name="T49" fmla="*/ 2 h 64"/>
                      <a:gd name="T50" fmla="*/ 59 w 323"/>
                      <a:gd name="T51" fmla="*/ 14 h 64"/>
                      <a:gd name="T52" fmla="*/ 1 w 323"/>
                      <a:gd name="T53" fmla="*/ 0 h 64"/>
                      <a:gd name="T54" fmla="*/ 220 w 323"/>
                      <a:gd name="T55" fmla="*/ 1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3" name="Freeform 45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05 w 300"/>
                      <a:gd name="T1" fmla="*/ 31 h 31"/>
                      <a:gd name="T2" fmla="*/ 30 w 300"/>
                      <a:gd name="T3" fmla="*/ 1 h 31"/>
                      <a:gd name="T4" fmla="*/ 285 w 300"/>
                      <a:gd name="T5" fmla="*/ 0 h 31"/>
                      <a:gd name="T6" fmla="*/ 296 w 300"/>
                      <a:gd name="T7" fmla="*/ 14 h 31"/>
                      <a:gd name="T8" fmla="*/ 264 w 300"/>
                      <a:gd name="T9" fmla="*/ 16 h 31"/>
                      <a:gd name="T10" fmla="*/ 105 w 300"/>
                      <a:gd name="T11" fmla="*/ 31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4" name="Freeform 46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5" name="Freeform 47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6" name="Freeform 48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7" name="Freeform 49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8" name="Freeform 50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19" name="Freeform 51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0" name="Freeform 52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1" name="Freeform 53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2" name="Freeform 54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3" name="Freeform 55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4" name="Freeform 56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5" name="Freeform 57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6" name="Freeform 58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7" name="Freeform 59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8" name="Freeform 60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29" name="Freeform 61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0" name="Freeform 62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1" name="Freeform 63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2" name="Freeform 64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3" name="Freeform 65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4" name="Freeform 66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5" name="Freeform 67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9636" name="Group 68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109637" name="Freeform 69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16 w 30"/>
                      <a:gd name="T1" fmla="*/ 33 h 42"/>
                      <a:gd name="T2" fmla="*/ 8 w 30"/>
                      <a:gd name="T3" fmla="*/ 21 h 42"/>
                      <a:gd name="T4" fmla="*/ 0 w 30"/>
                      <a:gd name="T5" fmla="*/ 9 h 42"/>
                      <a:gd name="T6" fmla="*/ 16 w 30"/>
                      <a:gd name="T7" fmla="*/ 3 h 42"/>
                      <a:gd name="T8" fmla="*/ 30 w 30"/>
                      <a:gd name="T9" fmla="*/ 23 h 42"/>
                      <a:gd name="T10" fmla="*/ 28 w 30"/>
                      <a:gd name="T11" fmla="*/ 31 h 42"/>
                      <a:gd name="T12" fmla="*/ 16 w 30"/>
                      <a:gd name="T13" fmla="*/ 33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8" name="Freeform 70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15 w 25"/>
                      <a:gd name="T1" fmla="*/ 16 h 16"/>
                      <a:gd name="T2" fmla="*/ 3 w 25"/>
                      <a:gd name="T3" fmla="*/ 8 h 16"/>
                      <a:gd name="T4" fmla="*/ 15 w 25"/>
                      <a:gd name="T5" fmla="*/ 0 h 16"/>
                      <a:gd name="T6" fmla="*/ 15 w 25"/>
                      <a:gd name="T7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39" name="Freeform 71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14 w 65"/>
                      <a:gd name="T1" fmla="*/ 24 h 46"/>
                      <a:gd name="T2" fmla="*/ 30 w 65"/>
                      <a:gd name="T3" fmla="*/ 4 h 46"/>
                      <a:gd name="T4" fmla="*/ 42 w 65"/>
                      <a:gd name="T5" fmla="*/ 0 h 46"/>
                      <a:gd name="T6" fmla="*/ 58 w 65"/>
                      <a:gd name="T7" fmla="*/ 12 h 46"/>
                      <a:gd name="T8" fmla="*/ 32 w 65"/>
                      <a:gd name="T9" fmla="*/ 26 h 46"/>
                      <a:gd name="T10" fmla="*/ 12 w 65"/>
                      <a:gd name="T11" fmla="*/ 46 h 46"/>
                      <a:gd name="T12" fmla="*/ 8 w 65"/>
                      <a:gd name="T13" fmla="*/ 20 h 46"/>
                      <a:gd name="T14" fmla="*/ 12 w 65"/>
                      <a:gd name="T15" fmla="*/ 14 h 46"/>
                      <a:gd name="T16" fmla="*/ 14 w 65"/>
                      <a:gd name="T17" fmla="*/ 2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0" name="Freeform 72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31 h 47"/>
                      <a:gd name="T2" fmla="*/ 18 w 69"/>
                      <a:gd name="T3" fmla="*/ 25 h 47"/>
                      <a:gd name="T4" fmla="*/ 52 w 69"/>
                      <a:gd name="T5" fmla="*/ 1 h 47"/>
                      <a:gd name="T6" fmla="*/ 64 w 69"/>
                      <a:gd name="T7" fmla="*/ 3 h 47"/>
                      <a:gd name="T8" fmla="*/ 50 w 69"/>
                      <a:gd name="T9" fmla="*/ 19 h 47"/>
                      <a:gd name="T10" fmla="*/ 28 w 69"/>
                      <a:gd name="T11" fmla="*/ 33 h 47"/>
                      <a:gd name="T12" fmla="*/ 22 w 69"/>
                      <a:gd name="T13" fmla="*/ 47 h 47"/>
                      <a:gd name="T14" fmla="*/ 16 w 69"/>
                      <a:gd name="T15" fmla="*/ 45 h 47"/>
                      <a:gd name="T16" fmla="*/ 12 w 69"/>
                      <a:gd name="T17" fmla="*/ 39 h 47"/>
                      <a:gd name="T18" fmla="*/ 0 w 69"/>
                      <a:gd name="T19" fmla="*/ 35 h 47"/>
                      <a:gd name="T20" fmla="*/ 0 w 69"/>
                      <a:gd name="T21" fmla="*/ 31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1" name="Freeform 73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10 w 355"/>
                      <a:gd name="T1" fmla="*/ 4 h 277"/>
                      <a:gd name="T2" fmla="*/ 36 w 355"/>
                      <a:gd name="T3" fmla="*/ 18 h 277"/>
                      <a:gd name="T4" fmla="*/ 46 w 355"/>
                      <a:gd name="T5" fmla="*/ 30 h 277"/>
                      <a:gd name="T6" fmla="*/ 76 w 355"/>
                      <a:gd name="T7" fmla="*/ 52 h 277"/>
                      <a:gd name="T8" fmla="*/ 92 w 355"/>
                      <a:gd name="T9" fmla="*/ 66 h 277"/>
                      <a:gd name="T10" fmla="*/ 122 w 355"/>
                      <a:gd name="T11" fmla="*/ 98 h 277"/>
                      <a:gd name="T12" fmla="*/ 136 w 355"/>
                      <a:gd name="T13" fmla="*/ 128 h 277"/>
                      <a:gd name="T14" fmla="*/ 148 w 355"/>
                      <a:gd name="T15" fmla="*/ 132 h 277"/>
                      <a:gd name="T16" fmla="*/ 154 w 355"/>
                      <a:gd name="T17" fmla="*/ 150 h 277"/>
                      <a:gd name="T18" fmla="*/ 176 w 355"/>
                      <a:gd name="T19" fmla="*/ 152 h 277"/>
                      <a:gd name="T20" fmla="*/ 170 w 355"/>
                      <a:gd name="T21" fmla="*/ 196 h 277"/>
                      <a:gd name="T22" fmla="*/ 180 w 355"/>
                      <a:gd name="T23" fmla="*/ 224 h 277"/>
                      <a:gd name="T24" fmla="*/ 198 w 355"/>
                      <a:gd name="T25" fmla="*/ 232 h 277"/>
                      <a:gd name="T26" fmla="*/ 216 w 355"/>
                      <a:gd name="T27" fmla="*/ 234 h 277"/>
                      <a:gd name="T28" fmla="*/ 236 w 355"/>
                      <a:gd name="T29" fmla="*/ 242 h 277"/>
                      <a:gd name="T30" fmla="*/ 254 w 355"/>
                      <a:gd name="T31" fmla="*/ 236 h 277"/>
                      <a:gd name="T32" fmla="*/ 272 w 355"/>
                      <a:gd name="T33" fmla="*/ 248 h 277"/>
                      <a:gd name="T34" fmla="*/ 296 w 355"/>
                      <a:gd name="T35" fmla="*/ 256 h 277"/>
                      <a:gd name="T36" fmla="*/ 314 w 355"/>
                      <a:gd name="T37" fmla="*/ 264 h 277"/>
                      <a:gd name="T38" fmla="*/ 352 w 355"/>
                      <a:gd name="T39" fmla="*/ 266 h 277"/>
                      <a:gd name="T40" fmla="*/ 342 w 355"/>
                      <a:gd name="T41" fmla="*/ 274 h 277"/>
                      <a:gd name="T42" fmla="*/ 322 w 355"/>
                      <a:gd name="T43" fmla="*/ 272 h 277"/>
                      <a:gd name="T44" fmla="*/ 300 w 355"/>
                      <a:gd name="T45" fmla="*/ 270 h 277"/>
                      <a:gd name="T46" fmla="*/ 288 w 355"/>
                      <a:gd name="T47" fmla="*/ 266 h 277"/>
                      <a:gd name="T48" fmla="*/ 252 w 355"/>
                      <a:gd name="T49" fmla="*/ 264 h 277"/>
                      <a:gd name="T50" fmla="*/ 234 w 355"/>
                      <a:gd name="T51" fmla="*/ 260 h 277"/>
                      <a:gd name="T52" fmla="*/ 172 w 355"/>
                      <a:gd name="T53" fmla="*/ 242 h 277"/>
                      <a:gd name="T54" fmla="*/ 160 w 355"/>
                      <a:gd name="T55" fmla="*/ 216 h 277"/>
                      <a:gd name="T56" fmla="*/ 126 w 355"/>
                      <a:gd name="T57" fmla="*/ 200 h 277"/>
                      <a:gd name="T58" fmla="*/ 108 w 355"/>
                      <a:gd name="T59" fmla="*/ 186 h 277"/>
                      <a:gd name="T60" fmla="*/ 94 w 355"/>
                      <a:gd name="T61" fmla="*/ 158 h 277"/>
                      <a:gd name="T62" fmla="*/ 68 w 355"/>
                      <a:gd name="T63" fmla="*/ 108 h 277"/>
                      <a:gd name="T64" fmla="*/ 64 w 355"/>
                      <a:gd name="T65" fmla="*/ 102 h 277"/>
                      <a:gd name="T66" fmla="*/ 58 w 355"/>
                      <a:gd name="T67" fmla="*/ 100 h 277"/>
                      <a:gd name="T68" fmla="*/ 54 w 355"/>
                      <a:gd name="T69" fmla="*/ 88 h 277"/>
                      <a:gd name="T70" fmla="*/ 38 w 355"/>
                      <a:gd name="T71" fmla="*/ 58 h 277"/>
                      <a:gd name="T72" fmla="*/ 20 w 355"/>
                      <a:gd name="T73" fmla="*/ 40 h 277"/>
                      <a:gd name="T74" fmla="*/ 4 w 355"/>
                      <a:gd name="T75" fmla="*/ 22 h 277"/>
                      <a:gd name="T76" fmla="*/ 10 w 355"/>
                      <a:gd name="T77" fmla="*/ 2 h 277"/>
                      <a:gd name="T78" fmla="*/ 10 w 355"/>
                      <a:gd name="T79" fmla="*/ 4 h 2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2" name="Freeform 74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54 w 156"/>
                      <a:gd name="T1" fmla="*/ 66 h 206"/>
                      <a:gd name="T2" fmla="*/ 66 w 156"/>
                      <a:gd name="T3" fmla="*/ 58 h 206"/>
                      <a:gd name="T4" fmla="*/ 68 w 156"/>
                      <a:gd name="T5" fmla="*/ 52 h 206"/>
                      <a:gd name="T6" fmla="*/ 80 w 156"/>
                      <a:gd name="T7" fmla="*/ 44 h 206"/>
                      <a:gd name="T8" fmla="*/ 106 w 156"/>
                      <a:gd name="T9" fmla="*/ 22 h 206"/>
                      <a:gd name="T10" fmla="*/ 112 w 156"/>
                      <a:gd name="T11" fmla="*/ 4 h 206"/>
                      <a:gd name="T12" fmla="*/ 124 w 156"/>
                      <a:gd name="T13" fmla="*/ 0 h 206"/>
                      <a:gd name="T14" fmla="*/ 150 w 156"/>
                      <a:gd name="T15" fmla="*/ 28 h 206"/>
                      <a:gd name="T16" fmla="*/ 146 w 156"/>
                      <a:gd name="T17" fmla="*/ 44 h 206"/>
                      <a:gd name="T18" fmla="*/ 126 w 156"/>
                      <a:gd name="T19" fmla="*/ 64 h 206"/>
                      <a:gd name="T20" fmla="*/ 132 w 156"/>
                      <a:gd name="T21" fmla="*/ 94 h 206"/>
                      <a:gd name="T22" fmla="*/ 142 w 156"/>
                      <a:gd name="T23" fmla="*/ 110 h 206"/>
                      <a:gd name="T24" fmla="*/ 146 w 156"/>
                      <a:gd name="T25" fmla="*/ 128 h 206"/>
                      <a:gd name="T26" fmla="*/ 128 w 156"/>
                      <a:gd name="T27" fmla="*/ 128 h 206"/>
                      <a:gd name="T28" fmla="*/ 116 w 156"/>
                      <a:gd name="T29" fmla="*/ 146 h 206"/>
                      <a:gd name="T30" fmla="*/ 104 w 156"/>
                      <a:gd name="T31" fmla="*/ 156 h 206"/>
                      <a:gd name="T32" fmla="*/ 100 w 156"/>
                      <a:gd name="T33" fmla="*/ 198 h 206"/>
                      <a:gd name="T34" fmla="*/ 88 w 156"/>
                      <a:gd name="T35" fmla="*/ 202 h 206"/>
                      <a:gd name="T36" fmla="*/ 82 w 156"/>
                      <a:gd name="T37" fmla="*/ 206 h 206"/>
                      <a:gd name="T38" fmla="*/ 76 w 156"/>
                      <a:gd name="T39" fmla="*/ 202 h 206"/>
                      <a:gd name="T40" fmla="*/ 72 w 156"/>
                      <a:gd name="T41" fmla="*/ 190 h 206"/>
                      <a:gd name="T42" fmla="*/ 60 w 156"/>
                      <a:gd name="T43" fmla="*/ 186 h 206"/>
                      <a:gd name="T44" fmla="*/ 42 w 156"/>
                      <a:gd name="T45" fmla="*/ 194 h 206"/>
                      <a:gd name="T46" fmla="*/ 28 w 156"/>
                      <a:gd name="T47" fmla="*/ 186 h 206"/>
                      <a:gd name="T48" fmla="*/ 10 w 156"/>
                      <a:gd name="T49" fmla="*/ 148 h 206"/>
                      <a:gd name="T50" fmla="*/ 4 w 156"/>
                      <a:gd name="T51" fmla="*/ 130 h 206"/>
                      <a:gd name="T52" fmla="*/ 0 w 156"/>
                      <a:gd name="T53" fmla="*/ 118 h 206"/>
                      <a:gd name="T54" fmla="*/ 20 w 156"/>
                      <a:gd name="T55" fmla="*/ 96 h 206"/>
                      <a:gd name="T56" fmla="*/ 32 w 156"/>
                      <a:gd name="T57" fmla="*/ 104 h 206"/>
                      <a:gd name="T58" fmla="*/ 34 w 156"/>
                      <a:gd name="T59" fmla="*/ 80 h 206"/>
                      <a:gd name="T60" fmla="*/ 52 w 156"/>
                      <a:gd name="T61" fmla="*/ 70 h 206"/>
                      <a:gd name="T62" fmla="*/ 54 w 156"/>
                      <a:gd name="T63" fmla="*/ 66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3" name="Freeform 75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4 w 109"/>
                      <a:gd name="T1" fmla="*/ 32 h 38"/>
                      <a:gd name="T2" fmla="*/ 18 w 109"/>
                      <a:gd name="T3" fmla="*/ 10 h 38"/>
                      <a:gd name="T4" fmla="*/ 46 w 109"/>
                      <a:gd name="T5" fmla="*/ 20 h 38"/>
                      <a:gd name="T6" fmla="*/ 72 w 109"/>
                      <a:gd name="T7" fmla="*/ 14 h 38"/>
                      <a:gd name="T8" fmla="*/ 90 w 109"/>
                      <a:gd name="T9" fmla="*/ 0 h 38"/>
                      <a:gd name="T10" fmla="*/ 76 w 109"/>
                      <a:gd name="T11" fmla="*/ 26 h 38"/>
                      <a:gd name="T12" fmla="*/ 60 w 109"/>
                      <a:gd name="T13" fmla="*/ 38 h 38"/>
                      <a:gd name="T14" fmla="*/ 42 w 109"/>
                      <a:gd name="T15" fmla="*/ 32 h 38"/>
                      <a:gd name="T16" fmla="*/ 14 w 109"/>
                      <a:gd name="T17" fmla="*/ 30 h 38"/>
                      <a:gd name="T18" fmla="*/ 4 w 109"/>
                      <a:gd name="T19" fmla="*/ 32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4" name="Freeform 76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8 w 76"/>
                      <a:gd name="T1" fmla="*/ 18 h 104"/>
                      <a:gd name="T2" fmla="*/ 18 w 76"/>
                      <a:gd name="T3" fmla="*/ 0 h 104"/>
                      <a:gd name="T4" fmla="*/ 34 w 76"/>
                      <a:gd name="T5" fmla="*/ 18 h 104"/>
                      <a:gd name="T6" fmla="*/ 62 w 76"/>
                      <a:gd name="T7" fmla="*/ 4 h 104"/>
                      <a:gd name="T8" fmla="*/ 46 w 76"/>
                      <a:gd name="T9" fmla="*/ 34 h 104"/>
                      <a:gd name="T10" fmla="*/ 54 w 76"/>
                      <a:gd name="T11" fmla="*/ 48 h 104"/>
                      <a:gd name="T12" fmla="*/ 58 w 76"/>
                      <a:gd name="T13" fmla="*/ 60 h 104"/>
                      <a:gd name="T14" fmla="*/ 46 w 76"/>
                      <a:gd name="T15" fmla="*/ 74 h 104"/>
                      <a:gd name="T16" fmla="*/ 34 w 76"/>
                      <a:gd name="T17" fmla="*/ 60 h 104"/>
                      <a:gd name="T18" fmla="*/ 22 w 76"/>
                      <a:gd name="T19" fmla="*/ 48 h 104"/>
                      <a:gd name="T20" fmla="*/ 28 w 76"/>
                      <a:gd name="T21" fmla="*/ 68 h 104"/>
                      <a:gd name="T22" fmla="*/ 30 w 76"/>
                      <a:gd name="T23" fmla="*/ 74 h 104"/>
                      <a:gd name="T24" fmla="*/ 20 w 76"/>
                      <a:gd name="T25" fmla="*/ 104 h 104"/>
                      <a:gd name="T26" fmla="*/ 12 w 76"/>
                      <a:gd name="T27" fmla="*/ 102 h 104"/>
                      <a:gd name="T28" fmla="*/ 8 w 76"/>
                      <a:gd name="T29" fmla="*/ 90 h 104"/>
                      <a:gd name="T30" fmla="*/ 0 w 76"/>
                      <a:gd name="T31" fmla="*/ 54 h 104"/>
                      <a:gd name="T32" fmla="*/ 2 w 76"/>
                      <a:gd name="T33" fmla="*/ 30 h 104"/>
                      <a:gd name="T34" fmla="*/ 8 w 76"/>
                      <a:gd name="T35" fmla="*/ 1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5" name="Freeform 77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3 w 37"/>
                      <a:gd name="T1" fmla="*/ 28 h 61"/>
                      <a:gd name="T2" fmla="*/ 13 w 37"/>
                      <a:gd name="T3" fmla="*/ 0 h 61"/>
                      <a:gd name="T4" fmla="*/ 15 w 37"/>
                      <a:gd name="T5" fmla="*/ 28 h 61"/>
                      <a:gd name="T6" fmla="*/ 37 w 37"/>
                      <a:gd name="T7" fmla="*/ 38 h 61"/>
                      <a:gd name="T8" fmla="*/ 19 w 37"/>
                      <a:gd name="T9" fmla="*/ 44 h 61"/>
                      <a:gd name="T10" fmla="*/ 5 w 37"/>
                      <a:gd name="T11" fmla="*/ 58 h 61"/>
                      <a:gd name="T12" fmla="*/ 1 w 37"/>
                      <a:gd name="T13" fmla="*/ 34 h 61"/>
                      <a:gd name="T14" fmla="*/ 3 w 37"/>
                      <a:gd name="T15" fmla="*/ 28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6" name="Freeform 78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7 w 49"/>
                      <a:gd name="T1" fmla="*/ 0 h 29"/>
                      <a:gd name="T2" fmla="*/ 29 w 49"/>
                      <a:gd name="T3" fmla="*/ 0 h 29"/>
                      <a:gd name="T4" fmla="*/ 49 w 49"/>
                      <a:gd name="T5" fmla="*/ 16 h 29"/>
                      <a:gd name="T6" fmla="*/ 35 w 49"/>
                      <a:gd name="T7" fmla="*/ 14 h 29"/>
                      <a:gd name="T8" fmla="*/ 3 w 49"/>
                      <a:gd name="T9" fmla="*/ 16 h 29"/>
                      <a:gd name="T10" fmla="*/ 7 w 49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7" name="Freeform 79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21 w 61"/>
                      <a:gd name="T1" fmla="*/ 38 h 48"/>
                      <a:gd name="T2" fmla="*/ 15 w 61"/>
                      <a:gd name="T3" fmla="*/ 26 h 48"/>
                      <a:gd name="T4" fmla="*/ 3 w 61"/>
                      <a:gd name="T5" fmla="*/ 22 h 48"/>
                      <a:gd name="T6" fmla="*/ 13 w 61"/>
                      <a:gd name="T7" fmla="*/ 8 h 48"/>
                      <a:gd name="T8" fmla="*/ 25 w 61"/>
                      <a:gd name="T9" fmla="*/ 0 h 48"/>
                      <a:gd name="T10" fmla="*/ 49 w 61"/>
                      <a:gd name="T11" fmla="*/ 10 h 48"/>
                      <a:gd name="T12" fmla="*/ 53 w 61"/>
                      <a:gd name="T13" fmla="*/ 20 h 48"/>
                      <a:gd name="T14" fmla="*/ 61 w 61"/>
                      <a:gd name="T15" fmla="*/ 32 h 48"/>
                      <a:gd name="T16" fmla="*/ 41 w 61"/>
                      <a:gd name="T17" fmla="*/ 38 h 48"/>
                      <a:gd name="T18" fmla="*/ 23 w 61"/>
                      <a:gd name="T19" fmla="*/ 44 h 48"/>
                      <a:gd name="T20" fmla="*/ 21 w 61"/>
                      <a:gd name="T21" fmla="*/ 3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8" name="Freeform 80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46 w 286"/>
                      <a:gd name="T1" fmla="*/ 28 h 182"/>
                      <a:gd name="T2" fmla="*/ 36 w 286"/>
                      <a:gd name="T3" fmla="*/ 14 h 182"/>
                      <a:gd name="T4" fmla="*/ 26 w 286"/>
                      <a:gd name="T5" fmla="*/ 30 h 182"/>
                      <a:gd name="T6" fmla="*/ 0 w 286"/>
                      <a:gd name="T7" fmla="*/ 24 h 182"/>
                      <a:gd name="T8" fmla="*/ 10 w 286"/>
                      <a:gd name="T9" fmla="*/ 42 h 182"/>
                      <a:gd name="T10" fmla="*/ 16 w 286"/>
                      <a:gd name="T11" fmla="*/ 62 h 182"/>
                      <a:gd name="T12" fmla="*/ 24 w 286"/>
                      <a:gd name="T13" fmla="*/ 48 h 182"/>
                      <a:gd name="T14" fmla="*/ 30 w 286"/>
                      <a:gd name="T15" fmla="*/ 44 h 182"/>
                      <a:gd name="T16" fmla="*/ 48 w 286"/>
                      <a:gd name="T17" fmla="*/ 56 h 182"/>
                      <a:gd name="T18" fmla="*/ 70 w 286"/>
                      <a:gd name="T19" fmla="*/ 62 h 182"/>
                      <a:gd name="T20" fmla="*/ 88 w 286"/>
                      <a:gd name="T21" fmla="*/ 72 h 182"/>
                      <a:gd name="T22" fmla="*/ 106 w 286"/>
                      <a:gd name="T23" fmla="*/ 102 h 182"/>
                      <a:gd name="T24" fmla="*/ 104 w 286"/>
                      <a:gd name="T25" fmla="*/ 122 h 182"/>
                      <a:gd name="T26" fmla="*/ 98 w 286"/>
                      <a:gd name="T27" fmla="*/ 134 h 182"/>
                      <a:gd name="T28" fmla="*/ 122 w 286"/>
                      <a:gd name="T29" fmla="*/ 128 h 182"/>
                      <a:gd name="T30" fmla="*/ 140 w 286"/>
                      <a:gd name="T31" fmla="*/ 140 h 182"/>
                      <a:gd name="T32" fmla="*/ 168 w 286"/>
                      <a:gd name="T33" fmla="*/ 148 h 182"/>
                      <a:gd name="T34" fmla="*/ 174 w 286"/>
                      <a:gd name="T35" fmla="*/ 146 h 182"/>
                      <a:gd name="T36" fmla="*/ 168 w 286"/>
                      <a:gd name="T37" fmla="*/ 134 h 182"/>
                      <a:gd name="T38" fmla="*/ 178 w 286"/>
                      <a:gd name="T39" fmla="*/ 136 h 182"/>
                      <a:gd name="T40" fmla="*/ 186 w 286"/>
                      <a:gd name="T41" fmla="*/ 118 h 182"/>
                      <a:gd name="T42" fmla="*/ 202 w 286"/>
                      <a:gd name="T43" fmla="*/ 122 h 182"/>
                      <a:gd name="T44" fmla="*/ 214 w 286"/>
                      <a:gd name="T45" fmla="*/ 130 h 182"/>
                      <a:gd name="T46" fmla="*/ 244 w 286"/>
                      <a:gd name="T47" fmla="*/ 168 h 182"/>
                      <a:gd name="T48" fmla="*/ 262 w 286"/>
                      <a:gd name="T49" fmla="*/ 178 h 182"/>
                      <a:gd name="T50" fmla="*/ 284 w 286"/>
                      <a:gd name="T51" fmla="*/ 170 h 182"/>
                      <a:gd name="T52" fmla="*/ 268 w 286"/>
                      <a:gd name="T53" fmla="*/ 160 h 182"/>
                      <a:gd name="T54" fmla="*/ 256 w 286"/>
                      <a:gd name="T55" fmla="*/ 138 h 182"/>
                      <a:gd name="T56" fmla="*/ 250 w 286"/>
                      <a:gd name="T57" fmla="*/ 132 h 182"/>
                      <a:gd name="T58" fmla="*/ 248 w 286"/>
                      <a:gd name="T59" fmla="*/ 122 h 182"/>
                      <a:gd name="T60" fmla="*/ 236 w 286"/>
                      <a:gd name="T61" fmla="*/ 116 h 182"/>
                      <a:gd name="T62" fmla="*/ 240 w 286"/>
                      <a:gd name="T63" fmla="*/ 96 h 182"/>
                      <a:gd name="T64" fmla="*/ 220 w 286"/>
                      <a:gd name="T65" fmla="*/ 86 h 182"/>
                      <a:gd name="T66" fmla="*/ 210 w 286"/>
                      <a:gd name="T67" fmla="*/ 70 h 182"/>
                      <a:gd name="T68" fmla="*/ 190 w 286"/>
                      <a:gd name="T69" fmla="*/ 54 h 182"/>
                      <a:gd name="T70" fmla="*/ 168 w 286"/>
                      <a:gd name="T71" fmla="*/ 38 h 182"/>
                      <a:gd name="T72" fmla="*/ 156 w 286"/>
                      <a:gd name="T73" fmla="*/ 34 h 182"/>
                      <a:gd name="T74" fmla="*/ 120 w 286"/>
                      <a:gd name="T75" fmla="*/ 16 h 182"/>
                      <a:gd name="T76" fmla="*/ 102 w 286"/>
                      <a:gd name="T77" fmla="*/ 4 h 182"/>
                      <a:gd name="T78" fmla="*/ 96 w 286"/>
                      <a:gd name="T79" fmla="*/ 0 h 182"/>
                      <a:gd name="T80" fmla="*/ 70 w 286"/>
                      <a:gd name="T81" fmla="*/ 10 h 182"/>
                      <a:gd name="T82" fmla="*/ 56 w 286"/>
                      <a:gd name="T83" fmla="*/ 32 h 182"/>
                      <a:gd name="T84" fmla="*/ 46 w 286"/>
                      <a:gd name="T85" fmla="*/ 28 h 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49" name="Freeform 81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1 w 78"/>
                      <a:gd name="T1" fmla="*/ 58 h 78"/>
                      <a:gd name="T2" fmla="*/ 27 w 78"/>
                      <a:gd name="T3" fmla="*/ 60 h 78"/>
                      <a:gd name="T4" fmla="*/ 45 w 78"/>
                      <a:gd name="T5" fmla="*/ 48 h 78"/>
                      <a:gd name="T6" fmla="*/ 57 w 78"/>
                      <a:gd name="T7" fmla="*/ 30 h 78"/>
                      <a:gd name="T8" fmla="*/ 43 w 78"/>
                      <a:gd name="T9" fmla="*/ 14 h 78"/>
                      <a:gd name="T10" fmla="*/ 43 w 78"/>
                      <a:gd name="T11" fmla="*/ 4 h 78"/>
                      <a:gd name="T12" fmla="*/ 71 w 78"/>
                      <a:gd name="T13" fmla="*/ 26 h 78"/>
                      <a:gd name="T14" fmla="*/ 67 w 78"/>
                      <a:gd name="T15" fmla="*/ 54 h 78"/>
                      <a:gd name="T16" fmla="*/ 33 w 78"/>
                      <a:gd name="T17" fmla="*/ 78 h 78"/>
                      <a:gd name="T18" fmla="*/ 9 w 78"/>
                      <a:gd name="T19" fmla="*/ 66 h 78"/>
                      <a:gd name="T20" fmla="*/ 3 w 78"/>
                      <a:gd name="T21" fmla="*/ 62 h 78"/>
                      <a:gd name="T22" fmla="*/ 1 w 78"/>
                      <a:gd name="T23" fmla="*/ 5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0" name="Freeform 82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3 w 17"/>
                      <a:gd name="T1" fmla="*/ 4 h 18"/>
                      <a:gd name="T2" fmla="*/ 3 w 17"/>
                      <a:gd name="T3" fmla="*/ 14 h 18"/>
                      <a:gd name="T4" fmla="*/ 3 w 17"/>
                      <a:gd name="T5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1" name="Freeform 83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7 w 20"/>
                      <a:gd name="T3" fmla="*/ 2 h 15"/>
                      <a:gd name="T4" fmla="*/ 9 w 20"/>
                      <a:gd name="T5" fmla="*/ 12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2" name="Freeform 84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7 w 20"/>
                      <a:gd name="T1" fmla="*/ 12 h 15"/>
                      <a:gd name="T2" fmla="*/ 15 w 20"/>
                      <a:gd name="T3" fmla="*/ 2 h 15"/>
                      <a:gd name="T4" fmla="*/ 15 w 20"/>
                      <a:gd name="T5" fmla="*/ 14 h 15"/>
                      <a:gd name="T6" fmla="*/ 7 w 20"/>
                      <a:gd name="T7" fmla="*/ 1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3" name="Freeform 85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50 h 80"/>
                      <a:gd name="T2" fmla="*/ 14 w 80"/>
                      <a:gd name="T3" fmla="*/ 24 h 80"/>
                      <a:gd name="T4" fmla="*/ 26 w 80"/>
                      <a:gd name="T5" fmla="*/ 20 h 80"/>
                      <a:gd name="T6" fmla="*/ 48 w 80"/>
                      <a:gd name="T7" fmla="*/ 18 h 80"/>
                      <a:gd name="T8" fmla="*/ 58 w 80"/>
                      <a:gd name="T9" fmla="*/ 0 h 80"/>
                      <a:gd name="T10" fmla="*/ 80 w 80"/>
                      <a:gd name="T11" fmla="*/ 40 h 80"/>
                      <a:gd name="T12" fmla="*/ 70 w 80"/>
                      <a:gd name="T13" fmla="*/ 56 h 80"/>
                      <a:gd name="T14" fmla="*/ 54 w 80"/>
                      <a:gd name="T15" fmla="*/ 62 h 80"/>
                      <a:gd name="T16" fmla="*/ 48 w 80"/>
                      <a:gd name="T17" fmla="*/ 80 h 80"/>
                      <a:gd name="T18" fmla="*/ 32 w 80"/>
                      <a:gd name="T19" fmla="*/ 68 h 80"/>
                      <a:gd name="T20" fmla="*/ 38 w 80"/>
                      <a:gd name="T21" fmla="*/ 52 h 80"/>
                      <a:gd name="T22" fmla="*/ 30 w 80"/>
                      <a:gd name="T23" fmla="*/ 28 h 80"/>
                      <a:gd name="T24" fmla="*/ 20 w 80"/>
                      <a:gd name="T25" fmla="*/ 48 h 80"/>
                      <a:gd name="T26" fmla="*/ 8 w 80"/>
                      <a:gd name="T27" fmla="*/ 56 h 80"/>
                      <a:gd name="T28" fmla="*/ 0 w 80"/>
                      <a:gd name="T29" fmla="*/ 5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4" name="Freeform 86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14 w 94"/>
                      <a:gd name="T1" fmla="*/ 96 h 174"/>
                      <a:gd name="T2" fmla="*/ 26 w 94"/>
                      <a:gd name="T3" fmla="*/ 128 h 174"/>
                      <a:gd name="T4" fmla="*/ 32 w 94"/>
                      <a:gd name="T5" fmla="*/ 108 h 174"/>
                      <a:gd name="T6" fmla="*/ 52 w 94"/>
                      <a:gd name="T7" fmla="*/ 100 h 174"/>
                      <a:gd name="T8" fmla="*/ 46 w 94"/>
                      <a:gd name="T9" fmla="*/ 124 h 174"/>
                      <a:gd name="T10" fmla="*/ 66 w 94"/>
                      <a:gd name="T11" fmla="*/ 126 h 174"/>
                      <a:gd name="T12" fmla="*/ 76 w 94"/>
                      <a:gd name="T13" fmla="*/ 142 h 174"/>
                      <a:gd name="T14" fmla="*/ 58 w 94"/>
                      <a:gd name="T15" fmla="*/ 148 h 174"/>
                      <a:gd name="T16" fmla="*/ 74 w 94"/>
                      <a:gd name="T17" fmla="*/ 174 h 174"/>
                      <a:gd name="T18" fmla="*/ 84 w 94"/>
                      <a:gd name="T19" fmla="*/ 154 h 174"/>
                      <a:gd name="T20" fmla="*/ 82 w 94"/>
                      <a:gd name="T21" fmla="*/ 112 h 174"/>
                      <a:gd name="T22" fmla="*/ 60 w 94"/>
                      <a:gd name="T23" fmla="*/ 106 h 174"/>
                      <a:gd name="T24" fmla="*/ 50 w 94"/>
                      <a:gd name="T25" fmla="*/ 82 h 174"/>
                      <a:gd name="T26" fmla="*/ 34 w 94"/>
                      <a:gd name="T27" fmla="*/ 82 h 174"/>
                      <a:gd name="T28" fmla="*/ 30 w 94"/>
                      <a:gd name="T29" fmla="*/ 70 h 174"/>
                      <a:gd name="T30" fmla="*/ 42 w 94"/>
                      <a:gd name="T31" fmla="*/ 42 h 174"/>
                      <a:gd name="T32" fmla="*/ 30 w 94"/>
                      <a:gd name="T33" fmla="*/ 0 h 174"/>
                      <a:gd name="T34" fmla="*/ 18 w 94"/>
                      <a:gd name="T35" fmla="*/ 22 h 174"/>
                      <a:gd name="T36" fmla="*/ 4 w 94"/>
                      <a:gd name="T37" fmla="*/ 46 h 174"/>
                      <a:gd name="T38" fmla="*/ 14 w 94"/>
                      <a:gd name="T39" fmla="*/ 76 h 174"/>
                      <a:gd name="T40" fmla="*/ 14 w 94"/>
                      <a:gd name="T41" fmla="*/ 96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5" name="Freeform 87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6 w 32"/>
                      <a:gd name="T1" fmla="*/ 24 h 50"/>
                      <a:gd name="T2" fmla="*/ 12 w 32"/>
                      <a:gd name="T3" fmla="*/ 0 h 50"/>
                      <a:gd name="T4" fmla="*/ 20 w 32"/>
                      <a:gd name="T5" fmla="*/ 16 h 50"/>
                      <a:gd name="T6" fmla="*/ 22 w 32"/>
                      <a:gd name="T7" fmla="*/ 24 h 50"/>
                      <a:gd name="T8" fmla="*/ 28 w 32"/>
                      <a:gd name="T9" fmla="*/ 26 h 50"/>
                      <a:gd name="T10" fmla="*/ 32 w 32"/>
                      <a:gd name="T11" fmla="*/ 38 h 50"/>
                      <a:gd name="T12" fmla="*/ 18 w 32"/>
                      <a:gd name="T13" fmla="*/ 50 h 50"/>
                      <a:gd name="T14" fmla="*/ 6 w 32"/>
                      <a:gd name="T15" fmla="*/ 2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6" name="Freeform 88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44 h 50"/>
                      <a:gd name="T2" fmla="*/ 22 w 43"/>
                      <a:gd name="T3" fmla="*/ 20 h 50"/>
                      <a:gd name="T4" fmla="*/ 36 w 43"/>
                      <a:gd name="T5" fmla="*/ 0 h 50"/>
                      <a:gd name="T6" fmla="*/ 24 w 43"/>
                      <a:gd name="T7" fmla="*/ 28 h 50"/>
                      <a:gd name="T8" fmla="*/ 2 w 43"/>
                      <a:gd name="T9" fmla="*/ 50 h 50"/>
                      <a:gd name="T10" fmla="*/ 0 w 43"/>
                      <a:gd name="T11" fmla="*/ 44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7" name="Freeform 89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25 h 29"/>
                      <a:gd name="T2" fmla="*/ 12 w 41"/>
                      <a:gd name="T3" fmla="*/ 29 h 29"/>
                      <a:gd name="T4" fmla="*/ 0 w 41"/>
                      <a:gd name="T5" fmla="*/ 2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8" name="Freeform 90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59" name="Freeform 91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5 w 47"/>
                      <a:gd name="T1" fmla="*/ 156 h 165"/>
                      <a:gd name="T2" fmla="*/ 15 w 47"/>
                      <a:gd name="T3" fmla="*/ 108 h 165"/>
                      <a:gd name="T4" fmla="*/ 17 w 47"/>
                      <a:gd name="T5" fmla="*/ 68 h 165"/>
                      <a:gd name="T6" fmla="*/ 11 w 47"/>
                      <a:gd name="T7" fmla="*/ 40 h 165"/>
                      <a:gd name="T8" fmla="*/ 17 w 47"/>
                      <a:gd name="T9" fmla="*/ 12 h 165"/>
                      <a:gd name="T10" fmla="*/ 21 w 47"/>
                      <a:gd name="T11" fmla="*/ 0 h 165"/>
                      <a:gd name="T12" fmla="*/ 31 w 47"/>
                      <a:gd name="T13" fmla="*/ 30 h 165"/>
                      <a:gd name="T14" fmla="*/ 47 w 47"/>
                      <a:gd name="T15" fmla="*/ 98 h 165"/>
                      <a:gd name="T16" fmla="*/ 31 w 47"/>
                      <a:gd name="T17" fmla="*/ 108 h 165"/>
                      <a:gd name="T18" fmla="*/ 23 w 47"/>
                      <a:gd name="T19" fmla="*/ 126 h 165"/>
                      <a:gd name="T20" fmla="*/ 21 w 47"/>
                      <a:gd name="T21" fmla="*/ 132 h 165"/>
                      <a:gd name="T22" fmla="*/ 27 w 47"/>
                      <a:gd name="T23" fmla="*/ 134 h 165"/>
                      <a:gd name="T24" fmla="*/ 31 w 47"/>
                      <a:gd name="T25" fmla="*/ 146 h 165"/>
                      <a:gd name="T26" fmla="*/ 13 w 47"/>
                      <a:gd name="T27" fmla="*/ 148 h 165"/>
                      <a:gd name="T28" fmla="*/ 7 w 47"/>
                      <a:gd name="T29" fmla="*/ 160 h 165"/>
                      <a:gd name="T30" fmla="*/ 3 w 47"/>
                      <a:gd name="T31" fmla="*/ 154 h 165"/>
                      <a:gd name="T32" fmla="*/ 5 w 47"/>
                      <a:gd name="T33" fmla="*/ 15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0" name="Freeform 92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26 w 138"/>
                      <a:gd name="T1" fmla="*/ 61 h 103"/>
                      <a:gd name="T2" fmla="*/ 30 w 138"/>
                      <a:gd name="T3" fmla="*/ 43 h 103"/>
                      <a:gd name="T4" fmla="*/ 50 w 138"/>
                      <a:gd name="T5" fmla="*/ 33 h 103"/>
                      <a:gd name="T6" fmla="*/ 54 w 138"/>
                      <a:gd name="T7" fmla="*/ 45 h 103"/>
                      <a:gd name="T8" fmla="*/ 66 w 138"/>
                      <a:gd name="T9" fmla="*/ 49 h 103"/>
                      <a:gd name="T10" fmla="*/ 80 w 138"/>
                      <a:gd name="T11" fmla="*/ 55 h 103"/>
                      <a:gd name="T12" fmla="*/ 116 w 138"/>
                      <a:gd name="T13" fmla="*/ 33 h 103"/>
                      <a:gd name="T14" fmla="*/ 130 w 138"/>
                      <a:gd name="T15" fmla="*/ 17 h 103"/>
                      <a:gd name="T16" fmla="*/ 138 w 138"/>
                      <a:gd name="T17" fmla="*/ 11 h 103"/>
                      <a:gd name="T18" fmla="*/ 106 w 138"/>
                      <a:gd name="T19" fmla="*/ 49 h 103"/>
                      <a:gd name="T20" fmla="*/ 84 w 138"/>
                      <a:gd name="T21" fmla="*/ 67 h 103"/>
                      <a:gd name="T22" fmla="*/ 66 w 138"/>
                      <a:gd name="T23" fmla="*/ 81 h 103"/>
                      <a:gd name="T24" fmla="*/ 48 w 138"/>
                      <a:gd name="T25" fmla="*/ 103 h 103"/>
                      <a:gd name="T26" fmla="*/ 26 w 138"/>
                      <a:gd name="T27" fmla="*/ 89 h 103"/>
                      <a:gd name="T28" fmla="*/ 20 w 138"/>
                      <a:gd name="T29" fmla="*/ 87 h 103"/>
                      <a:gd name="T30" fmla="*/ 22 w 138"/>
                      <a:gd name="T31" fmla="*/ 97 h 103"/>
                      <a:gd name="T32" fmla="*/ 0 w 138"/>
                      <a:gd name="T33" fmla="*/ 97 h 103"/>
                      <a:gd name="T34" fmla="*/ 10 w 138"/>
                      <a:gd name="T35" fmla="*/ 79 h 103"/>
                      <a:gd name="T36" fmla="*/ 26 w 138"/>
                      <a:gd name="T37" fmla="*/ 61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1" name="Freeform 93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158 w 188"/>
                      <a:gd name="T1" fmla="*/ 24 h 214"/>
                      <a:gd name="T2" fmla="*/ 160 w 188"/>
                      <a:gd name="T3" fmla="*/ 6 h 214"/>
                      <a:gd name="T4" fmla="*/ 170 w 188"/>
                      <a:gd name="T5" fmla="*/ 0 h 214"/>
                      <a:gd name="T6" fmla="*/ 182 w 188"/>
                      <a:gd name="T7" fmla="*/ 24 h 214"/>
                      <a:gd name="T8" fmla="*/ 188 w 188"/>
                      <a:gd name="T9" fmla="*/ 42 h 214"/>
                      <a:gd name="T10" fmla="*/ 178 w 188"/>
                      <a:gd name="T11" fmla="*/ 58 h 214"/>
                      <a:gd name="T12" fmla="*/ 170 w 188"/>
                      <a:gd name="T13" fmla="*/ 76 h 214"/>
                      <a:gd name="T14" fmla="*/ 162 w 188"/>
                      <a:gd name="T15" fmla="*/ 126 h 214"/>
                      <a:gd name="T16" fmla="*/ 144 w 188"/>
                      <a:gd name="T17" fmla="*/ 136 h 214"/>
                      <a:gd name="T18" fmla="*/ 120 w 188"/>
                      <a:gd name="T19" fmla="*/ 138 h 214"/>
                      <a:gd name="T20" fmla="*/ 112 w 188"/>
                      <a:gd name="T21" fmla="*/ 124 h 214"/>
                      <a:gd name="T22" fmla="*/ 102 w 188"/>
                      <a:gd name="T23" fmla="*/ 146 h 214"/>
                      <a:gd name="T24" fmla="*/ 90 w 188"/>
                      <a:gd name="T25" fmla="*/ 150 h 214"/>
                      <a:gd name="T26" fmla="*/ 80 w 188"/>
                      <a:gd name="T27" fmla="*/ 132 h 214"/>
                      <a:gd name="T28" fmla="*/ 58 w 188"/>
                      <a:gd name="T29" fmla="*/ 144 h 214"/>
                      <a:gd name="T30" fmla="*/ 76 w 188"/>
                      <a:gd name="T31" fmla="*/ 142 h 214"/>
                      <a:gd name="T32" fmla="*/ 78 w 188"/>
                      <a:gd name="T33" fmla="*/ 160 h 214"/>
                      <a:gd name="T34" fmla="*/ 58 w 188"/>
                      <a:gd name="T35" fmla="*/ 166 h 214"/>
                      <a:gd name="T36" fmla="*/ 34 w 188"/>
                      <a:gd name="T37" fmla="*/ 166 h 214"/>
                      <a:gd name="T38" fmla="*/ 36 w 188"/>
                      <a:gd name="T39" fmla="*/ 154 h 214"/>
                      <a:gd name="T40" fmla="*/ 46 w 188"/>
                      <a:gd name="T41" fmla="*/ 144 h 214"/>
                      <a:gd name="T42" fmla="*/ 34 w 188"/>
                      <a:gd name="T43" fmla="*/ 148 h 214"/>
                      <a:gd name="T44" fmla="*/ 26 w 188"/>
                      <a:gd name="T45" fmla="*/ 166 h 214"/>
                      <a:gd name="T46" fmla="*/ 30 w 188"/>
                      <a:gd name="T47" fmla="*/ 190 h 214"/>
                      <a:gd name="T48" fmla="*/ 14 w 188"/>
                      <a:gd name="T49" fmla="*/ 200 h 214"/>
                      <a:gd name="T50" fmla="*/ 0 w 188"/>
                      <a:gd name="T51" fmla="*/ 214 h 214"/>
                      <a:gd name="T52" fmla="*/ 8 w 188"/>
                      <a:gd name="T53" fmla="*/ 188 h 214"/>
                      <a:gd name="T54" fmla="*/ 0 w 188"/>
                      <a:gd name="T55" fmla="*/ 164 h 214"/>
                      <a:gd name="T56" fmla="*/ 14 w 188"/>
                      <a:gd name="T57" fmla="*/ 152 h 214"/>
                      <a:gd name="T58" fmla="*/ 32 w 188"/>
                      <a:gd name="T59" fmla="*/ 134 h 214"/>
                      <a:gd name="T60" fmla="*/ 44 w 188"/>
                      <a:gd name="T61" fmla="*/ 118 h 214"/>
                      <a:gd name="T62" fmla="*/ 72 w 188"/>
                      <a:gd name="T63" fmla="*/ 116 h 214"/>
                      <a:gd name="T64" fmla="*/ 84 w 188"/>
                      <a:gd name="T65" fmla="*/ 112 h 214"/>
                      <a:gd name="T66" fmla="*/ 114 w 188"/>
                      <a:gd name="T67" fmla="*/ 78 h 214"/>
                      <a:gd name="T68" fmla="*/ 120 w 188"/>
                      <a:gd name="T69" fmla="*/ 92 h 214"/>
                      <a:gd name="T70" fmla="*/ 132 w 188"/>
                      <a:gd name="T71" fmla="*/ 76 h 214"/>
                      <a:gd name="T72" fmla="*/ 150 w 188"/>
                      <a:gd name="T73" fmla="*/ 54 h 214"/>
                      <a:gd name="T74" fmla="*/ 154 w 188"/>
                      <a:gd name="T75" fmla="*/ 42 h 214"/>
                      <a:gd name="T76" fmla="*/ 148 w 188"/>
                      <a:gd name="T77" fmla="*/ 38 h 214"/>
                      <a:gd name="T78" fmla="*/ 152 w 188"/>
                      <a:gd name="T79" fmla="*/ 32 h 214"/>
                      <a:gd name="T80" fmla="*/ 158 w 188"/>
                      <a:gd name="T81" fmla="*/ 24 h 2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2" name="Freeform 94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9 h 13"/>
                      <a:gd name="T2" fmla="*/ 4 w 13"/>
                      <a:gd name="T3" fmla="*/ 13 h 13"/>
                      <a:gd name="T4" fmla="*/ 0 w 13"/>
                      <a:gd name="T5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3" name="Freeform 95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812 w 812"/>
                      <a:gd name="T1" fmla="*/ 26 h 564"/>
                      <a:gd name="T2" fmla="*/ 778 w 812"/>
                      <a:gd name="T3" fmla="*/ 78 h 564"/>
                      <a:gd name="T4" fmla="*/ 748 w 812"/>
                      <a:gd name="T5" fmla="*/ 122 h 564"/>
                      <a:gd name="T6" fmla="*/ 722 w 812"/>
                      <a:gd name="T7" fmla="*/ 142 h 564"/>
                      <a:gd name="T8" fmla="*/ 634 w 812"/>
                      <a:gd name="T9" fmla="*/ 180 h 564"/>
                      <a:gd name="T10" fmla="*/ 632 w 812"/>
                      <a:gd name="T11" fmla="*/ 210 h 564"/>
                      <a:gd name="T12" fmla="*/ 604 w 812"/>
                      <a:gd name="T13" fmla="*/ 230 h 564"/>
                      <a:gd name="T14" fmla="*/ 620 w 812"/>
                      <a:gd name="T15" fmla="*/ 178 h 564"/>
                      <a:gd name="T16" fmla="*/ 576 w 812"/>
                      <a:gd name="T17" fmla="*/ 188 h 564"/>
                      <a:gd name="T18" fmla="*/ 556 w 812"/>
                      <a:gd name="T19" fmla="*/ 218 h 564"/>
                      <a:gd name="T20" fmla="*/ 596 w 812"/>
                      <a:gd name="T21" fmla="*/ 280 h 564"/>
                      <a:gd name="T22" fmla="*/ 594 w 812"/>
                      <a:gd name="T23" fmla="*/ 368 h 564"/>
                      <a:gd name="T24" fmla="*/ 542 w 812"/>
                      <a:gd name="T25" fmla="*/ 406 h 564"/>
                      <a:gd name="T26" fmla="*/ 522 w 812"/>
                      <a:gd name="T27" fmla="*/ 386 h 564"/>
                      <a:gd name="T28" fmla="*/ 482 w 812"/>
                      <a:gd name="T29" fmla="*/ 348 h 564"/>
                      <a:gd name="T30" fmla="*/ 462 w 812"/>
                      <a:gd name="T31" fmla="*/ 348 h 564"/>
                      <a:gd name="T32" fmla="*/ 450 w 812"/>
                      <a:gd name="T33" fmla="*/ 394 h 564"/>
                      <a:gd name="T34" fmla="*/ 500 w 812"/>
                      <a:gd name="T35" fmla="*/ 464 h 564"/>
                      <a:gd name="T36" fmla="*/ 510 w 812"/>
                      <a:gd name="T37" fmla="*/ 524 h 564"/>
                      <a:gd name="T38" fmla="*/ 526 w 812"/>
                      <a:gd name="T39" fmla="*/ 560 h 564"/>
                      <a:gd name="T40" fmla="*/ 492 w 812"/>
                      <a:gd name="T41" fmla="*/ 544 h 564"/>
                      <a:gd name="T42" fmla="*/ 470 w 812"/>
                      <a:gd name="T43" fmla="*/ 518 h 564"/>
                      <a:gd name="T44" fmla="*/ 422 w 812"/>
                      <a:gd name="T45" fmla="*/ 424 h 564"/>
                      <a:gd name="T46" fmla="*/ 426 w 812"/>
                      <a:gd name="T47" fmla="*/ 310 h 564"/>
                      <a:gd name="T48" fmla="*/ 422 w 812"/>
                      <a:gd name="T49" fmla="*/ 268 h 564"/>
                      <a:gd name="T50" fmla="*/ 412 w 812"/>
                      <a:gd name="T51" fmla="*/ 276 h 564"/>
                      <a:gd name="T52" fmla="*/ 386 w 812"/>
                      <a:gd name="T53" fmla="*/ 266 h 564"/>
                      <a:gd name="T54" fmla="*/ 360 w 812"/>
                      <a:gd name="T55" fmla="*/ 170 h 564"/>
                      <a:gd name="T56" fmla="*/ 330 w 812"/>
                      <a:gd name="T57" fmla="*/ 166 h 564"/>
                      <a:gd name="T58" fmla="*/ 288 w 812"/>
                      <a:gd name="T59" fmla="*/ 172 h 564"/>
                      <a:gd name="T60" fmla="*/ 242 w 812"/>
                      <a:gd name="T61" fmla="*/ 232 h 564"/>
                      <a:gd name="T62" fmla="*/ 196 w 812"/>
                      <a:gd name="T63" fmla="*/ 268 h 564"/>
                      <a:gd name="T64" fmla="*/ 184 w 812"/>
                      <a:gd name="T65" fmla="*/ 274 h 564"/>
                      <a:gd name="T66" fmla="*/ 160 w 812"/>
                      <a:gd name="T67" fmla="*/ 328 h 564"/>
                      <a:gd name="T68" fmla="*/ 152 w 812"/>
                      <a:gd name="T69" fmla="*/ 354 h 564"/>
                      <a:gd name="T70" fmla="*/ 128 w 812"/>
                      <a:gd name="T71" fmla="*/ 404 h 564"/>
                      <a:gd name="T72" fmla="*/ 94 w 812"/>
                      <a:gd name="T73" fmla="*/ 392 h 564"/>
                      <a:gd name="T74" fmla="*/ 66 w 812"/>
                      <a:gd name="T75" fmla="*/ 258 h 564"/>
                      <a:gd name="T76" fmla="*/ 72 w 812"/>
                      <a:gd name="T77" fmla="*/ 156 h 564"/>
                      <a:gd name="T78" fmla="*/ 44 w 812"/>
                      <a:gd name="T79" fmla="*/ 180 h 564"/>
                      <a:gd name="T80" fmla="*/ 20 w 812"/>
                      <a:gd name="T81" fmla="*/ 150 h 564"/>
                      <a:gd name="T82" fmla="*/ 24 w 812"/>
                      <a:gd name="T83" fmla="*/ 138 h 564"/>
                      <a:gd name="T84" fmla="*/ 0 w 812"/>
                      <a:gd name="T85" fmla="*/ 92 h 564"/>
                      <a:gd name="T86" fmla="*/ 798 w 812"/>
                      <a:gd name="T87" fmla="*/ 6 h 5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4" name="Freeform 96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7 w 43"/>
                      <a:gd name="T1" fmla="*/ 11 h 85"/>
                      <a:gd name="T2" fmla="*/ 17 w 43"/>
                      <a:gd name="T3" fmla="*/ 3 h 85"/>
                      <a:gd name="T4" fmla="*/ 37 w 43"/>
                      <a:gd name="T5" fmla="*/ 33 h 85"/>
                      <a:gd name="T6" fmla="*/ 19 w 43"/>
                      <a:gd name="T7" fmla="*/ 85 h 85"/>
                      <a:gd name="T8" fmla="*/ 1 w 43"/>
                      <a:gd name="T9" fmla="*/ 69 h 85"/>
                      <a:gd name="T10" fmla="*/ 7 w 43"/>
                      <a:gd name="T11" fmla="*/ 11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5" name="Freeform 97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13 w 44"/>
                      <a:gd name="T1" fmla="*/ 28 h 74"/>
                      <a:gd name="T2" fmla="*/ 29 w 44"/>
                      <a:gd name="T3" fmla="*/ 2 h 74"/>
                      <a:gd name="T4" fmla="*/ 43 w 44"/>
                      <a:gd name="T5" fmla="*/ 4 h 74"/>
                      <a:gd name="T6" fmla="*/ 39 w 44"/>
                      <a:gd name="T7" fmla="*/ 26 h 74"/>
                      <a:gd name="T8" fmla="*/ 13 w 44"/>
                      <a:gd name="T9" fmla="*/ 74 h 74"/>
                      <a:gd name="T10" fmla="*/ 7 w 44"/>
                      <a:gd name="T11" fmla="*/ 60 h 74"/>
                      <a:gd name="T12" fmla="*/ 3 w 44"/>
                      <a:gd name="T13" fmla="*/ 36 h 74"/>
                      <a:gd name="T14" fmla="*/ 13 w 44"/>
                      <a:gd name="T15" fmla="*/ 28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6" name="Freeform 98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7 w 20"/>
                      <a:gd name="T1" fmla="*/ 16 h 30"/>
                      <a:gd name="T2" fmla="*/ 5 w 20"/>
                      <a:gd name="T3" fmla="*/ 30 h 30"/>
                      <a:gd name="T4" fmla="*/ 7 w 20"/>
                      <a:gd name="T5" fmla="*/ 1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7" name="Freeform 99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481 w 682"/>
                      <a:gd name="T1" fmla="*/ 464 h 557"/>
                      <a:gd name="T2" fmla="*/ 486 w 682"/>
                      <a:gd name="T3" fmla="*/ 451 h 557"/>
                      <a:gd name="T4" fmla="*/ 500 w 682"/>
                      <a:gd name="T5" fmla="*/ 413 h 557"/>
                      <a:gd name="T6" fmla="*/ 309 w 682"/>
                      <a:gd name="T7" fmla="*/ 287 h 557"/>
                      <a:gd name="T8" fmla="*/ 282 w 682"/>
                      <a:gd name="T9" fmla="*/ 346 h 557"/>
                      <a:gd name="T10" fmla="*/ 303 w 682"/>
                      <a:gd name="T11" fmla="*/ 556 h 557"/>
                      <a:gd name="T12" fmla="*/ 282 w 682"/>
                      <a:gd name="T13" fmla="*/ 494 h 557"/>
                      <a:gd name="T14" fmla="*/ 242 w 682"/>
                      <a:gd name="T15" fmla="*/ 439 h 557"/>
                      <a:gd name="T16" fmla="*/ 245 w 682"/>
                      <a:gd name="T17" fmla="*/ 413 h 557"/>
                      <a:gd name="T18" fmla="*/ 247 w 682"/>
                      <a:gd name="T19" fmla="*/ 394 h 557"/>
                      <a:gd name="T20" fmla="*/ 220 w 682"/>
                      <a:gd name="T21" fmla="*/ 375 h 557"/>
                      <a:gd name="T22" fmla="*/ 194 w 682"/>
                      <a:gd name="T23" fmla="*/ 346 h 557"/>
                      <a:gd name="T24" fmla="*/ 148 w 682"/>
                      <a:gd name="T25" fmla="*/ 354 h 557"/>
                      <a:gd name="T26" fmla="*/ 126 w 682"/>
                      <a:gd name="T27" fmla="*/ 365 h 557"/>
                      <a:gd name="T28" fmla="*/ 78 w 682"/>
                      <a:gd name="T29" fmla="*/ 365 h 557"/>
                      <a:gd name="T30" fmla="*/ 22 w 682"/>
                      <a:gd name="T31" fmla="*/ 312 h 557"/>
                      <a:gd name="T32" fmla="*/ 11 w 682"/>
                      <a:gd name="T33" fmla="*/ 295 h 557"/>
                      <a:gd name="T34" fmla="*/ 0 w 682"/>
                      <a:gd name="T35" fmla="*/ 264 h 557"/>
                      <a:gd name="T36" fmla="*/ 24 w 682"/>
                      <a:gd name="T37" fmla="*/ 213 h 557"/>
                      <a:gd name="T38" fmla="*/ 32 w 682"/>
                      <a:gd name="T39" fmla="*/ 181 h 557"/>
                      <a:gd name="T40" fmla="*/ 51 w 682"/>
                      <a:gd name="T41" fmla="*/ 143 h 557"/>
                      <a:gd name="T42" fmla="*/ 81 w 682"/>
                      <a:gd name="T43" fmla="*/ 116 h 557"/>
                      <a:gd name="T44" fmla="*/ 167 w 682"/>
                      <a:gd name="T45" fmla="*/ 67 h 557"/>
                      <a:gd name="T46" fmla="*/ 220 w 682"/>
                      <a:gd name="T47" fmla="*/ 30 h 557"/>
                      <a:gd name="T48" fmla="*/ 258 w 682"/>
                      <a:gd name="T49" fmla="*/ 6 h 557"/>
                      <a:gd name="T50" fmla="*/ 363 w 682"/>
                      <a:gd name="T51" fmla="*/ 2 h 557"/>
                      <a:gd name="T52" fmla="*/ 398 w 682"/>
                      <a:gd name="T53" fmla="*/ 0 h 557"/>
                      <a:gd name="T54" fmla="*/ 384 w 682"/>
                      <a:gd name="T55" fmla="*/ 34 h 557"/>
                      <a:gd name="T56" fmla="*/ 443 w 682"/>
                      <a:gd name="T57" fmla="*/ 84 h 557"/>
                      <a:gd name="T58" fmla="*/ 497 w 682"/>
                      <a:gd name="T59" fmla="*/ 74 h 557"/>
                      <a:gd name="T60" fmla="*/ 529 w 682"/>
                      <a:gd name="T61" fmla="*/ 82 h 557"/>
                      <a:gd name="T62" fmla="*/ 559 w 682"/>
                      <a:gd name="T63" fmla="*/ 97 h 557"/>
                      <a:gd name="T64" fmla="*/ 572 w 682"/>
                      <a:gd name="T65" fmla="*/ 188 h 557"/>
                      <a:gd name="T66" fmla="*/ 572 w 682"/>
                      <a:gd name="T67" fmla="*/ 240 h 557"/>
                      <a:gd name="T68" fmla="*/ 599 w 682"/>
                      <a:gd name="T69" fmla="*/ 283 h 557"/>
                      <a:gd name="T70" fmla="*/ 645 w 682"/>
                      <a:gd name="T71" fmla="*/ 300 h 557"/>
                      <a:gd name="T72" fmla="*/ 680 w 682"/>
                      <a:gd name="T73" fmla="*/ 295 h 557"/>
                      <a:gd name="T74" fmla="*/ 664 w 682"/>
                      <a:gd name="T75" fmla="*/ 340 h 557"/>
                      <a:gd name="T76" fmla="*/ 599 w 682"/>
                      <a:gd name="T77" fmla="*/ 407 h 557"/>
                      <a:gd name="T78" fmla="*/ 548 w 682"/>
                      <a:gd name="T79" fmla="*/ 485 h 557"/>
                      <a:gd name="T80" fmla="*/ 556 w 682"/>
                      <a:gd name="T81" fmla="*/ 508 h 557"/>
                      <a:gd name="T82" fmla="*/ 435 w 682"/>
                      <a:gd name="T83" fmla="*/ 556 h 5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8" name="Freeform 100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243 w 257"/>
                      <a:gd name="T1" fmla="*/ 347 h 347"/>
                      <a:gd name="T2" fmla="*/ 233 w 257"/>
                      <a:gd name="T3" fmla="*/ 301 h 347"/>
                      <a:gd name="T4" fmla="*/ 217 w 257"/>
                      <a:gd name="T5" fmla="*/ 288 h 347"/>
                      <a:gd name="T6" fmla="*/ 215 w 257"/>
                      <a:gd name="T7" fmla="*/ 269 h 347"/>
                      <a:gd name="T8" fmla="*/ 209 w 257"/>
                      <a:gd name="T9" fmla="*/ 254 h 347"/>
                      <a:gd name="T10" fmla="*/ 209 w 257"/>
                      <a:gd name="T11" fmla="*/ 229 h 347"/>
                      <a:gd name="T12" fmla="*/ 207 w 257"/>
                      <a:gd name="T13" fmla="*/ 214 h 347"/>
                      <a:gd name="T14" fmla="*/ 228 w 257"/>
                      <a:gd name="T15" fmla="*/ 202 h 347"/>
                      <a:gd name="T16" fmla="*/ 257 w 257"/>
                      <a:gd name="T17" fmla="*/ 197 h 347"/>
                      <a:gd name="T18" fmla="*/ 257 w 257"/>
                      <a:gd name="T19" fmla="*/ 136 h 347"/>
                      <a:gd name="T20" fmla="*/ 54 w 257"/>
                      <a:gd name="T21" fmla="*/ 96 h 347"/>
                      <a:gd name="T22" fmla="*/ 32 w 257"/>
                      <a:gd name="T23" fmla="*/ 98 h 347"/>
                      <a:gd name="T24" fmla="*/ 16 w 257"/>
                      <a:gd name="T25" fmla="*/ 102 h 347"/>
                      <a:gd name="T26" fmla="*/ 0 w 257"/>
                      <a:gd name="T27" fmla="*/ 149 h 347"/>
                      <a:gd name="T28" fmla="*/ 93 w 257"/>
                      <a:gd name="T29" fmla="*/ 346 h 347"/>
                      <a:gd name="T30" fmla="*/ 243 w 257"/>
                      <a:gd name="T31" fmla="*/ 347 h 3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69" name="Freeform 101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7 w 19"/>
                      <a:gd name="T1" fmla="*/ 25 h 37"/>
                      <a:gd name="T2" fmla="*/ 19 w 19"/>
                      <a:gd name="T3" fmla="*/ 21 h 37"/>
                      <a:gd name="T4" fmla="*/ 7 w 19"/>
                      <a:gd name="T5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0" name="Freeform 102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12 w 22"/>
                      <a:gd name="T1" fmla="*/ 12 h 20"/>
                      <a:gd name="T2" fmla="*/ 16 w 22"/>
                      <a:gd name="T3" fmla="*/ 0 h 20"/>
                      <a:gd name="T4" fmla="*/ 20 w 22"/>
                      <a:gd name="T5" fmla="*/ 12 h 20"/>
                      <a:gd name="T6" fmla="*/ 8 w 22"/>
                      <a:gd name="T7" fmla="*/ 20 h 20"/>
                      <a:gd name="T8" fmla="*/ 12 w 22"/>
                      <a:gd name="T9" fmla="*/ 1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1" name="Freeform 103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24 w 57"/>
                      <a:gd name="T1" fmla="*/ 18 h 30"/>
                      <a:gd name="T2" fmla="*/ 32 w 57"/>
                      <a:gd name="T3" fmla="*/ 6 h 30"/>
                      <a:gd name="T4" fmla="*/ 36 w 57"/>
                      <a:gd name="T5" fmla="*/ 30 h 30"/>
                      <a:gd name="T6" fmla="*/ 24 w 57"/>
                      <a:gd name="T7" fmla="*/ 1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2" name="Freeform 104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473 w 693"/>
                      <a:gd name="T1" fmla="*/ 464 h 696"/>
                      <a:gd name="T2" fmla="*/ 393 w 693"/>
                      <a:gd name="T3" fmla="*/ 452 h 696"/>
                      <a:gd name="T4" fmla="*/ 325 w 693"/>
                      <a:gd name="T5" fmla="*/ 412 h 696"/>
                      <a:gd name="T6" fmla="*/ 265 w 693"/>
                      <a:gd name="T7" fmla="*/ 400 h 696"/>
                      <a:gd name="T8" fmla="*/ 237 w 693"/>
                      <a:gd name="T9" fmla="*/ 416 h 696"/>
                      <a:gd name="T10" fmla="*/ 261 w 693"/>
                      <a:gd name="T11" fmla="*/ 428 h 696"/>
                      <a:gd name="T12" fmla="*/ 293 w 693"/>
                      <a:gd name="T13" fmla="*/ 468 h 696"/>
                      <a:gd name="T14" fmla="*/ 321 w 693"/>
                      <a:gd name="T15" fmla="*/ 476 h 696"/>
                      <a:gd name="T16" fmla="*/ 333 w 693"/>
                      <a:gd name="T17" fmla="*/ 536 h 696"/>
                      <a:gd name="T18" fmla="*/ 313 w 693"/>
                      <a:gd name="T19" fmla="*/ 552 h 696"/>
                      <a:gd name="T20" fmla="*/ 261 w 693"/>
                      <a:gd name="T21" fmla="*/ 616 h 696"/>
                      <a:gd name="T22" fmla="*/ 225 w 693"/>
                      <a:gd name="T23" fmla="*/ 628 h 696"/>
                      <a:gd name="T24" fmla="*/ 97 w 693"/>
                      <a:gd name="T25" fmla="*/ 696 h 696"/>
                      <a:gd name="T26" fmla="*/ 77 w 693"/>
                      <a:gd name="T27" fmla="*/ 616 h 696"/>
                      <a:gd name="T28" fmla="*/ 45 w 693"/>
                      <a:gd name="T29" fmla="*/ 524 h 696"/>
                      <a:gd name="T30" fmla="*/ 33 w 693"/>
                      <a:gd name="T31" fmla="*/ 448 h 696"/>
                      <a:gd name="T32" fmla="*/ 53 w 693"/>
                      <a:gd name="T33" fmla="*/ 344 h 696"/>
                      <a:gd name="T34" fmla="*/ 17 w 693"/>
                      <a:gd name="T35" fmla="*/ 392 h 696"/>
                      <a:gd name="T36" fmla="*/ 81 w 693"/>
                      <a:gd name="T37" fmla="*/ 280 h 696"/>
                      <a:gd name="T38" fmla="*/ 113 w 693"/>
                      <a:gd name="T39" fmla="*/ 204 h 696"/>
                      <a:gd name="T40" fmla="*/ 37 w 693"/>
                      <a:gd name="T41" fmla="*/ 204 h 696"/>
                      <a:gd name="T42" fmla="*/ 1 w 693"/>
                      <a:gd name="T43" fmla="*/ 196 h 696"/>
                      <a:gd name="T44" fmla="*/ 25 w 693"/>
                      <a:gd name="T45" fmla="*/ 140 h 696"/>
                      <a:gd name="T46" fmla="*/ 97 w 693"/>
                      <a:gd name="T47" fmla="*/ 112 h 696"/>
                      <a:gd name="T48" fmla="*/ 221 w 693"/>
                      <a:gd name="T49" fmla="*/ 124 h 696"/>
                      <a:gd name="T50" fmla="*/ 229 w 693"/>
                      <a:gd name="T51" fmla="*/ 64 h 696"/>
                      <a:gd name="T52" fmla="*/ 261 w 693"/>
                      <a:gd name="T53" fmla="*/ 0 h 696"/>
                      <a:gd name="T54" fmla="*/ 357 w 693"/>
                      <a:gd name="T55" fmla="*/ 44 h 696"/>
                      <a:gd name="T56" fmla="*/ 329 w 693"/>
                      <a:gd name="T57" fmla="*/ 88 h 696"/>
                      <a:gd name="T58" fmla="*/ 301 w 693"/>
                      <a:gd name="T59" fmla="*/ 176 h 696"/>
                      <a:gd name="T60" fmla="*/ 361 w 693"/>
                      <a:gd name="T61" fmla="*/ 192 h 696"/>
                      <a:gd name="T62" fmla="*/ 373 w 693"/>
                      <a:gd name="T63" fmla="*/ 136 h 696"/>
                      <a:gd name="T64" fmla="*/ 417 w 693"/>
                      <a:gd name="T65" fmla="*/ 92 h 696"/>
                      <a:gd name="T66" fmla="*/ 497 w 693"/>
                      <a:gd name="T67" fmla="*/ 88 h 696"/>
                      <a:gd name="T68" fmla="*/ 529 w 693"/>
                      <a:gd name="T69" fmla="*/ 52 h 696"/>
                      <a:gd name="T70" fmla="*/ 541 w 693"/>
                      <a:gd name="T71" fmla="*/ 460 h 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3" name="Freeform 105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825 w 931"/>
                      <a:gd name="T1" fmla="*/ 0 h 149"/>
                      <a:gd name="T2" fmla="*/ 143 w 931"/>
                      <a:gd name="T3" fmla="*/ 29 h 149"/>
                      <a:gd name="T4" fmla="*/ 91 w 931"/>
                      <a:gd name="T5" fmla="*/ 42 h 149"/>
                      <a:gd name="T6" fmla="*/ 62 w 931"/>
                      <a:gd name="T7" fmla="*/ 42 h 149"/>
                      <a:gd name="T8" fmla="*/ 22 w 931"/>
                      <a:gd name="T9" fmla="*/ 77 h 149"/>
                      <a:gd name="T10" fmla="*/ 0 w 931"/>
                      <a:gd name="T11" fmla="*/ 105 h 149"/>
                      <a:gd name="T12" fmla="*/ 59 w 931"/>
                      <a:gd name="T13" fmla="*/ 115 h 149"/>
                      <a:gd name="T14" fmla="*/ 97 w 931"/>
                      <a:gd name="T15" fmla="*/ 96 h 149"/>
                      <a:gd name="T16" fmla="*/ 108 w 931"/>
                      <a:gd name="T17" fmla="*/ 84 h 149"/>
                      <a:gd name="T18" fmla="*/ 167 w 931"/>
                      <a:gd name="T19" fmla="*/ 52 h 149"/>
                      <a:gd name="T20" fmla="*/ 215 w 931"/>
                      <a:gd name="T21" fmla="*/ 46 h 149"/>
                      <a:gd name="T22" fmla="*/ 237 w 931"/>
                      <a:gd name="T23" fmla="*/ 94 h 149"/>
                      <a:gd name="T24" fmla="*/ 188 w 931"/>
                      <a:gd name="T25" fmla="*/ 109 h 149"/>
                      <a:gd name="T26" fmla="*/ 231 w 931"/>
                      <a:gd name="T27" fmla="*/ 113 h 149"/>
                      <a:gd name="T28" fmla="*/ 250 w 931"/>
                      <a:gd name="T29" fmla="*/ 90 h 149"/>
                      <a:gd name="T30" fmla="*/ 266 w 931"/>
                      <a:gd name="T31" fmla="*/ 92 h 149"/>
                      <a:gd name="T32" fmla="*/ 253 w 931"/>
                      <a:gd name="T33" fmla="*/ 54 h 149"/>
                      <a:gd name="T34" fmla="*/ 266 w 931"/>
                      <a:gd name="T35" fmla="*/ 44 h 149"/>
                      <a:gd name="T36" fmla="*/ 277 w 931"/>
                      <a:gd name="T37" fmla="*/ 88 h 149"/>
                      <a:gd name="T38" fmla="*/ 266 w 931"/>
                      <a:gd name="T39" fmla="*/ 113 h 149"/>
                      <a:gd name="T40" fmla="*/ 296 w 931"/>
                      <a:gd name="T41" fmla="*/ 130 h 149"/>
                      <a:gd name="T42" fmla="*/ 299 w 931"/>
                      <a:gd name="T43" fmla="*/ 92 h 149"/>
                      <a:gd name="T44" fmla="*/ 331 w 931"/>
                      <a:gd name="T45" fmla="*/ 103 h 149"/>
                      <a:gd name="T46" fmla="*/ 382 w 931"/>
                      <a:gd name="T47" fmla="*/ 73 h 149"/>
                      <a:gd name="T48" fmla="*/ 409 w 931"/>
                      <a:gd name="T49" fmla="*/ 50 h 149"/>
                      <a:gd name="T50" fmla="*/ 439 w 931"/>
                      <a:gd name="T51" fmla="*/ 56 h 149"/>
                      <a:gd name="T52" fmla="*/ 455 w 931"/>
                      <a:gd name="T53" fmla="*/ 50 h 149"/>
                      <a:gd name="T54" fmla="*/ 431 w 931"/>
                      <a:gd name="T55" fmla="*/ 44 h 149"/>
                      <a:gd name="T56" fmla="*/ 474 w 931"/>
                      <a:gd name="T57" fmla="*/ 35 h 149"/>
                      <a:gd name="T58" fmla="*/ 544 w 931"/>
                      <a:gd name="T59" fmla="*/ 54 h 149"/>
                      <a:gd name="T60" fmla="*/ 581 w 931"/>
                      <a:gd name="T61" fmla="*/ 42 h 149"/>
                      <a:gd name="T62" fmla="*/ 584 w 931"/>
                      <a:gd name="T63" fmla="*/ 63 h 149"/>
                      <a:gd name="T64" fmla="*/ 568 w 931"/>
                      <a:gd name="T65" fmla="*/ 101 h 149"/>
                      <a:gd name="T66" fmla="*/ 611 w 931"/>
                      <a:gd name="T67" fmla="*/ 88 h 149"/>
                      <a:gd name="T68" fmla="*/ 624 w 931"/>
                      <a:gd name="T69" fmla="*/ 80 h 149"/>
                      <a:gd name="T70" fmla="*/ 648 w 931"/>
                      <a:gd name="T71" fmla="*/ 61 h 149"/>
                      <a:gd name="T72" fmla="*/ 794 w 931"/>
                      <a:gd name="T73" fmla="*/ 84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4" name="Freeform 106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3 w 31"/>
                      <a:gd name="T1" fmla="*/ 28 h 30"/>
                      <a:gd name="T2" fmla="*/ 31 w 31"/>
                      <a:gd name="T3" fmla="*/ 0 h 30"/>
                      <a:gd name="T4" fmla="*/ 19 w 31"/>
                      <a:gd name="T5" fmla="*/ 24 h 30"/>
                      <a:gd name="T6" fmla="*/ 3 w 31"/>
                      <a:gd name="T7" fmla="*/ 28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5" name="Freeform 107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6 w 44"/>
                      <a:gd name="T1" fmla="*/ 32 h 32"/>
                      <a:gd name="T2" fmla="*/ 22 w 44"/>
                      <a:gd name="T3" fmla="*/ 0 h 32"/>
                      <a:gd name="T4" fmla="*/ 38 w 44"/>
                      <a:gd name="T5" fmla="*/ 4 h 32"/>
                      <a:gd name="T6" fmla="*/ 6 w 44"/>
                      <a:gd name="T7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6" name="Freeform 108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37 w 76"/>
                      <a:gd name="T1" fmla="*/ 18 h 18"/>
                      <a:gd name="T2" fmla="*/ 25 w 76"/>
                      <a:gd name="T3" fmla="*/ 2 h 18"/>
                      <a:gd name="T4" fmla="*/ 37 w 76"/>
                      <a:gd name="T5" fmla="*/ 18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7" name="Freeform 109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21 h 44"/>
                      <a:gd name="T2" fmla="*/ 12 w 42"/>
                      <a:gd name="T3" fmla="*/ 9 h 44"/>
                      <a:gd name="T4" fmla="*/ 0 w 42"/>
                      <a:gd name="T5" fmla="*/ 2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9678" name="Freeform 110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7 w 31"/>
                      <a:gd name="T1" fmla="*/ 22 h 30"/>
                      <a:gd name="T2" fmla="*/ 31 w 31"/>
                      <a:gd name="T3" fmla="*/ 10 h 30"/>
                      <a:gd name="T4" fmla="*/ 7 w 31"/>
                      <a:gd name="T5" fmla="*/ 2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09679" name="Group 111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109680" name="Line 112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1" name="Line 113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2" name="Line 114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3" name="Line 115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4" name="Line 116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5" name="Line 117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6" name="Line 118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7" name="Line 119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8" name="Line 120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89" name="Line 121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0" name="Line 122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1" name="Line 123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2" name="Line 124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3" name="Line 125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4" name="Line 126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5" name="Line 127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6" name="Line 128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7" name="Line 129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8" name="Line 130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699" name="Line 131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0" name="Line 132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9701" name="Group 133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109702" name="Line 134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3" name="Line 135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4" name="Line 136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5" name="Line 137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6" name="Line 138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7" name="Line 139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8" name="Line 140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09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0" name="Line 142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1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2" name="Line 144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3" name="Line 145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4" name="Line 146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5" name="Line 147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6" name="Line 148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7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8" name="Line 150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19" name="Line 151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0" name="Line 152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1" name="Line 153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2" name="Line 154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3" name="Line 155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4" name="Line 156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5" name="Line 157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9726" name="Line 158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pic>
          <p:nvPicPr>
            <p:cNvPr id="109727" name="Picture 159" descr="earth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 spd="med"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97C9B1B7-0B0C-4742-839C-55792EA4CFD5}" type="slidenum">
              <a:rPr lang="en-US"/>
              <a:pPr/>
              <a:t>1</a:t>
            </a:fld>
            <a:endParaRPr lang="en-US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828800"/>
            <a:ext cx="6934200" cy="2362200"/>
          </a:xfrm>
        </p:spPr>
        <p:txBody>
          <a:bodyPr/>
          <a:lstStyle/>
          <a:p>
            <a:r>
              <a:rPr lang="en-US" sz="5400" dirty="0" smtClean="0"/>
              <a:t>Management Communications and Intercultural Contexts</a:t>
            </a:r>
            <a:endParaRPr lang="en-US" sz="5400" dirty="0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886200" y="5334000"/>
            <a:ext cx="1905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rgbClr val="FF0000"/>
                </a:solidFill>
              </a:rPr>
              <a:t>Zeenat</a:t>
            </a:r>
            <a:r>
              <a:rPr lang="en-US" sz="2000" b="1" i="1" dirty="0" smtClean="0">
                <a:solidFill>
                  <a:srgbClr val="FF0000"/>
                </a:solidFill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Jabbar</a:t>
            </a:r>
            <a:endParaRPr lang="en-US" sz="2000" b="1" i="1" dirty="0">
              <a:solidFill>
                <a:srgbClr val="FF0000"/>
              </a:solidFill>
            </a:endParaRPr>
          </a:p>
          <a:p>
            <a:pPr algn="ctr"/>
            <a:endParaRPr lang="en-US" sz="2000" b="1" i="1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28769-11FE-4A7A-A37D-49B73D37801F}" type="slidenum">
              <a:rPr lang="en-US"/>
              <a:pPr/>
              <a:t>2</a:t>
            </a:fld>
            <a:endParaRPr lang="en-US"/>
          </a:p>
        </p:txBody>
      </p:sp>
      <p:sp>
        <p:nvSpPr>
          <p:cNvPr id="706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Definition of Culture</a:t>
            </a:r>
          </a:p>
        </p:txBody>
      </p:sp>
      <p:sp>
        <p:nvSpPr>
          <p:cNvPr id="706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“Culture is everything that people have, think, and do as members of their society.”</a:t>
            </a:r>
          </a:p>
          <a:p>
            <a:pPr>
              <a:buFontTx/>
              <a:buNone/>
            </a:pPr>
            <a:r>
              <a:rPr lang="en-US"/>
              <a:t>			</a:t>
            </a:r>
            <a:r>
              <a:rPr lang="en-US" sz="2400"/>
              <a:t>Professor Gary P. Ferraro</a:t>
            </a:r>
          </a:p>
          <a:p>
            <a:pPr>
              <a:buFontTx/>
              <a:buNone/>
            </a:pPr>
            <a:r>
              <a:rPr lang="en-US" sz="2400"/>
              <a:t>			</a:t>
            </a:r>
            <a:r>
              <a:rPr lang="en-US" sz="2400" i="1"/>
              <a:t>The Cultural Dimensions of</a:t>
            </a:r>
          </a:p>
          <a:p>
            <a:pPr>
              <a:buFontTx/>
              <a:buNone/>
            </a:pPr>
            <a:r>
              <a:rPr lang="en-US" sz="2400" i="1"/>
              <a:t>			International Business</a:t>
            </a:r>
            <a:r>
              <a:rPr lang="en-US" sz="2400"/>
              <a:t>, 3e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2F5E-C36A-428A-9A07-7E38A85DBE06}" type="slidenum">
              <a:rPr lang="en-US"/>
              <a:pPr/>
              <a:t>3</a:t>
            </a:fld>
            <a:endParaRPr lang="en-US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Culture is composed of . . .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Material objects</a:t>
            </a:r>
          </a:p>
          <a:p>
            <a:r>
              <a:rPr lang="en-US"/>
              <a:t>Ideas, values, and attitudes</a:t>
            </a:r>
          </a:p>
          <a:p>
            <a:r>
              <a:rPr lang="en-US"/>
              <a:t>Expected patterns of behavior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084BD-D9C6-49DE-8084-C092F4C4B637}" type="slidenum">
              <a:rPr lang="en-US"/>
              <a:pPr/>
              <a:t>4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Principles of Culture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culture is learned.</a:t>
            </a:r>
          </a:p>
          <a:p>
            <a:r>
              <a:rPr lang="en-US"/>
              <a:t>Culture is universal to human society.</a:t>
            </a:r>
          </a:p>
          <a:p>
            <a:r>
              <a:rPr lang="en-US"/>
              <a:t>All cultures are constantly undergoing change.</a:t>
            </a:r>
          </a:p>
          <a:p>
            <a:r>
              <a:rPr lang="en-US"/>
              <a:t>Some cultures change more quickly than others.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D389D-0D4C-4688-AD3D-9B06DB3E3832}" type="slidenum">
              <a:rPr lang="en-US"/>
              <a:pPr/>
              <a:t>5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8364537" cy="1143000"/>
          </a:xfrm>
        </p:spPr>
        <p:txBody>
          <a:bodyPr/>
          <a:lstStyle/>
          <a:p>
            <a:r>
              <a:rPr lang="en-US"/>
              <a:t>Some Principles of Culture </a:t>
            </a:r>
            <a:endParaRPr lang="en-US" sz="420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Culture is </a:t>
            </a:r>
            <a:r>
              <a:rPr lang="en-US" i="1"/>
              <a:t>not</a:t>
            </a:r>
            <a:r>
              <a:rPr lang="en-US"/>
              <a:t>  value-neutral.</a:t>
            </a:r>
          </a:p>
          <a:p>
            <a:r>
              <a:rPr lang="en-US"/>
              <a:t>Not all cultures are equally complex.</a:t>
            </a:r>
          </a:p>
          <a:p>
            <a:r>
              <a:rPr lang="en-US"/>
              <a:t>Virtually all cultures permit the development of sub-cultures.</a:t>
            </a:r>
          </a:p>
          <a:p>
            <a:r>
              <a:rPr lang="en-US"/>
              <a:t>Culture can influence biology and biology can influence culture.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AEBC8-6784-4A38-9460-0491B5438749}" type="slidenum">
              <a:rPr lang="en-US"/>
              <a:pPr/>
              <a:t>6</a:t>
            </a:fld>
            <a:endParaRPr 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Functions of Culture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Cultures universally respond to human problems and challenges by developing systems to deal with them.</a:t>
            </a:r>
          </a:p>
          <a:p>
            <a:pPr lvl="1"/>
            <a:r>
              <a:rPr lang="en-US"/>
              <a:t>Economic systems</a:t>
            </a:r>
          </a:p>
          <a:p>
            <a:pPr lvl="1"/>
            <a:r>
              <a:rPr lang="en-US"/>
              <a:t>Marriage and family systems</a:t>
            </a:r>
          </a:p>
          <a:p>
            <a:pPr lvl="1"/>
            <a:r>
              <a:rPr lang="en-US"/>
              <a:t>Educational systems</a:t>
            </a:r>
          </a:p>
          <a:p>
            <a:pPr lvl="1"/>
            <a:r>
              <a:rPr lang="en-US"/>
              <a:t>Supernatural belief systems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0B6DA-CFC1-4B63-BE48-9A6A446A46E9}" type="slidenum">
              <a:rPr lang="en-US"/>
              <a:pPr/>
              <a:t>7</a:t>
            </a:fld>
            <a:endParaRPr lang="en-US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Cultural Change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Cultures change because of </a:t>
            </a:r>
            <a:r>
              <a:rPr lang="en-US" i="1"/>
              <a:t>internal</a:t>
            </a:r>
            <a:r>
              <a:rPr lang="en-US"/>
              <a:t> forces such as discovery and innovation.</a:t>
            </a:r>
          </a:p>
          <a:p>
            <a:r>
              <a:rPr lang="en-US"/>
              <a:t>Cultures change because of </a:t>
            </a:r>
            <a:r>
              <a:rPr lang="en-US" i="1"/>
              <a:t>external</a:t>
            </a:r>
            <a:r>
              <a:rPr lang="en-US"/>
              <a:t> forces such as diffusion and borrowing.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00D2-D2E6-4652-971C-21968C943BC8}" type="slidenum">
              <a:rPr lang="en-US"/>
              <a:pPr/>
              <a:t>8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Affecting Cultural Change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Relative Advantage:  Is it superior to what already exists?</a:t>
            </a:r>
          </a:p>
          <a:p>
            <a:r>
              <a:rPr lang="en-US"/>
              <a:t>Compatibility:  Is it consistent with existing cultural patterns?</a:t>
            </a:r>
          </a:p>
          <a:p>
            <a:r>
              <a:rPr lang="en-US"/>
              <a:t>Complexity:  Is it easily understood?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D814F-2E94-4FE1-A264-CA08D93F940D}" type="slidenum">
              <a:rPr lang="en-US"/>
              <a:pPr/>
              <a:t>9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Ethnocentrism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cultures, to one degree or another, display </a:t>
            </a:r>
            <a:r>
              <a:rPr lang="en-US" i="1"/>
              <a:t>ethnocentrism</a:t>
            </a:r>
            <a:r>
              <a:rPr lang="en-US"/>
              <a:t>, or the tendency to evaluate a foreigner or outsider’s behavior by the standards of one’s own culture.</a:t>
            </a:r>
          </a:p>
          <a:p>
            <a:r>
              <a:rPr lang="en-US"/>
              <a:t>All cultures also display the tendency to believe that they are somehow superior to all others.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AA0A3-0A96-4522-8F15-C260DB28B132}" type="slidenum">
              <a:rPr lang="en-US"/>
              <a:pPr/>
              <a:t>10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Ethnocentrism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We take our own culture for granted.</a:t>
            </a:r>
          </a:p>
          <a:p>
            <a:pPr>
              <a:lnSpc>
                <a:spcPct val="90000"/>
              </a:lnSpc>
            </a:pPr>
            <a:r>
              <a:rPr lang="en-US"/>
              <a:t>We see our behavior as “correct” and others’ as somehow “wrong.”</a:t>
            </a:r>
          </a:p>
          <a:p>
            <a:pPr>
              <a:lnSpc>
                <a:spcPct val="90000"/>
              </a:lnSpc>
            </a:pPr>
            <a:r>
              <a:rPr lang="en-US"/>
              <a:t>Ethnocentrism can enhance group solidarity within a society.</a:t>
            </a:r>
          </a:p>
          <a:p>
            <a:pPr>
              <a:lnSpc>
                <a:spcPct val="90000"/>
              </a:lnSpc>
            </a:pPr>
            <a:r>
              <a:rPr lang="en-US"/>
              <a:t>Ethnocentrism can also foster prejudice, contempt, inaccurate stereotypes, and conflict.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24636-BE23-4BD4-BFDD-F4FB6806BC7B}" type="slidenum">
              <a:rPr lang="en-US"/>
              <a:pPr/>
              <a:t>11</a:t>
            </a:fld>
            <a:endParaRPr 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Domestic Cultural Variables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Gender</a:t>
            </a:r>
          </a:p>
          <a:p>
            <a:r>
              <a:rPr lang="en-US"/>
              <a:t>Ethnicity</a:t>
            </a:r>
          </a:p>
          <a:p>
            <a:r>
              <a:rPr lang="en-US"/>
              <a:t>Age</a:t>
            </a:r>
          </a:p>
          <a:p>
            <a:r>
              <a:rPr lang="en-US"/>
              <a:t>Ability</a:t>
            </a:r>
          </a:p>
          <a:p>
            <a:r>
              <a:rPr lang="en-US"/>
              <a:t>Preference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424F-7FE8-48A2-9D5A-E91ECA4EB550}" type="slidenum">
              <a:rPr lang="en-US"/>
              <a:pPr/>
              <a:t>12</a:t>
            </a:fld>
            <a:endParaRPr lang="en-US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 of Culture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Individualism vs. Collectivism</a:t>
            </a:r>
          </a:p>
          <a:p>
            <a:r>
              <a:rPr lang="en-US"/>
              <a:t>Masculinity vs. Femininity</a:t>
            </a:r>
          </a:p>
          <a:p>
            <a:r>
              <a:rPr lang="en-US"/>
              <a:t>Power Distance</a:t>
            </a:r>
          </a:p>
          <a:p>
            <a:r>
              <a:rPr lang="en-US"/>
              <a:t>Uncertainty Avoidance</a:t>
            </a:r>
          </a:p>
          <a:p>
            <a:r>
              <a:rPr lang="en-US"/>
              <a:t>Short-Term vs. Long-Term Orientation</a:t>
            </a:r>
          </a:p>
          <a:p>
            <a:r>
              <a:rPr lang="en-US"/>
              <a:t>High vs. Low Context</a:t>
            </a:r>
          </a:p>
          <a:p>
            <a:r>
              <a:rPr lang="en-US"/>
              <a:t>Immediacy and Expression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5E16C-52BB-494C-BF74-A99571036196}" type="slidenum">
              <a:rPr lang="en-US"/>
              <a:pPr/>
              <a:t>13</a:t>
            </a:fld>
            <a:endParaRPr lang="en-US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Cross-Cultural</a:t>
            </a:r>
            <a:br>
              <a:rPr lang="en-US"/>
            </a:br>
            <a:r>
              <a:rPr lang="en-US"/>
              <a:t>Communication Skills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 The capacity to accept the relativity of one’s own knowledge and perceptions</a:t>
            </a:r>
          </a:p>
          <a:p>
            <a:r>
              <a:rPr lang="en-US"/>
              <a:t> The capacity to be non-judgmental</a:t>
            </a:r>
          </a:p>
          <a:p>
            <a:r>
              <a:rPr lang="en-US"/>
              <a:t> A tolerance for ambiguity</a:t>
            </a:r>
          </a:p>
          <a:p>
            <a:r>
              <a:rPr lang="en-US"/>
              <a:t> The capacity to communicate respect for other people’s ways, their country, and their values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7E0AA-7CDB-4C82-ADAF-1235C3DDF232}" type="slidenum">
              <a:rPr lang="en-US"/>
              <a:pPr/>
              <a:t>14</a:t>
            </a:fld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Cross-Cultural</a:t>
            </a:r>
            <a:br>
              <a:rPr lang="en-US"/>
            </a:br>
            <a:r>
              <a:rPr lang="en-US"/>
              <a:t>Communication Skills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 The capacity to display empathy</a:t>
            </a:r>
          </a:p>
          <a:p>
            <a:r>
              <a:rPr lang="en-US"/>
              <a:t> The capacity to be flexible</a:t>
            </a:r>
          </a:p>
          <a:p>
            <a:r>
              <a:rPr lang="en-US"/>
              <a:t> The capacity for turn-taking</a:t>
            </a:r>
          </a:p>
          <a:p>
            <a:r>
              <a:rPr lang="en-US"/>
              <a:t> The humility to acknowledge what you do not know or understand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EF9F-C21E-4A20-B4E7-3593440B6381}" type="slidenum">
              <a:rPr lang="en-US"/>
              <a:pPr/>
              <a:t>15</a:t>
            </a:fld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Process Assumptions About</a:t>
            </a:r>
            <a:br>
              <a:rPr lang="en-US" sz="4000"/>
            </a:br>
            <a:r>
              <a:rPr lang="en-US" sz="4000"/>
              <a:t>Cross-Cultural Interactions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 The other person sees the situation the same way you do.</a:t>
            </a:r>
          </a:p>
          <a:p>
            <a:pPr>
              <a:lnSpc>
                <a:spcPct val="90000"/>
              </a:lnSpc>
            </a:pPr>
            <a:r>
              <a:rPr lang="en-US"/>
              <a:t> The other person is making the same assumptions you are.</a:t>
            </a:r>
          </a:p>
          <a:p>
            <a:pPr>
              <a:lnSpc>
                <a:spcPct val="90000"/>
              </a:lnSpc>
            </a:pPr>
            <a:r>
              <a:rPr lang="en-US"/>
              <a:t> The other person is (or should be) experiencing the same feelings you are.</a:t>
            </a:r>
          </a:p>
          <a:p>
            <a:pPr>
              <a:lnSpc>
                <a:spcPct val="90000"/>
              </a:lnSpc>
            </a:pPr>
            <a:r>
              <a:rPr lang="en-US"/>
              <a:t> The communication situation has no relationship to past events.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D67CE-E29F-4332-B3A3-7005F01F5DEA}" type="slidenum">
              <a:rPr lang="en-US"/>
              <a:pPr/>
              <a:t>16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More Process Assumptions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/>
              <a:t> The other person’s understanding is (or should be) based on logic, not feelings.</a:t>
            </a:r>
          </a:p>
          <a:p>
            <a:r>
              <a:rPr lang="en-US" sz="2800"/>
              <a:t> The other person is the one who has the “problem” or who does not understand the logic of the situation.</a:t>
            </a:r>
          </a:p>
          <a:p>
            <a:r>
              <a:rPr lang="en-US" sz="2800"/>
              <a:t> Other cultures are changing and becoming more like your own culture and, therefore, other people are becoming more like you.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5E94-AD68-487F-ADFA-EE38D0A85A61}" type="slidenum">
              <a:rPr lang="en-US"/>
              <a:pPr/>
              <a:t>17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Hofstede’s Value Dimensions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  </a:t>
            </a:r>
            <a:r>
              <a:rPr lang="en-US" sz="4000"/>
              <a:t>Power Distance</a:t>
            </a:r>
          </a:p>
          <a:p>
            <a:r>
              <a:rPr lang="en-US" sz="4000"/>
              <a:t>  Uncertainty Avoidance</a:t>
            </a:r>
          </a:p>
          <a:p>
            <a:r>
              <a:rPr lang="en-US" sz="4000"/>
              <a:t>  Individualism</a:t>
            </a:r>
          </a:p>
          <a:p>
            <a:r>
              <a:rPr lang="en-US" sz="4000"/>
              <a:t>  Masculinity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8915-E7FD-4AD6-956F-1A8B91733730}" type="slidenum">
              <a:rPr lang="en-US"/>
              <a:pPr/>
              <a:t>18</a:t>
            </a:fld>
            <a:endParaRPr 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Hofstede’s Dimensions Defined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/>
              <a:t> </a:t>
            </a:r>
            <a:r>
              <a:rPr lang="en-US" sz="2800" b="1"/>
              <a:t>Power Distance</a:t>
            </a:r>
            <a:r>
              <a:rPr lang="en-US" sz="2800"/>
              <a:t> is a measure of the interpersonal power or influence between a superior and subordinate as perceived by the least powerful of the two.</a:t>
            </a:r>
          </a:p>
          <a:p>
            <a:r>
              <a:rPr lang="en-US" sz="2800"/>
              <a:t> </a:t>
            </a:r>
            <a:r>
              <a:rPr lang="en-US" sz="2800" b="1"/>
              <a:t>Uncertainty Avoidance</a:t>
            </a:r>
            <a:r>
              <a:rPr lang="en-US" sz="2800"/>
              <a:t> is the extent to which members of a culture will seek to reduce uncertainty or tolerate uncertainty by means of technology, law, or religion.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901E8-E23E-4D6E-9EC4-21924DB9F21A}" type="slidenum">
              <a:rPr lang="en-US"/>
              <a:pPr/>
              <a:t>19</a:t>
            </a:fld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8440737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Hofstede’s Dimensions Defined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/>
              <a:t> </a:t>
            </a:r>
            <a:r>
              <a:rPr lang="en-US" sz="2800" b="1"/>
              <a:t>Individualism</a:t>
            </a:r>
            <a:r>
              <a:rPr lang="en-US" sz="2800"/>
              <a:t> is a measure of a culture’s behavioral focus, determining whether decisions and behaviors are made by individuals acting alone or collectively by social convention.</a:t>
            </a:r>
          </a:p>
          <a:p>
            <a:r>
              <a:rPr lang="en-US" sz="2800"/>
              <a:t> </a:t>
            </a:r>
            <a:r>
              <a:rPr lang="en-US" sz="2800" b="1"/>
              <a:t>Masculinity</a:t>
            </a:r>
            <a:r>
              <a:rPr lang="en-US" sz="2800"/>
              <a:t> is a measure of the extent to which social and cultural roles are defined by sex and gender boundaries.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368A-D910-4D18-A018-8460FE1CA640}" type="slidenum">
              <a:rPr lang="en-US"/>
              <a:pPr/>
              <a:t>20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Climates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Evaluative vs. Descriptive</a:t>
            </a:r>
          </a:p>
          <a:p>
            <a:r>
              <a:rPr lang="en-US"/>
              <a:t> Control-oriented vs. Problem-oriented</a:t>
            </a:r>
          </a:p>
          <a:p>
            <a:r>
              <a:rPr lang="en-US"/>
              <a:t> Strategy vs. Spontaneity</a:t>
            </a:r>
          </a:p>
          <a:p>
            <a:r>
              <a:rPr lang="en-US"/>
              <a:t> Neutrality vs. Empathy</a:t>
            </a:r>
          </a:p>
          <a:p>
            <a:r>
              <a:rPr lang="en-US"/>
              <a:t> Superiority vs. Equality</a:t>
            </a:r>
          </a:p>
          <a:p>
            <a:r>
              <a:rPr lang="en-US"/>
              <a:t> Certainty vs. Provisionalism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67EFD-D1AD-4849-8BE8-BA0ABA79BA28}" type="slidenum">
              <a:rPr lang="en-US"/>
              <a:pPr/>
              <a:t>21</a:t>
            </a:fld>
            <a:endParaRPr lang="en-US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Variations In Value Orientation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3200"/>
              <a:t> </a:t>
            </a:r>
            <a:r>
              <a:rPr lang="en-US" sz="3200" b="1"/>
              <a:t>Relationship of Humans to Nature</a:t>
            </a:r>
          </a:p>
          <a:p>
            <a:pPr lvl="1">
              <a:lnSpc>
                <a:spcPct val="90000"/>
              </a:lnSpc>
            </a:pPr>
            <a:r>
              <a:rPr lang="en-US" sz="2800"/>
              <a:t> Subjugation to nature</a:t>
            </a:r>
          </a:p>
          <a:p>
            <a:pPr lvl="1">
              <a:lnSpc>
                <a:spcPct val="90000"/>
              </a:lnSpc>
            </a:pPr>
            <a:r>
              <a:rPr lang="en-US" sz="2800"/>
              <a:t> Harmony with nature</a:t>
            </a:r>
          </a:p>
          <a:p>
            <a:pPr lvl="1">
              <a:lnSpc>
                <a:spcPct val="90000"/>
              </a:lnSpc>
            </a:pPr>
            <a:r>
              <a:rPr lang="en-US" sz="2800"/>
              <a:t> Mastery over nature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body" sz="half" idx="2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200"/>
              <a:t> </a:t>
            </a:r>
            <a:r>
              <a:rPr lang="en-US" sz="3200" b="1"/>
              <a:t>Time Orientation</a:t>
            </a:r>
          </a:p>
          <a:p>
            <a:pPr lvl="1"/>
            <a:r>
              <a:rPr lang="en-US" sz="2800"/>
              <a:t> Past</a:t>
            </a:r>
          </a:p>
          <a:p>
            <a:pPr lvl="1"/>
            <a:r>
              <a:rPr lang="en-US" sz="2800"/>
              <a:t> Present</a:t>
            </a:r>
          </a:p>
          <a:p>
            <a:pPr lvl="1"/>
            <a:r>
              <a:rPr lang="en-US" sz="2800"/>
              <a:t> Future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794D1-A887-44E1-9DEA-AACB3729D043}" type="slidenum">
              <a:rPr lang="en-US"/>
              <a:pPr/>
              <a:t>22</a:t>
            </a:fld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8669337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Variations in Value Orientation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 </a:t>
            </a:r>
            <a:r>
              <a:rPr lang="en-US" sz="3200" b="1"/>
              <a:t>Basic Nature of Human Beings</a:t>
            </a:r>
          </a:p>
          <a:p>
            <a:pPr lvl="1"/>
            <a:r>
              <a:rPr lang="en-US" sz="2800"/>
              <a:t> Evil</a:t>
            </a:r>
          </a:p>
          <a:p>
            <a:pPr lvl="1"/>
            <a:r>
              <a:rPr lang="en-US" sz="2800"/>
              <a:t> Neutral or mixed</a:t>
            </a:r>
          </a:p>
          <a:p>
            <a:pPr lvl="1"/>
            <a:r>
              <a:rPr lang="en-US" sz="2800"/>
              <a:t> Good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body" sz="half" idx="2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200"/>
              <a:t> </a:t>
            </a:r>
            <a:r>
              <a:rPr lang="en-US" sz="3200" b="1"/>
              <a:t>Activity Orientation</a:t>
            </a:r>
          </a:p>
          <a:p>
            <a:pPr lvl="1"/>
            <a:r>
              <a:rPr lang="en-US"/>
              <a:t> </a:t>
            </a:r>
            <a:r>
              <a:rPr lang="en-US" sz="2800"/>
              <a:t>Being</a:t>
            </a:r>
          </a:p>
          <a:p>
            <a:pPr lvl="1"/>
            <a:r>
              <a:rPr lang="en-US" sz="2800"/>
              <a:t> Containing and controlling</a:t>
            </a:r>
          </a:p>
          <a:p>
            <a:pPr lvl="1"/>
            <a:r>
              <a:rPr lang="en-US" sz="2800"/>
              <a:t> Doing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A34B-D1AF-43EB-A621-618937E79B46}" type="slidenum">
              <a:rPr lang="en-US"/>
              <a:pPr/>
              <a:t>23</a:t>
            </a:fld>
            <a:endParaRPr lang="en-US"/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30275"/>
            <a:ext cx="8516937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Variations in Value Orientation 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200" b="1"/>
              <a:t> Relationships Among People</a:t>
            </a:r>
          </a:p>
          <a:p>
            <a:pPr lvl="1"/>
            <a:r>
              <a:rPr lang="en-US"/>
              <a:t> </a:t>
            </a:r>
            <a:r>
              <a:rPr lang="en-US" sz="2800"/>
              <a:t>Hierarchical</a:t>
            </a:r>
          </a:p>
          <a:p>
            <a:pPr lvl="1"/>
            <a:r>
              <a:rPr lang="en-US" sz="2800"/>
              <a:t> Group</a:t>
            </a:r>
          </a:p>
          <a:p>
            <a:pPr lvl="1"/>
            <a:r>
              <a:rPr lang="en-US" sz="2800"/>
              <a:t> Individualistic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body" sz="half" idx="2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 </a:t>
            </a:r>
            <a:r>
              <a:rPr lang="en-US" sz="3200" b="1"/>
              <a:t>Orientation to Space</a:t>
            </a:r>
          </a:p>
          <a:p>
            <a:pPr lvl="1"/>
            <a:r>
              <a:rPr lang="en-US"/>
              <a:t> </a:t>
            </a:r>
            <a:r>
              <a:rPr lang="en-US" sz="2800"/>
              <a:t>Private</a:t>
            </a:r>
          </a:p>
          <a:p>
            <a:pPr lvl="1"/>
            <a:r>
              <a:rPr lang="en-US" sz="2800"/>
              <a:t> Mixed</a:t>
            </a:r>
          </a:p>
          <a:p>
            <a:pPr lvl="1"/>
            <a:r>
              <a:rPr lang="en-US" sz="2800"/>
              <a:t> Public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0BB9-72C1-404F-94F7-332732CCA24E}" type="slidenum">
              <a:rPr lang="en-US"/>
              <a:pPr/>
              <a:t>24</a:t>
            </a:fld>
            <a:endParaRPr lang="en-US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/>
              <a:t>The Effective Global Executive Should Be Able to: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 Develop and use global strategic skills.</a:t>
            </a:r>
          </a:p>
          <a:p>
            <a:pPr>
              <a:lnSpc>
                <a:spcPct val="90000"/>
              </a:lnSpc>
            </a:pPr>
            <a:r>
              <a:rPr lang="en-US"/>
              <a:t> Manage change and transition.</a:t>
            </a:r>
          </a:p>
          <a:p>
            <a:pPr>
              <a:lnSpc>
                <a:spcPct val="90000"/>
              </a:lnSpc>
            </a:pPr>
            <a:r>
              <a:rPr lang="en-US"/>
              <a:t> Manage cultural diversity.</a:t>
            </a:r>
          </a:p>
          <a:p>
            <a:pPr>
              <a:lnSpc>
                <a:spcPct val="90000"/>
              </a:lnSpc>
            </a:pPr>
            <a:r>
              <a:rPr lang="en-US"/>
              <a:t> Design and function in flexible organizational structures.</a:t>
            </a:r>
          </a:p>
          <a:p>
            <a:pPr>
              <a:lnSpc>
                <a:spcPct val="90000"/>
              </a:lnSpc>
            </a:pPr>
            <a:r>
              <a:rPr lang="en-US"/>
              <a:t> Work with others and in teams.</a:t>
            </a:r>
          </a:p>
          <a:p>
            <a:pPr>
              <a:lnSpc>
                <a:spcPct val="90000"/>
              </a:lnSpc>
            </a:pPr>
            <a:r>
              <a:rPr lang="en-US"/>
              <a:t> Learn &amp; transfer organizational knowledge.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theme/theme1.xml><?xml version="1.0" encoding="utf-8"?>
<a:theme xmlns:a="http://schemas.openxmlformats.org/drawingml/2006/main" name="Global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146</TotalTime>
  <Words>849</Words>
  <Application>Microsoft Office PowerPoint</Application>
  <PresentationFormat>On-screen Show (4:3)</PresentationFormat>
  <Paragraphs>151</Paragraphs>
  <Slides>24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Global</vt:lpstr>
      <vt:lpstr>Management Communications and Intercultural Contexts</vt:lpstr>
      <vt:lpstr>A Definition of Culture</vt:lpstr>
      <vt:lpstr>Culture is composed of . . .</vt:lpstr>
      <vt:lpstr>Some Principles of Culture</vt:lpstr>
      <vt:lpstr>Some Principles of Culture </vt:lpstr>
      <vt:lpstr>Functions of Culture</vt:lpstr>
      <vt:lpstr>Cultural Change</vt:lpstr>
      <vt:lpstr>Issues Affecting Cultural Change</vt:lpstr>
      <vt:lpstr>Ethnocentrism</vt:lpstr>
      <vt:lpstr>Ethnocentrism </vt:lpstr>
      <vt:lpstr>Domestic Cultural Variables</vt:lpstr>
      <vt:lpstr>Dimensions of Culture</vt:lpstr>
      <vt:lpstr>Cross-Cultural Communication Skills</vt:lpstr>
      <vt:lpstr>Cross-Cultural Communication Skills </vt:lpstr>
      <vt:lpstr>Process Assumptions About Cross-Cultural Interactions</vt:lpstr>
      <vt:lpstr>More Process Assumptions</vt:lpstr>
      <vt:lpstr>Hofstede’s Value Dimensions</vt:lpstr>
      <vt:lpstr>Hofstede’s Dimensions Defined</vt:lpstr>
      <vt:lpstr>Hofstede’s Dimensions Defined </vt:lpstr>
      <vt:lpstr>Communication Climates</vt:lpstr>
      <vt:lpstr>Variations In Value Orientation</vt:lpstr>
      <vt:lpstr>Variations in Value Orientation </vt:lpstr>
      <vt:lpstr>Variations in Value Orientation </vt:lpstr>
      <vt:lpstr>The Effective Global Executive Should Be Able to:</vt:lpstr>
    </vt:vector>
  </TitlesOfParts>
  <Company>College of Business, University of Notre Dame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Culture</dc:title>
  <dc:creator>jorourke</dc:creator>
  <cp:lastModifiedBy>Administrator</cp:lastModifiedBy>
  <cp:revision>42</cp:revision>
  <cp:lastPrinted>1601-01-01T00:00:00Z</cp:lastPrinted>
  <dcterms:created xsi:type="dcterms:W3CDTF">2001-03-06T15:59:49Z</dcterms:created>
  <dcterms:modified xsi:type="dcterms:W3CDTF">2013-07-17T06:14:07Z</dcterms:modified>
</cp:coreProperties>
</file>