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s/slide56.xml" ContentType="application/vnd.openxmlformats-officedocument.presentationml.slide+xml"/>
  <Override PartName="/ppt/slides/slide5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1" d="100"/>
          <a:sy n="61" d="100"/>
        </p:scale>
        <p:origin x="-1542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3EAF-FF87-418F-A648-AB88547178D3}" type="datetimeFigureOut">
              <a:rPr lang="en-GB" smtClean="0"/>
              <a:pPr/>
              <a:t>01/07/2013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18922-BCF5-4CFB-812B-D524824AB2B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3787747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3EAF-FF87-418F-A648-AB88547178D3}" type="datetimeFigureOut">
              <a:rPr lang="en-GB" smtClean="0"/>
              <a:pPr/>
              <a:t>01/07/2013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18922-BCF5-4CFB-812B-D524824AB2B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6230159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3EAF-FF87-418F-A648-AB88547178D3}" type="datetimeFigureOut">
              <a:rPr lang="en-GB" smtClean="0"/>
              <a:pPr/>
              <a:t>01/07/2013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18922-BCF5-4CFB-812B-D524824AB2B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6923734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3EAF-FF87-418F-A648-AB88547178D3}" type="datetimeFigureOut">
              <a:rPr lang="en-GB" smtClean="0"/>
              <a:pPr/>
              <a:t>01/07/2013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18922-BCF5-4CFB-812B-D524824AB2B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9641811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3EAF-FF87-418F-A648-AB88547178D3}" type="datetimeFigureOut">
              <a:rPr lang="en-GB" smtClean="0"/>
              <a:pPr/>
              <a:t>01/07/2013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18922-BCF5-4CFB-812B-D524824AB2B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7187009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3EAF-FF87-418F-A648-AB88547178D3}" type="datetimeFigureOut">
              <a:rPr lang="en-GB" smtClean="0"/>
              <a:pPr/>
              <a:t>01/07/2013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18922-BCF5-4CFB-812B-D524824AB2B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7019216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3EAF-FF87-418F-A648-AB88547178D3}" type="datetimeFigureOut">
              <a:rPr lang="en-GB" smtClean="0"/>
              <a:pPr/>
              <a:t>01/07/2013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18922-BCF5-4CFB-812B-D524824AB2B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6447881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3EAF-FF87-418F-A648-AB88547178D3}" type="datetimeFigureOut">
              <a:rPr lang="en-GB" smtClean="0"/>
              <a:pPr/>
              <a:t>01/07/2013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18922-BCF5-4CFB-812B-D524824AB2B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9906361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3EAF-FF87-418F-A648-AB88547178D3}" type="datetimeFigureOut">
              <a:rPr lang="en-GB" smtClean="0"/>
              <a:pPr/>
              <a:t>01/07/2013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18922-BCF5-4CFB-812B-D524824AB2B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8662629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3EAF-FF87-418F-A648-AB88547178D3}" type="datetimeFigureOut">
              <a:rPr lang="en-GB" smtClean="0"/>
              <a:pPr/>
              <a:t>01/07/2013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18922-BCF5-4CFB-812B-D524824AB2B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6233186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D3EAF-FF87-418F-A648-AB88547178D3}" type="datetimeFigureOut">
              <a:rPr lang="en-GB" smtClean="0"/>
              <a:pPr/>
              <a:t>01/07/2013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F18922-BCF5-4CFB-812B-D524824AB2B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6535098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1D3EAF-FF87-418F-A648-AB88547178D3}" type="datetimeFigureOut">
              <a:rPr lang="en-GB" smtClean="0"/>
              <a:pPr/>
              <a:t>01/07/2013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F18922-BCF5-4CFB-812B-D524824AB2B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7695951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691680" y="524578"/>
            <a:ext cx="562602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3600" b="1" dirty="0" smtClean="0">
                <a:solidFill>
                  <a:srgbClr val="0070C0"/>
                </a:solidFill>
              </a:rPr>
              <a:t>Local Governance:</a:t>
            </a:r>
          </a:p>
          <a:p>
            <a:pPr algn="ctr"/>
            <a:r>
              <a:rPr lang="en-GB" sz="3600" b="1" dirty="0" smtClean="0">
                <a:solidFill>
                  <a:srgbClr val="0070C0"/>
                </a:solidFill>
              </a:rPr>
              <a:t>Perceptions and Preferences</a:t>
            </a:r>
            <a:endParaRPr lang="en-GB" sz="3600" b="1" dirty="0">
              <a:solidFill>
                <a:srgbClr val="0070C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635896" y="6021287"/>
            <a:ext cx="19756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400" b="1" dirty="0" err="1" smtClean="0">
                <a:solidFill>
                  <a:srgbClr val="0070C0"/>
                </a:solidFill>
              </a:rPr>
              <a:t>Zeenat</a:t>
            </a:r>
            <a:r>
              <a:rPr lang="en-GB" sz="2400" b="1" dirty="0" smtClean="0">
                <a:solidFill>
                  <a:srgbClr val="0070C0"/>
                </a:solidFill>
              </a:rPr>
              <a:t> </a:t>
            </a:r>
            <a:r>
              <a:rPr lang="en-GB" sz="2400" b="1" dirty="0" err="1" smtClean="0">
                <a:solidFill>
                  <a:srgbClr val="0070C0"/>
                </a:solidFill>
              </a:rPr>
              <a:t>Jabbar</a:t>
            </a:r>
            <a:endParaRPr lang="en-GB" sz="2400" b="1" dirty="0">
              <a:solidFill>
                <a:srgbClr val="0070C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691680" y="6453336"/>
            <a:ext cx="615995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600" b="1" i="1" dirty="0" smtClean="0">
                <a:solidFill>
                  <a:srgbClr val="0070C0"/>
                </a:solidFill>
              </a:rPr>
              <a:t>Source: Urban Institute of International Development and Governance</a:t>
            </a:r>
            <a:endParaRPr lang="en-GB" sz="1600" b="1" i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5288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496" y="908720"/>
            <a:ext cx="9030271" cy="48245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14732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1654" y="1052736"/>
            <a:ext cx="8610826" cy="42484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382206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496" y="1484784"/>
            <a:ext cx="9083955" cy="31683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346757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350" y="1124745"/>
            <a:ext cx="9109854" cy="45365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677193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412776"/>
            <a:ext cx="9144000" cy="26642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4050779"/>
            <a:ext cx="9144000" cy="8903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76999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521" y="548680"/>
            <a:ext cx="8640960" cy="58326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050609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908720"/>
            <a:ext cx="9127794" cy="48965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256576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504" y="404665"/>
            <a:ext cx="8928992" cy="60486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599796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332656"/>
            <a:ext cx="9144000" cy="1008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496" y="1196752"/>
            <a:ext cx="9108504" cy="1008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5536" y="2204864"/>
            <a:ext cx="8352928" cy="46531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740465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052736"/>
            <a:ext cx="9109822" cy="45365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782345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2454" y="476672"/>
            <a:ext cx="8914042" cy="57606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94022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34" y="1340768"/>
            <a:ext cx="9136466" cy="40324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547336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504" y="764705"/>
            <a:ext cx="8928992" cy="54726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902322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866" y="1340768"/>
            <a:ext cx="9104134" cy="20882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3259262"/>
            <a:ext cx="9124932" cy="14658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858021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718" y="1196752"/>
            <a:ext cx="9132282" cy="41764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20666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9512" y="476672"/>
            <a:ext cx="8784975" cy="5904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833830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700808"/>
            <a:ext cx="9144000" cy="31683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335023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6382" y="332657"/>
            <a:ext cx="9107618" cy="61206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326565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350" y="332656"/>
            <a:ext cx="9118650" cy="63367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901292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888" y="1124744"/>
            <a:ext cx="9082616" cy="1944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9454" y="3138488"/>
            <a:ext cx="9089050" cy="1586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190658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6390" y="476672"/>
            <a:ext cx="8088058" cy="59046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347713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496" y="404664"/>
            <a:ext cx="9051575" cy="61206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096730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76" y="692696"/>
            <a:ext cx="9140924" cy="20882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355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2708920"/>
            <a:ext cx="9108504" cy="30502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792737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520" y="404664"/>
            <a:ext cx="8640960" cy="60486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959469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650" y="620688"/>
            <a:ext cx="9145650" cy="55446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38960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5554" y="188640"/>
            <a:ext cx="8890942" cy="65671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238325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484784"/>
            <a:ext cx="9108504" cy="36724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373745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9512" y="764704"/>
            <a:ext cx="8818103" cy="56166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13561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859" y="548680"/>
            <a:ext cx="9125141" cy="58326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058151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124744"/>
            <a:ext cx="9108504" cy="45365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464629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264" y="764705"/>
            <a:ext cx="9086736" cy="53285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368558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628800"/>
            <a:ext cx="9108504" cy="36724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917978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496" y="404664"/>
            <a:ext cx="9108504" cy="60486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581343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556792"/>
            <a:ext cx="9153162" cy="40324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299944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476672"/>
            <a:ext cx="9108504" cy="25202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584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194" y="2708920"/>
            <a:ext cx="9096806" cy="35283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486444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6207" y="836712"/>
            <a:ext cx="9107793" cy="49685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62509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8640"/>
            <a:ext cx="8784976" cy="6552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762352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3071" y="260648"/>
            <a:ext cx="9025433" cy="6363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740561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988840"/>
            <a:ext cx="9108504" cy="30963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099704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052736"/>
            <a:ext cx="9108504" cy="49685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544201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83902" y="332656"/>
            <a:ext cx="8092554" cy="63446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008177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268760"/>
            <a:ext cx="9108504" cy="40324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712634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548680"/>
            <a:ext cx="9138103" cy="18001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403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7122" y="2420888"/>
            <a:ext cx="9145226" cy="36724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018951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504" y="0"/>
            <a:ext cx="9001000" cy="6857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044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196752"/>
            <a:ext cx="9108504" cy="3960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858439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9512" y="260649"/>
            <a:ext cx="8856984" cy="62646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254423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980729"/>
            <a:ext cx="9144000" cy="4608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036271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476672"/>
            <a:ext cx="8964488" cy="60486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680910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692696"/>
            <a:ext cx="9108504" cy="9361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017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556792"/>
            <a:ext cx="9108504" cy="51125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023618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1195" y="260648"/>
            <a:ext cx="8377269" cy="6408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814427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591" y="1196753"/>
            <a:ext cx="9099409" cy="40324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1137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64056" y="332656"/>
            <a:ext cx="7968384" cy="60486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667734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2029" y="1"/>
            <a:ext cx="914806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185561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496" y="1412776"/>
            <a:ext cx="9108503" cy="36003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367752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4757" y="332656"/>
            <a:ext cx="9148757" cy="60486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505577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27" y="260649"/>
            <a:ext cx="9140773" cy="62646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436901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4496" y="188640"/>
            <a:ext cx="9040338" cy="6552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628713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041" y="404664"/>
            <a:ext cx="9095959" cy="5976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958475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343" y="260648"/>
            <a:ext cx="9106657" cy="63367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240762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9512" y="116633"/>
            <a:ext cx="8732245" cy="6777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753432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4541" y="620688"/>
            <a:ext cx="9023963" cy="5904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634509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7587" y="332656"/>
            <a:ext cx="9087796" cy="61206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735707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189</TotalTime>
  <Words>17</Words>
  <Application>Microsoft Office PowerPoint</Application>
  <PresentationFormat>On-screen Show (4:3)</PresentationFormat>
  <Paragraphs>4</Paragraphs>
  <Slides>63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63</vt:i4>
      </vt:variant>
    </vt:vector>
  </HeadingPairs>
  <TitlesOfParts>
    <vt:vector size="64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  <vt:lpstr>Slide 51</vt:lpstr>
      <vt:lpstr>Slide 52</vt:lpstr>
      <vt:lpstr>Slide 53</vt:lpstr>
      <vt:lpstr>Slide 54</vt:lpstr>
      <vt:lpstr>Slide 55</vt:lpstr>
      <vt:lpstr>Slide 56</vt:lpstr>
      <vt:lpstr>Slide 57</vt:lpstr>
      <vt:lpstr>Slide 58</vt:lpstr>
      <vt:lpstr>Slide 59</vt:lpstr>
      <vt:lpstr>Slide 60</vt:lpstr>
      <vt:lpstr>Slide 61</vt:lpstr>
      <vt:lpstr>Slide 62</vt:lpstr>
      <vt:lpstr>Slide 63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ZEENAT JABBAR</dc:creator>
  <cp:lastModifiedBy>NTS</cp:lastModifiedBy>
  <cp:revision>10</cp:revision>
  <dcterms:created xsi:type="dcterms:W3CDTF">2013-06-30T08:17:43Z</dcterms:created>
  <dcterms:modified xsi:type="dcterms:W3CDTF">2013-07-01T07:56:48Z</dcterms:modified>
</cp:coreProperties>
</file>