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8" r:id="rId12"/>
    <p:sldId id="279" r:id="rId13"/>
    <p:sldId id="280" r:id="rId14"/>
    <p:sldId id="281" r:id="rId15"/>
    <p:sldId id="282" r:id="rId16"/>
    <p:sldId id="283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2004-C30F-43F0-BA94-22B639DC105E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FB0EA-A94C-4144-978F-3E319C32B5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15709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2004-C30F-43F0-BA94-22B639DC105E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FB0EA-A94C-4144-978F-3E319C32B5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1602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2004-C30F-43F0-BA94-22B639DC105E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FB0EA-A94C-4144-978F-3E319C32B5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57467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2004-C30F-43F0-BA94-22B639DC105E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FB0EA-A94C-4144-978F-3E319C32B5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65742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2004-C30F-43F0-BA94-22B639DC105E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FB0EA-A94C-4144-978F-3E319C32B5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37212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2004-C30F-43F0-BA94-22B639DC105E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FB0EA-A94C-4144-978F-3E319C32B5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17697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2004-C30F-43F0-BA94-22B639DC105E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FB0EA-A94C-4144-978F-3E319C32B5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418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2004-C30F-43F0-BA94-22B639DC105E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FB0EA-A94C-4144-978F-3E319C32B5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43435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2004-C30F-43F0-BA94-22B639DC105E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FB0EA-A94C-4144-978F-3E319C32B5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75938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2004-C30F-43F0-BA94-22B639DC105E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FB0EA-A94C-4144-978F-3E319C32B5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69087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2004-C30F-43F0-BA94-22B639DC105E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FB0EA-A94C-4144-978F-3E319C32B5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46193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32004-C30F-43F0-BA94-22B639DC105E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FB0EA-A94C-4144-978F-3E319C32B5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64137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616332"/>
            <a:ext cx="67367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70C0"/>
                </a:solidFill>
              </a:rPr>
              <a:t>Local Governance and Service Delivery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3888" y="5949280"/>
            <a:ext cx="1975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 err="1" smtClean="0">
                <a:solidFill>
                  <a:srgbClr val="0070C0"/>
                </a:solidFill>
              </a:rPr>
              <a:t>Zeenat</a:t>
            </a:r>
            <a:r>
              <a:rPr lang="en-GB" sz="2400" b="1" dirty="0" smtClean="0">
                <a:solidFill>
                  <a:srgbClr val="0070C0"/>
                </a:solidFill>
              </a:rPr>
              <a:t> </a:t>
            </a:r>
            <a:r>
              <a:rPr lang="en-GB" sz="2400" b="1" dirty="0" err="1" smtClean="0">
                <a:solidFill>
                  <a:srgbClr val="0070C0"/>
                </a:solidFill>
              </a:rPr>
              <a:t>Jabbar</a:t>
            </a:r>
            <a:endParaRPr lang="en-GB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912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4370" y="241484"/>
            <a:ext cx="27961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70C0"/>
                </a:solidFill>
              </a:rPr>
              <a:t>Today’s Lecture</a:t>
            </a:r>
            <a:endParaRPr lang="en-GB" sz="32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7704" y="2924944"/>
            <a:ext cx="39500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Course Outline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Introduction to the Course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131385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54641" y="241484"/>
            <a:ext cx="2715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70C0"/>
                </a:solidFill>
              </a:rPr>
              <a:t>Course Outline</a:t>
            </a:r>
            <a:endParaRPr lang="en-GB" sz="3200" b="1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8856984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6435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54641" y="241484"/>
            <a:ext cx="2715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70C0"/>
                </a:solidFill>
              </a:rPr>
              <a:t>Course Outline</a:t>
            </a:r>
            <a:endParaRPr lang="en-GB" sz="3200" b="1" dirty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411" y="1196753"/>
            <a:ext cx="8669069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3289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54641" y="241484"/>
            <a:ext cx="2715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70C0"/>
                </a:solidFill>
              </a:rPr>
              <a:t>Course Outline</a:t>
            </a:r>
            <a:endParaRPr lang="en-GB" sz="3200" b="1" dirty="0">
              <a:solidFill>
                <a:srgbClr val="0070C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349" y="826259"/>
            <a:ext cx="7346051" cy="5843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6241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54641" y="241484"/>
            <a:ext cx="2715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70C0"/>
                </a:solidFill>
              </a:rPr>
              <a:t>Course Outline</a:t>
            </a:r>
            <a:endParaRPr lang="en-GB" sz="3200" b="1" dirty="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908720"/>
            <a:ext cx="7198533" cy="5798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5212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26228" y="241484"/>
            <a:ext cx="35724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070C0"/>
                </a:solidFill>
              </a:rPr>
              <a:t>Course Introduction</a:t>
            </a:r>
            <a:endParaRPr lang="en-GB" sz="3200" b="1" dirty="0"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803947"/>
            <a:ext cx="5562749" cy="586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6722" y="2996952"/>
            <a:ext cx="4359774" cy="3789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0103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5659"/>
            <a:ext cx="3124694" cy="145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079" y="1719271"/>
            <a:ext cx="3240360" cy="4230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093136"/>
            <a:ext cx="3888432" cy="2524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8510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3613944" cy="261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40968"/>
            <a:ext cx="3613944" cy="3272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2235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31" y="1412776"/>
            <a:ext cx="8961265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7768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728" y="548680"/>
            <a:ext cx="8765760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7949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499" y="1196752"/>
            <a:ext cx="9026005" cy="4464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6798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878" y="836712"/>
            <a:ext cx="9129382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394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763" y="620689"/>
            <a:ext cx="8515709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7459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1052736"/>
            <a:ext cx="907300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3266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8784976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2069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818" y="1052736"/>
            <a:ext cx="887167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8827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3" y="260648"/>
            <a:ext cx="7405956" cy="6284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0031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027" y="116632"/>
            <a:ext cx="5538848" cy="656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800100"/>
            <a:ext cx="8208912" cy="5869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7276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7"/>
            <a:ext cx="8893078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0584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371" y="1991295"/>
            <a:ext cx="8917125" cy="3381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6132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77" y="764704"/>
            <a:ext cx="8959019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1899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1556792"/>
            <a:ext cx="8977559" cy="381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896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016" y="404664"/>
            <a:ext cx="8760464" cy="602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106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124" y="332656"/>
            <a:ext cx="8900372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7721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83" y="1772816"/>
            <a:ext cx="8969313" cy="338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6862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3" y="225841"/>
            <a:ext cx="6305256" cy="6371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6971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1" y="116632"/>
            <a:ext cx="6259614" cy="656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7113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25</Words>
  <Application>Microsoft Office PowerPoint</Application>
  <PresentationFormat>On-screen Show (4:3)</PresentationFormat>
  <Paragraphs>10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ZEENAT JABBAR</dc:creator>
  <cp:lastModifiedBy>NTS</cp:lastModifiedBy>
  <cp:revision>8</cp:revision>
  <dcterms:created xsi:type="dcterms:W3CDTF">2013-06-29T18:39:34Z</dcterms:created>
  <dcterms:modified xsi:type="dcterms:W3CDTF">2013-07-01T06:01:04Z</dcterms:modified>
</cp:coreProperties>
</file>