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67"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48" y="135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4F2C35-CEA2-450A-A888-194A5D9D3272}"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4F2C35-CEA2-450A-A888-194A5D9D3272}"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4F2C35-CEA2-450A-A888-194A5D9D3272}"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4F2C35-CEA2-450A-A888-194A5D9D3272}"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4F2C35-CEA2-450A-A888-194A5D9D3272}" type="datetimeFigureOut">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4F2C35-CEA2-450A-A888-194A5D9D3272}" type="datetimeFigureOut">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F2C35-CEA2-450A-A888-194A5D9D3272}" type="datetimeFigureOut">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4F2C35-CEA2-450A-A888-194A5D9D3272}"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4F2C35-CEA2-450A-A888-194A5D9D3272}"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4F2C35-CEA2-450A-A888-194A5D9D3272}"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4F2C35-CEA2-450A-A888-194A5D9D3272}"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7BF4EC-D9F5-415D-9E88-F7C90B3BAF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4F2C35-CEA2-450A-A888-194A5D9D3272}" type="datetimeFigureOut">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7BF4EC-D9F5-415D-9E88-F7C90B3BAF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t>Lecture </a:t>
            </a:r>
            <a:r>
              <a:rPr lang="en-US" dirty="0"/>
              <a:t>8</a:t>
            </a:r>
            <a:r>
              <a:rPr lang="en-US" dirty="0" smtClean="0"/>
              <a:t>: </a:t>
            </a:r>
            <a:r>
              <a:rPr lang="en-US" dirty="0">
                <a:cs typeface="Times New Roman" pitchFamily="18" charset="0"/>
              </a:rPr>
              <a:t>Public Choice and the Political </a:t>
            </a:r>
            <a:r>
              <a:rPr lang="en-US" dirty="0" smtClean="0">
                <a:cs typeface="Times New Roman" pitchFamily="18" charset="0"/>
              </a:rPr>
              <a:t>Process</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fr-FR" smtClean="0"/>
              <a:t>Intro</a:t>
            </a:r>
          </a:p>
        </p:txBody>
      </p:sp>
      <p:sp>
        <p:nvSpPr>
          <p:cNvPr id="3075" name="Rectangle 3"/>
          <p:cNvSpPr>
            <a:spLocks noGrp="1" noChangeArrowheads="1"/>
          </p:cNvSpPr>
          <p:nvPr>
            <p:ph type="body" idx="1"/>
          </p:nvPr>
        </p:nvSpPr>
        <p:spPr/>
        <p:txBody>
          <a:bodyPr/>
          <a:lstStyle/>
          <a:p>
            <a:pPr eaLnBrk="1" hangingPunct="1">
              <a:lnSpc>
                <a:spcPct val="90000"/>
              </a:lnSpc>
            </a:pPr>
            <a:r>
              <a:rPr lang="fr-FR" sz="3600" smtClean="0">
                <a:latin typeface="Arial" charset="0"/>
                <a:cs typeface="Arial" charset="0"/>
              </a:rPr>
              <a:t>Public expenditures and taxes affect daily life</a:t>
            </a:r>
          </a:p>
          <a:p>
            <a:pPr eaLnBrk="1" hangingPunct="1">
              <a:lnSpc>
                <a:spcPct val="90000"/>
              </a:lnSpc>
            </a:pPr>
            <a:r>
              <a:rPr lang="fr-FR" sz="3600" smtClean="0">
                <a:latin typeface="Arial" charset="0"/>
                <a:cs typeface="Arial" charset="0"/>
              </a:rPr>
              <a:t>Democracy</a:t>
            </a:r>
          </a:p>
          <a:p>
            <a:pPr eaLnBrk="1" hangingPunct="1">
              <a:lnSpc>
                <a:spcPct val="90000"/>
              </a:lnSpc>
            </a:pPr>
            <a:r>
              <a:rPr lang="fr-FR" sz="3600" smtClean="0">
                <a:latin typeface="Arial" charset="0"/>
                <a:cs typeface="Arial" charset="0"/>
              </a:rPr>
              <a:t>Theory of Public choice studies how decisions to allocate resources and redistribute income are made through a nation’s political system.</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fr-FR" smtClean="0"/>
              <a:t>Plan</a:t>
            </a:r>
          </a:p>
        </p:txBody>
      </p:sp>
      <p:sp>
        <p:nvSpPr>
          <p:cNvPr id="4099" name="Rectangle 3"/>
          <p:cNvSpPr>
            <a:spLocks noGrp="1" noChangeArrowheads="1"/>
          </p:cNvSpPr>
          <p:nvPr>
            <p:ph type="body" idx="1"/>
          </p:nvPr>
        </p:nvSpPr>
        <p:spPr>
          <a:xfrm>
            <a:off x="685800" y="1752600"/>
            <a:ext cx="7772400" cy="4724400"/>
          </a:xfrm>
        </p:spPr>
        <p:txBody>
          <a:bodyPr/>
          <a:lstStyle/>
          <a:p>
            <a:pPr marL="812800" indent="-812800">
              <a:buFont typeface="Wingdings" pitchFamily="2" charset="2"/>
              <a:buAutoNum type="romanUcPeriod"/>
            </a:pPr>
            <a:r>
              <a:rPr lang="en-US" dirty="0" smtClean="0"/>
              <a:t>Supply of public goods </a:t>
            </a:r>
          </a:p>
          <a:p>
            <a:pPr marL="812800" indent="-812800">
              <a:buFont typeface="Wingdings" pitchFamily="2" charset="2"/>
              <a:buAutoNum type="romanUcPeriod"/>
            </a:pPr>
            <a:r>
              <a:rPr lang="en-US" dirty="0" smtClean="0"/>
              <a:t>Equilibrium model (majority rule) </a:t>
            </a:r>
          </a:p>
          <a:p>
            <a:pPr marL="812800" indent="-812800">
              <a:buFont typeface="Wingdings" pitchFamily="2" charset="2"/>
              <a:buAutoNum type="romanUcPeriod"/>
            </a:pPr>
            <a:r>
              <a:rPr lang="en-US" dirty="0" smtClean="0"/>
              <a:t>Unique and cyclical </a:t>
            </a:r>
            <a:r>
              <a:rPr lang="en-US" dirty="0" err="1" smtClean="0"/>
              <a:t>equilibria</a:t>
            </a:r>
            <a:r>
              <a:rPr lang="en-US" dirty="0" smtClean="0"/>
              <a:t> </a:t>
            </a:r>
          </a:p>
          <a:p>
            <a:pPr marL="812800" indent="-812800">
              <a:buFont typeface="Wingdings" pitchFamily="2" charset="2"/>
              <a:buAutoNum type="romanUcPeriod"/>
            </a:pPr>
            <a:r>
              <a:rPr lang="en-US" dirty="0" smtClean="0"/>
              <a:t>political process </a:t>
            </a:r>
          </a:p>
          <a:p>
            <a:pPr marL="812800" indent="-812800">
              <a:buFont typeface="Wingdings" pitchFamily="2" charset="2"/>
              <a:buAutoNum type="romanUcPeriod"/>
            </a:pPr>
            <a:r>
              <a:rPr lang="en-US" dirty="0" smtClean="0"/>
              <a:t>political Parties </a:t>
            </a:r>
          </a:p>
          <a:p>
            <a:pPr marL="812800" indent="-812800">
              <a:buFont typeface="Wingdings" pitchFamily="2" charset="2"/>
              <a:buAutoNum type="romanUcPeriod"/>
            </a:pPr>
            <a:r>
              <a:rPr lang="en-US" dirty="0" smtClean="0"/>
              <a:t>Interest Groups </a:t>
            </a:r>
          </a:p>
          <a:p>
            <a:pPr marL="812800" indent="-812800">
              <a:buFont typeface="Wingdings" pitchFamily="2" charset="2"/>
              <a:buAutoNum type="romanUcPeriod"/>
            </a:pPr>
            <a:r>
              <a:rPr lang="en-US" dirty="0" smtClean="0"/>
              <a:t>bureaucracy</a:t>
            </a:r>
            <a:endParaRPr lang="fr-FR"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p:txBody>
          <a:bodyPr/>
          <a:lstStyle/>
          <a:p>
            <a:r>
              <a:rPr lang="fr-FR" dirty="0" smtClean="0"/>
              <a:t>I – </a:t>
            </a:r>
            <a:r>
              <a:rPr lang="en-US" dirty="0" smtClean="0"/>
              <a:t>Supply of public goods </a:t>
            </a:r>
            <a:endParaRPr lang="fr-FR" dirty="0" smtClean="0"/>
          </a:p>
        </p:txBody>
      </p:sp>
      <p:sp>
        <p:nvSpPr>
          <p:cNvPr id="5123" name="Rectangle 5"/>
          <p:cNvSpPr>
            <a:spLocks noGrp="1" noChangeArrowheads="1"/>
          </p:cNvSpPr>
          <p:nvPr>
            <p:ph type="subTitle" idx="1"/>
          </p:nvPr>
        </p:nvSpPr>
        <p:spPr/>
        <p:txBody>
          <a:bodyPr/>
          <a:lstStyle/>
          <a:p>
            <a:pPr eaLnBrk="1" hangingPunct="1"/>
            <a:endParaRPr lang="fr-FR"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r>
              <a:rPr lang="en-US" smtClean="0">
                <a:cs typeface="Times New Roman" pitchFamily="18" charset="0"/>
              </a:rPr>
              <a:t>The Supply of Public Goods Through Political Institutions</a:t>
            </a:r>
          </a:p>
        </p:txBody>
      </p:sp>
      <p:sp>
        <p:nvSpPr>
          <p:cNvPr id="56323" name="Rectangle 3"/>
          <p:cNvSpPr>
            <a:spLocks noGrp="1" noChangeArrowheads="1"/>
          </p:cNvSpPr>
          <p:nvPr>
            <p:ph type="body" idx="1"/>
          </p:nvPr>
        </p:nvSpPr>
        <p:spPr>
          <a:xfrm>
            <a:off x="609600" y="2057400"/>
            <a:ext cx="7772400" cy="4572000"/>
          </a:xfrm>
        </p:spPr>
        <p:txBody>
          <a:bodyPr>
            <a:normAutofit/>
          </a:bodyPr>
          <a:lstStyle/>
          <a:p>
            <a:pPr lvl="1" eaLnBrk="1" hangingPunct="1">
              <a:lnSpc>
                <a:spcPct val="90000"/>
              </a:lnSpc>
            </a:pPr>
            <a:r>
              <a:rPr lang="en-US" sz="3200" dirty="0" smtClean="0">
                <a:solidFill>
                  <a:srgbClr val="660066"/>
                </a:solidFill>
                <a:latin typeface="Arial" charset="0"/>
                <a:cs typeface="Times New Roman" pitchFamily="18" charset="0"/>
              </a:rPr>
              <a:t>Public Choice</a:t>
            </a:r>
            <a:r>
              <a:rPr lang="en-US" sz="3200" dirty="0" smtClean="0">
                <a:latin typeface="Arial" charset="0"/>
                <a:cs typeface="Times New Roman" pitchFamily="18" charset="0"/>
              </a:rPr>
              <a:t> is when decisions are  made through political interaction of many persons according to pre-established rules.</a:t>
            </a:r>
            <a:r>
              <a:rPr lang="en-US" sz="3200" dirty="0" smtClean="0"/>
              <a:t> </a:t>
            </a:r>
          </a:p>
          <a:p>
            <a:pPr lvl="1" eaLnBrk="1" hangingPunct="1">
              <a:lnSpc>
                <a:spcPct val="90000"/>
              </a:lnSpc>
            </a:pPr>
            <a:endParaRPr lang="en-US" sz="3200" dirty="0" smtClean="0">
              <a:latin typeface="Arial" charset="0"/>
              <a:cs typeface="Arial" charset="0"/>
            </a:endParaRPr>
          </a:p>
          <a:p>
            <a:pPr lvl="1" eaLnBrk="1" hangingPunct="1">
              <a:lnSpc>
                <a:spcPct val="90000"/>
              </a:lnSpc>
            </a:pPr>
            <a:r>
              <a:rPr lang="en-US" sz="3200" dirty="0" smtClean="0">
                <a:latin typeface="Arial" charset="0"/>
                <a:cs typeface="Arial" charset="0"/>
              </a:rPr>
              <a:t>Public choice vs. private choice</a:t>
            </a:r>
          </a:p>
          <a:p>
            <a:pPr lvl="2">
              <a:lnSpc>
                <a:spcPct val="90000"/>
              </a:lnSpc>
            </a:pPr>
            <a:r>
              <a:rPr lang="en-US" sz="2800" dirty="0" smtClean="0">
                <a:latin typeface="Arial" charset="0"/>
                <a:cs typeface="Arial" charset="0"/>
              </a:rPr>
              <a:t>Taxes Vs Voluntary Cost-Sharing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wipe(left)">
                                      <p:cBhvr>
                                        <p:cTn id="7" dur="500"/>
                                        <p:tgtEl>
                                          <p:spTgt spid="56323">
                                            <p:txEl>
                                              <p:pRg st="0" end="0"/>
                                            </p:txEl>
                                          </p:spTgt>
                                        </p:tgtEl>
                                      </p:cBhvr>
                                    </p:animEffect>
                                  </p:childTnLst>
                                  <p:subTnLst>
                                    <p:animClr>
                                      <p:cBhvr override="childStyle">
                                        <p:cTn dur="1" fill="hold" display="0" masterRel="nextClick" afterEffect="1"/>
                                        <p:tgtEl>
                                          <p:spTgt spid="5632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animEffect transition="in" filter="wipe(left)">
                                      <p:cBhvr>
                                        <p:cTn id="11" dur="500"/>
                                        <p:tgtEl>
                                          <p:spTgt spid="56323">
                                            <p:txEl>
                                              <p:pRg st="2" end="2"/>
                                            </p:txEl>
                                          </p:spTgt>
                                        </p:tgtEl>
                                      </p:cBhvr>
                                    </p:animEffect>
                                  </p:childTnLst>
                                  <p:subTnLst>
                                    <p:animClr>
                                      <p:cBhvr override="childStyle">
                                        <p:cTn dur="1" fill="hold" display="0" masterRel="nextClick" afterEffect="1"/>
                                        <p:tgtEl>
                                          <p:spTgt spid="56323">
                                            <p:txEl>
                                              <p:pRg st="2" end="2"/>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323">
                                            <p:txEl>
                                              <p:pRg st="3" end="3"/>
                                            </p:txEl>
                                          </p:spTgt>
                                        </p:tgtEl>
                                        <p:attrNameLst>
                                          <p:attrName>style.visibility</p:attrName>
                                        </p:attrNameLst>
                                      </p:cBhvr>
                                      <p:to>
                                        <p:strVal val="visible"/>
                                      </p:to>
                                    </p:set>
                                    <p:animEffect transition="in" filter="wipe(left)">
                                      <p:cBhvr>
                                        <p:cTn id="15" dur="500"/>
                                        <p:tgtEl>
                                          <p:spTgt spid="56323">
                                            <p:txEl>
                                              <p:pRg st="3" end="3"/>
                                            </p:txEl>
                                          </p:spTgt>
                                        </p:tgtEl>
                                      </p:cBhvr>
                                    </p:animEffect>
                                  </p:childTnLst>
                                  <p:subTnLst>
                                    <p:animClr>
                                      <p:cBhvr override="childStyle">
                                        <p:cTn dur="1" fill="hold" display="0" masterRel="nextClick" afterEffect="1"/>
                                        <p:tgtEl>
                                          <p:spTgt spid="5632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bldLvl="5"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cs typeface="Times New Roman" pitchFamily="18" charset="0"/>
              </a:rPr>
              <a:t>Political Equilibrium</a:t>
            </a:r>
          </a:p>
        </p:txBody>
      </p:sp>
      <p:sp>
        <p:nvSpPr>
          <p:cNvPr id="45059" name="Rectangle 3"/>
          <p:cNvSpPr>
            <a:spLocks noGrp="1" noChangeArrowheads="1"/>
          </p:cNvSpPr>
          <p:nvPr>
            <p:ph type="body" idx="1"/>
          </p:nvPr>
        </p:nvSpPr>
        <p:spPr/>
        <p:txBody>
          <a:bodyPr/>
          <a:lstStyle/>
          <a:p>
            <a:pPr eaLnBrk="1" hangingPunct="1"/>
            <a:r>
              <a:rPr lang="en-US" smtClean="0">
                <a:latin typeface="Arial" charset="0"/>
                <a:cs typeface="Times New Roman" pitchFamily="18" charset="0"/>
              </a:rPr>
              <a:t>A </a:t>
            </a:r>
            <a:r>
              <a:rPr lang="en-US" smtClean="0">
                <a:solidFill>
                  <a:srgbClr val="660066"/>
                </a:solidFill>
                <a:latin typeface="Arial" charset="0"/>
                <a:cs typeface="Times New Roman" pitchFamily="18" charset="0"/>
              </a:rPr>
              <a:t>political equilibrium</a:t>
            </a:r>
            <a:r>
              <a:rPr lang="en-US" smtClean="0">
                <a:latin typeface="Arial" charset="0"/>
                <a:cs typeface="Times New Roman" pitchFamily="18" charset="0"/>
              </a:rPr>
              <a:t> is an agreement on the level of production of 	one or more public goods given the specified rule for making the collective choice and the distribution of tax shares among individuals</a:t>
            </a:r>
            <a:r>
              <a:rPr lang="en-US"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subTnLst>
                                    <p:animClr>
                                      <p:cBhvr override="childStyle">
                                        <p:cTn dur="1" fill="hold" display="0" masterRel="nextClick" afterEffect="1"/>
                                        <p:tgtEl>
                                          <p:spTgt spid="45059">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5"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en-US" b="0" smtClean="0">
                <a:cs typeface="Times New Roman" pitchFamily="18" charset="0"/>
              </a:rPr>
              <a:t>Tax Shares</a:t>
            </a:r>
            <a:r>
              <a:rPr lang="en-US" smtClean="0">
                <a:cs typeface="Times New Roman" pitchFamily="18" charset="0"/>
              </a:rPr>
              <a:t/>
            </a:r>
            <a:br>
              <a:rPr lang="en-US" smtClean="0">
                <a:cs typeface="Times New Roman" pitchFamily="18" charset="0"/>
              </a:rPr>
            </a:br>
            <a:r>
              <a:rPr lang="en-US" smtClean="0">
                <a:cs typeface="Times New Roman" pitchFamily="18" charset="0"/>
              </a:rPr>
              <a:t>or tax prices</a:t>
            </a:r>
          </a:p>
        </p:txBody>
      </p:sp>
      <p:sp>
        <p:nvSpPr>
          <p:cNvPr id="46083" name="Rectangle 3"/>
          <p:cNvSpPr>
            <a:spLocks noGrp="1" noChangeArrowheads="1"/>
          </p:cNvSpPr>
          <p:nvPr>
            <p:ph type="body" idx="1"/>
          </p:nvPr>
        </p:nvSpPr>
        <p:spPr/>
        <p:txBody>
          <a:bodyPr/>
          <a:lstStyle/>
          <a:p>
            <a:pPr eaLnBrk="1" hangingPunct="1"/>
            <a:r>
              <a:rPr lang="en-US" sz="2800" dirty="0" smtClean="0">
                <a:solidFill>
                  <a:srgbClr val="660066"/>
                </a:solidFill>
                <a:latin typeface="Arial" charset="0"/>
                <a:cs typeface="Times New Roman" pitchFamily="18" charset="0"/>
              </a:rPr>
              <a:t>Tax shares</a:t>
            </a:r>
            <a:r>
              <a:rPr lang="en-US" sz="2800" dirty="0" smtClean="0">
                <a:latin typeface="Arial" charset="0"/>
                <a:cs typeface="Times New Roman" pitchFamily="18" charset="0"/>
              </a:rPr>
              <a:t>, sometimes called </a:t>
            </a:r>
            <a:r>
              <a:rPr lang="en-US" sz="2800" dirty="0" smtClean="0">
                <a:solidFill>
                  <a:srgbClr val="660066"/>
                </a:solidFill>
                <a:latin typeface="Arial" charset="0"/>
                <a:cs typeface="Times New Roman" pitchFamily="18" charset="0"/>
              </a:rPr>
              <a:t>tax prices</a:t>
            </a:r>
            <a:r>
              <a:rPr lang="en-US" sz="2800" dirty="0" smtClean="0">
                <a:latin typeface="Arial" charset="0"/>
                <a:cs typeface="Times New Roman" pitchFamily="18" charset="0"/>
              </a:rPr>
              <a:t>, are pre-announced levies assigned to citizens.</a:t>
            </a:r>
          </a:p>
          <a:p>
            <a:pPr eaLnBrk="1" hangingPunct="1"/>
            <a:r>
              <a:rPr lang="en-US" sz="2800" dirty="0" smtClean="0">
                <a:latin typeface="Arial" charset="0"/>
                <a:cs typeface="Times New Roman" pitchFamily="18" charset="0"/>
              </a:rPr>
              <a:t>They are a portion of the unit cost of a good proposed to be provided by government</a:t>
            </a:r>
            <a:r>
              <a:rPr lang="en-US" sz="2800" dirty="0" smtClean="0"/>
              <a:t>.</a:t>
            </a:r>
          </a:p>
          <a:p>
            <a:pPr eaLnBrk="1" hangingPunct="1"/>
            <a:endParaRPr lang="en-US" sz="2800" dirty="0"/>
          </a:p>
          <a:p>
            <a:pPr eaLnBrk="1" hangingPunct="1"/>
            <a:endParaRPr lang="en-US" sz="2800" dirty="0" smtClean="0"/>
          </a:p>
          <a:p>
            <a:pPr eaLnBrk="1" hangingPunct="1"/>
            <a:endParaRPr lang="en-US" sz="2800" dirty="0"/>
          </a:p>
          <a:p>
            <a:pPr eaLnBrk="1" hangingPunct="1"/>
            <a:r>
              <a:rPr lang="en-US" sz="2800" dirty="0" smtClean="0"/>
              <a:t>Increase in cost – increase in tax</a:t>
            </a:r>
          </a:p>
          <a:p>
            <a:pPr eaLnBrk="1" hangingPunct="1"/>
            <a:endParaRPr lang="en-US" dirty="0" smtClean="0"/>
          </a:p>
        </p:txBody>
      </p:sp>
      <p:sp>
        <p:nvSpPr>
          <p:cNvPr id="46084" name="Text Box 4"/>
          <p:cNvSpPr txBox="1">
            <a:spLocks noChangeArrowheads="1"/>
          </p:cNvSpPr>
          <p:nvPr/>
        </p:nvSpPr>
        <p:spPr bwMode="auto">
          <a:xfrm>
            <a:off x="1981200" y="3657600"/>
            <a:ext cx="5073650" cy="1066800"/>
          </a:xfrm>
          <a:prstGeom prst="rect">
            <a:avLst/>
          </a:prstGeom>
          <a:noFill/>
          <a:ln w="9525">
            <a:noFill/>
            <a:miter lim="800000"/>
            <a:headEnd/>
            <a:tailEnd/>
          </a:ln>
        </p:spPr>
        <p:txBody>
          <a:bodyPr wrap="none">
            <a:spAutoFit/>
          </a:bodyPr>
          <a:lstStyle/>
          <a:p>
            <a:pPr algn="ctr"/>
            <a:r>
              <a:rPr lang="en-US" sz="3200" b="0" i="1" dirty="0" err="1">
                <a:cs typeface="Times New Roman" pitchFamily="18" charset="0"/>
              </a:rPr>
              <a:t>t</a:t>
            </a:r>
            <a:r>
              <a:rPr lang="en-US" sz="3200" b="0" i="1" baseline="-30000" dirty="0" err="1">
                <a:cs typeface="Times New Roman" pitchFamily="18" charset="0"/>
              </a:rPr>
              <a:t>i</a:t>
            </a:r>
            <a:r>
              <a:rPr lang="en-US" sz="3200" b="0" dirty="0">
                <a:cs typeface="Times New Roman" pitchFamily="18" charset="0"/>
              </a:rPr>
              <a:t> = tax share to individual </a:t>
            </a:r>
            <a:r>
              <a:rPr lang="en-US" sz="3200" b="0" i="1" dirty="0" err="1">
                <a:cs typeface="Times New Roman" pitchFamily="18" charset="0"/>
              </a:rPr>
              <a:t>i</a:t>
            </a:r>
            <a:r>
              <a:rPr lang="en-US" sz="3200" b="0" dirty="0">
                <a:cs typeface="Times New Roman" pitchFamily="18" charset="0"/>
              </a:rPr>
              <a:t> </a:t>
            </a:r>
          </a:p>
          <a:p>
            <a:pPr algn="ctr"/>
            <a:r>
              <a:rPr lang="en-US" sz="3200" b="0" dirty="0">
                <a:cs typeface="Times New Roman" pitchFamily="18" charset="0"/>
                <a:sym typeface="Symbol" pitchFamily="18" charset="2"/>
              </a:rPr>
              <a:t></a:t>
            </a:r>
            <a:r>
              <a:rPr lang="en-US" sz="3200" b="0" dirty="0">
                <a:cs typeface="Times New Roman" pitchFamily="18" charset="0"/>
              </a:rPr>
              <a:t> </a:t>
            </a:r>
            <a:r>
              <a:rPr lang="en-US" sz="3200" b="0" i="1" dirty="0" err="1">
                <a:cs typeface="Times New Roman" pitchFamily="18" charset="0"/>
              </a:rPr>
              <a:t>t</a:t>
            </a:r>
            <a:r>
              <a:rPr lang="en-US" sz="3200" b="0" i="1" baseline="-30000" dirty="0" err="1">
                <a:cs typeface="Times New Roman" pitchFamily="18" charset="0"/>
              </a:rPr>
              <a:t>i</a:t>
            </a:r>
            <a:r>
              <a:rPr lang="en-US" sz="3200" b="0" dirty="0">
                <a:cs typeface="Times New Roman" pitchFamily="18" charset="0"/>
              </a:rPr>
              <a:t> = average cost of good</a:t>
            </a:r>
            <a:r>
              <a:rPr lang="en-US" sz="3200" b="0"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5" end="5"/>
                                            </p:txEl>
                                          </p:spTgt>
                                        </p:tgtEl>
                                        <p:attrNameLst>
                                          <p:attrName>style.visibility</p:attrName>
                                        </p:attrNameLst>
                                      </p:cBhvr>
                                      <p:to>
                                        <p:strVal val="visible"/>
                                      </p:to>
                                    </p:set>
                                    <p:animEffect transition="in" filter="wipe(left)">
                                      <p:cBhvr>
                                        <p:cTn id="15" dur="500"/>
                                        <p:tgtEl>
                                          <p:spTgt spid="46083">
                                            <p:txEl>
                                              <p:pRg st="5" end="5"/>
                                            </p:txEl>
                                          </p:spTgt>
                                        </p:tgtEl>
                                      </p:cBhvr>
                                    </p:animEffect>
                                  </p:childTnLst>
                                  <p:subTnLst>
                                    <p:animClr>
                                      <p:cBhvr override="childStyle">
                                        <p:cTn dur="1" fill="hold" display="0" masterRel="nextClick" afterEffect="1"/>
                                        <p:tgtEl>
                                          <p:spTgt spid="46083">
                                            <p:txEl>
                                              <p:pRg st="5" end="5"/>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4">
                                            <p:txEl>
                                              <p:pRg st="0" end="0"/>
                                            </p:txEl>
                                          </p:spTgt>
                                        </p:tgtEl>
                                        <p:attrNameLst>
                                          <p:attrName>style.visibility</p:attrName>
                                        </p:attrNameLst>
                                      </p:cBhvr>
                                      <p:to>
                                        <p:strVal val="visible"/>
                                      </p:to>
                                    </p:set>
                                    <p:animEffect transition="in" filter="wipe(left)">
                                      <p:cBhvr>
                                        <p:cTn id="19" dur="500"/>
                                        <p:tgtEl>
                                          <p:spTgt spid="46084">
                                            <p:txEl>
                                              <p:pRg st="0" end="0"/>
                                            </p:txEl>
                                          </p:spTgt>
                                        </p:tgtEl>
                                      </p:cBhvr>
                                    </p:animEffect>
                                  </p:childTnLst>
                                  <p:subTnLst>
                                    <p:animClr>
                                      <p:cBhvr override="childStyle">
                                        <p:cTn dur="1" fill="hold" display="0" masterRel="nextClick" afterEffect="1"/>
                                        <p:tgtEl>
                                          <p:spTgt spid="46084">
                                            <p:txEl>
                                              <p:pRg st="0" end="0"/>
                                            </p:txEl>
                                          </p:spTgt>
                                        </p:tgtEl>
                                        <p:attrNameLst>
                                          <p:attrName>ppt_c</p:attrName>
                                        </p:attrNameLst>
                                      </p:cBhvr>
                                      <p:to>
                                        <a:srgbClr val="660066"/>
                                      </p:to>
                                    </p:animClr>
                                  </p:sub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6084">
                                            <p:txEl>
                                              <p:pRg st="1" end="1"/>
                                            </p:txEl>
                                          </p:spTgt>
                                        </p:tgtEl>
                                        <p:attrNameLst>
                                          <p:attrName>style.visibility</p:attrName>
                                        </p:attrNameLst>
                                      </p:cBhvr>
                                      <p:to>
                                        <p:strVal val="visible"/>
                                      </p:to>
                                    </p:set>
                                    <p:animEffect transition="in" filter="wipe(left)">
                                      <p:cBhvr>
                                        <p:cTn id="23" dur="500"/>
                                        <p:tgtEl>
                                          <p:spTgt spid="46084">
                                            <p:txEl>
                                              <p:pRg st="1" end="1"/>
                                            </p:txEl>
                                          </p:spTgt>
                                        </p:tgtEl>
                                      </p:cBhvr>
                                    </p:animEffect>
                                  </p:childTnLst>
                                  <p:subTnLst>
                                    <p:animClr>
                                      <p:cBhvr override="childStyle">
                                        <p:cTn dur="1" fill="hold" display="0" masterRel="nextClick" afterEffect="1"/>
                                        <p:tgtEl>
                                          <p:spTgt spid="46084">
                                            <p:txEl>
                                              <p:pRg st="1" end="1"/>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P spid="46084"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fr-FR" smtClean="0"/>
          </a:p>
        </p:txBody>
      </p:sp>
      <p:sp>
        <p:nvSpPr>
          <p:cNvPr id="9219" name="Rectangle 3"/>
          <p:cNvSpPr>
            <a:spLocks noGrp="1" noChangeArrowheads="1"/>
          </p:cNvSpPr>
          <p:nvPr>
            <p:ph type="body" idx="1"/>
          </p:nvPr>
        </p:nvSpPr>
        <p:spPr/>
        <p:txBody>
          <a:bodyPr/>
          <a:lstStyle/>
          <a:p>
            <a:pPr eaLnBrk="1" hangingPunct="1"/>
            <a:r>
              <a:rPr lang="fr-FR" sz="4000" smtClean="0">
                <a:latin typeface="Arial" charset="0"/>
                <a:cs typeface="Arial" charset="0"/>
              </a:rPr>
              <a:t>Information on costs difficult to obtain.</a:t>
            </a:r>
          </a:p>
          <a:p>
            <a:pPr eaLnBrk="1" hangingPunct="1"/>
            <a:r>
              <a:rPr lang="fr-FR" sz="4000" smtClean="0">
                <a:latin typeface="Arial" charset="0"/>
                <a:cs typeface="Arial" charset="0"/>
              </a:rPr>
              <a:t>Proposals that cannot gain approval under unamimous consent might be approced under majority rule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cs typeface="Arial" charset="0"/>
              </a:rPr>
              <a:t>Individual's Choice</a:t>
            </a:r>
          </a:p>
        </p:txBody>
      </p:sp>
      <p:sp>
        <p:nvSpPr>
          <p:cNvPr id="47107" name="Rectangle 3"/>
          <p:cNvSpPr>
            <a:spLocks noGrp="1" noChangeArrowheads="1"/>
          </p:cNvSpPr>
          <p:nvPr>
            <p:ph type="body" idx="1"/>
          </p:nvPr>
        </p:nvSpPr>
        <p:spPr>
          <a:xfrm>
            <a:off x="457200" y="1600200"/>
            <a:ext cx="8229600" cy="4953000"/>
          </a:xfrm>
        </p:spPr>
        <p:txBody>
          <a:bodyPr>
            <a:normAutofit/>
          </a:bodyPr>
          <a:lstStyle/>
          <a:p>
            <a:pPr eaLnBrk="1" hangingPunct="1"/>
            <a:r>
              <a:rPr lang="en-US" sz="2800" dirty="0" smtClean="0">
                <a:latin typeface="Arial" charset="0"/>
                <a:cs typeface="Arial" charset="0"/>
              </a:rPr>
              <a:t>Public Choice through Elections</a:t>
            </a:r>
          </a:p>
          <a:p>
            <a:pPr lvl="1"/>
            <a:r>
              <a:rPr lang="en-US" sz="2400" dirty="0" smtClean="0">
                <a:latin typeface="Arial" charset="0"/>
                <a:cs typeface="Arial" charset="0"/>
              </a:rPr>
              <a:t>Evaluation of </a:t>
            </a:r>
            <a:r>
              <a:rPr lang="en-US" sz="2400" dirty="0" err="1" smtClean="0">
                <a:latin typeface="Arial" charset="0"/>
                <a:cs typeface="Arial" charset="0"/>
              </a:rPr>
              <a:t>Govt</a:t>
            </a:r>
            <a:r>
              <a:rPr lang="en-US" sz="2400" dirty="0" smtClean="0">
                <a:latin typeface="Arial" charset="0"/>
                <a:cs typeface="Arial" charset="0"/>
              </a:rPr>
              <a:t> goods similar to evaluating market goods</a:t>
            </a:r>
          </a:p>
          <a:p>
            <a:pPr eaLnBrk="1" hangingPunct="1"/>
            <a:r>
              <a:rPr lang="en-US" sz="2800" dirty="0" smtClean="0">
                <a:latin typeface="Arial" charset="0"/>
                <a:cs typeface="Arial" charset="0"/>
              </a:rPr>
              <a:t>The individual makes choices given what will be the most preferred political outcome to them.</a:t>
            </a:r>
            <a:endParaRPr lang="en-US" sz="2800" dirty="0" smtClean="0">
              <a:cs typeface="Times New Roman" pitchFamily="18" charset="0"/>
            </a:endParaRPr>
          </a:p>
          <a:p>
            <a:pPr eaLnBrk="1" hangingPunct="1"/>
            <a:r>
              <a:rPr lang="en-US" sz="2800" dirty="0" smtClean="0">
                <a:latin typeface="Arial" charset="0"/>
                <a:cs typeface="Arial" charset="0"/>
              </a:rPr>
              <a:t>Rational person will favor the quantity of the government-supplied good corresponding to the point at which the person’s tax share is exactly equal to the marginal benefit of the good to that person.</a:t>
            </a:r>
          </a:p>
          <a:p>
            <a:pPr lvl="1"/>
            <a:r>
              <a:rPr lang="en-US" sz="2400" dirty="0" smtClean="0">
                <a:latin typeface="Arial" charset="0"/>
                <a:cs typeface="Arial" charset="0"/>
              </a:rPr>
              <a:t>More than this quantity would make him worse-off</a:t>
            </a:r>
            <a:endParaRPr lang="en-US" sz="2400" dirty="0" smtClean="0"/>
          </a:p>
          <a:p>
            <a:pPr eaLnBrk="1" hangingPunct="1"/>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subTnLst>
                                    <p:animClr>
                                      <p:cBhvr override="childStyle">
                                        <p:cTn dur="1" fill="hold" display="0" masterRel="nextClick" afterEffect="1"/>
                                        <p:tgtEl>
                                          <p:spTgt spid="47107">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animEffect transition="in" filter="wipe(left)">
                                      <p:cBhvr>
                                        <p:cTn id="11" dur="500"/>
                                        <p:tgtEl>
                                          <p:spTgt spid="47107">
                                            <p:txEl>
                                              <p:pRg st="1" end="1"/>
                                            </p:txEl>
                                          </p:spTgt>
                                        </p:tgtEl>
                                      </p:cBhvr>
                                    </p:animEffect>
                                  </p:childTnLst>
                                  <p:subTnLst>
                                    <p:animClr>
                                      <p:cBhvr override="childStyle">
                                        <p:cTn dur="1" fill="hold" display="0" masterRel="nextClick" afterEffect="1"/>
                                        <p:tgtEl>
                                          <p:spTgt spid="47107">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animEffect transition="in" filter="wipe(left)">
                                      <p:cBhvr>
                                        <p:cTn id="15" dur="500"/>
                                        <p:tgtEl>
                                          <p:spTgt spid="47107">
                                            <p:txEl>
                                              <p:pRg st="2" end="2"/>
                                            </p:txEl>
                                          </p:spTgt>
                                        </p:tgtEl>
                                      </p:cBhvr>
                                    </p:animEffect>
                                  </p:childTnLst>
                                  <p:subTnLst>
                                    <p:animClr>
                                      <p:cBhvr override="childStyle">
                                        <p:cTn dur="1" fill="hold" display="0" masterRel="nextClick" afterEffect="1"/>
                                        <p:tgtEl>
                                          <p:spTgt spid="47107">
                                            <p:txEl>
                                              <p:pRg st="2" end="2"/>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animEffect transition="in" filter="wipe(left)">
                                      <p:cBhvr>
                                        <p:cTn id="19" dur="500"/>
                                        <p:tgtEl>
                                          <p:spTgt spid="47107">
                                            <p:txEl>
                                              <p:pRg st="3" end="3"/>
                                            </p:txEl>
                                          </p:spTgt>
                                        </p:tgtEl>
                                      </p:cBhvr>
                                    </p:animEffect>
                                  </p:childTnLst>
                                  <p:subTnLst>
                                    <p:animClr>
                                      <p:cBhvr override="childStyle">
                                        <p:cTn dur="1" fill="hold" display="0" masterRel="nextClick" afterEffect="1"/>
                                        <p:tgtEl>
                                          <p:spTgt spid="47107">
                                            <p:txEl>
                                              <p:pRg st="3" end="3"/>
                                            </p:txEl>
                                          </p:spTgt>
                                        </p:tgtEl>
                                        <p:attrNameLst>
                                          <p:attrName>ppt_c</p:attrName>
                                        </p:attrNameLst>
                                      </p:cBhvr>
                                      <p:to>
                                        <a:srgbClr val="660066"/>
                                      </p:to>
                                    </p:animClr>
                                  </p:sub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7107">
                                            <p:txEl>
                                              <p:pRg st="4" end="4"/>
                                            </p:txEl>
                                          </p:spTgt>
                                        </p:tgtEl>
                                        <p:attrNameLst>
                                          <p:attrName>style.visibility</p:attrName>
                                        </p:attrNameLst>
                                      </p:cBhvr>
                                      <p:to>
                                        <p:strVal val="visible"/>
                                      </p:to>
                                    </p:set>
                                    <p:animEffect transition="in" filter="wipe(left)">
                                      <p:cBhvr>
                                        <p:cTn id="23" dur="500"/>
                                        <p:tgtEl>
                                          <p:spTgt spid="47107">
                                            <p:txEl>
                                              <p:pRg st="4" end="4"/>
                                            </p:txEl>
                                          </p:spTgt>
                                        </p:tgtEl>
                                      </p:cBhvr>
                                    </p:animEffect>
                                  </p:childTnLst>
                                  <p:subTnLst>
                                    <p:animClr>
                                      <p:cBhvr override="childStyle">
                                        <p:cTn dur="1" fill="hold" display="0" masterRel="nextClick" afterEffect="1"/>
                                        <p:tgtEl>
                                          <p:spTgt spid="47107">
                                            <p:txEl>
                                              <p:pRg st="4" end="4"/>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bldLvl="5"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0"/>
            <a:ext cx="7772400" cy="685800"/>
          </a:xfrm>
        </p:spPr>
        <p:txBody>
          <a:bodyPr/>
          <a:lstStyle/>
          <a:p>
            <a:pPr eaLnBrk="1" hangingPunct="1"/>
            <a:r>
              <a:rPr lang="en-US" sz="2400" dirty="0" smtClean="0"/>
              <a:t>The Most Preferred Political Outcome of A Voter</a:t>
            </a:r>
          </a:p>
        </p:txBody>
      </p:sp>
      <p:sp>
        <p:nvSpPr>
          <p:cNvPr id="2065" name="Line 17"/>
          <p:cNvSpPr>
            <a:spLocks noChangeShapeType="1"/>
          </p:cNvSpPr>
          <p:nvPr/>
        </p:nvSpPr>
        <p:spPr bwMode="auto">
          <a:xfrm>
            <a:off x="1673225" y="1203325"/>
            <a:ext cx="5764213" cy="3097213"/>
          </a:xfrm>
          <a:prstGeom prst="line">
            <a:avLst/>
          </a:prstGeom>
          <a:noFill/>
          <a:ln w="82550">
            <a:solidFill>
              <a:srgbClr val="660066"/>
            </a:solidFill>
            <a:round/>
            <a:headEnd/>
            <a:tailEnd/>
          </a:ln>
        </p:spPr>
        <p:txBody>
          <a:bodyPr/>
          <a:lstStyle/>
          <a:p>
            <a:endParaRPr lang="en-US"/>
          </a:p>
        </p:txBody>
      </p:sp>
      <p:sp>
        <p:nvSpPr>
          <p:cNvPr id="2066" name="Line 18"/>
          <p:cNvSpPr>
            <a:spLocks noChangeShapeType="1"/>
          </p:cNvSpPr>
          <p:nvPr/>
        </p:nvSpPr>
        <p:spPr bwMode="auto">
          <a:xfrm>
            <a:off x="1673225" y="2944813"/>
            <a:ext cx="5888038" cy="1587"/>
          </a:xfrm>
          <a:prstGeom prst="line">
            <a:avLst/>
          </a:prstGeom>
          <a:noFill/>
          <a:ln w="82550">
            <a:solidFill>
              <a:srgbClr val="006600"/>
            </a:solidFill>
            <a:round/>
            <a:headEnd/>
            <a:tailEnd/>
          </a:ln>
        </p:spPr>
        <p:txBody>
          <a:bodyPr/>
          <a:lstStyle/>
          <a:p>
            <a:endParaRPr lang="en-US"/>
          </a:p>
        </p:txBody>
      </p:sp>
      <p:sp>
        <p:nvSpPr>
          <p:cNvPr id="11269" name="Rectangle 19"/>
          <p:cNvSpPr>
            <a:spLocks noChangeArrowheads="1"/>
          </p:cNvSpPr>
          <p:nvPr/>
        </p:nvSpPr>
        <p:spPr bwMode="auto">
          <a:xfrm rot="-5400000">
            <a:off x="508794" y="2888456"/>
            <a:ext cx="857250" cy="496888"/>
          </a:xfrm>
          <a:prstGeom prst="rect">
            <a:avLst/>
          </a:prstGeom>
          <a:noFill/>
          <a:ln w="9525">
            <a:noFill/>
            <a:miter lim="800000"/>
            <a:headEnd/>
            <a:tailEnd/>
          </a:ln>
        </p:spPr>
        <p:txBody>
          <a:bodyPr wrap="none" lIns="0" tIns="0" rIns="0" bIns="0">
            <a:spAutoFit/>
          </a:bodyPr>
          <a:lstStyle/>
          <a:p>
            <a:r>
              <a:rPr lang="en-US" sz="2600">
                <a:solidFill>
                  <a:srgbClr val="660066"/>
                </a:solidFill>
              </a:rPr>
              <a:t>Tax </a:t>
            </a:r>
            <a:endParaRPr lang="en-US"/>
          </a:p>
        </p:txBody>
      </p:sp>
      <p:grpSp>
        <p:nvGrpSpPr>
          <p:cNvPr id="2" name="Group 34"/>
          <p:cNvGrpSpPr>
            <a:grpSpLocks/>
          </p:cNvGrpSpPr>
          <p:nvPr/>
        </p:nvGrpSpPr>
        <p:grpSpPr bwMode="auto">
          <a:xfrm>
            <a:off x="5875338" y="2019300"/>
            <a:ext cx="2100262" cy="896938"/>
            <a:chOff x="3701" y="1272"/>
            <a:chExt cx="1323" cy="565"/>
          </a:xfrm>
        </p:grpSpPr>
        <p:sp>
          <p:nvSpPr>
            <p:cNvPr id="11283" name="Rectangle 20"/>
            <p:cNvSpPr>
              <a:spLocks noChangeArrowheads="1"/>
            </p:cNvSpPr>
            <p:nvPr/>
          </p:nvSpPr>
          <p:spPr bwMode="auto">
            <a:xfrm>
              <a:off x="3701" y="1272"/>
              <a:ext cx="1323" cy="287"/>
            </a:xfrm>
            <a:prstGeom prst="rect">
              <a:avLst/>
            </a:prstGeom>
            <a:noFill/>
            <a:ln w="9525">
              <a:noFill/>
              <a:miter lim="800000"/>
              <a:headEnd/>
              <a:tailEnd/>
            </a:ln>
          </p:spPr>
          <p:txBody>
            <a:bodyPr wrap="none" lIns="0" tIns="0" rIns="0" bIns="0">
              <a:spAutoFit/>
            </a:bodyPr>
            <a:lstStyle/>
            <a:p>
              <a:r>
                <a:rPr lang="en-US" sz="2600" b="0">
                  <a:solidFill>
                    <a:srgbClr val="000000"/>
                  </a:solidFill>
                </a:rPr>
                <a:t>Tax per Unit </a:t>
              </a:r>
              <a:endParaRPr lang="en-US"/>
            </a:p>
          </p:txBody>
        </p:sp>
        <p:sp>
          <p:nvSpPr>
            <p:cNvPr id="11284" name="Rectangle 21"/>
            <p:cNvSpPr>
              <a:spLocks noChangeArrowheads="1"/>
            </p:cNvSpPr>
            <p:nvPr/>
          </p:nvSpPr>
          <p:spPr bwMode="auto">
            <a:xfrm>
              <a:off x="3840" y="1550"/>
              <a:ext cx="1054" cy="287"/>
            </a:xfrm>
            <a:prstGeom prst="rect">
              <a:avLst/>
            </a:prstGeom>
            <a:noFill/>
            <a:ln w="9525">
              <a:noFill/>
              <a:miter lim="800000"/>
              <a:headEnd/>
              <a:tailEnd/>
            </a:ln>
          </p:spPr>
          <p:txBody>
            <a:bodyPr wrap="none" lIns="0" tIns="0" rIns="0" bIns="0">
              <a:spAutoFit/>
            </a:bodyPr>
            <a:lstStyle/>
            <a:p>
              <a:r>
                <a:rPr lang="en-US" sz="2600" b="0">
                  <a:solidFill>
                    <a:srgbClr val="000000"/>
                  </a:solidFill>
                </a:rPr>
                <a:t>of Output </a:t>
              </a:r>
              <a:endParaRPr lang="en-US"/>
            </a:p>
          </p:txBody>
        </p:sp>
      </p:grpSp>
      <p:sp>
        <p:nvSpPr>
          <p:cNvPr id="11271" name="Rectangle 22"/>
          <p:cNvSpPr>
            <a:spLocks noChangeArrowheads="1"/>
          </p:cNvSpPr>
          <p:nvPr/>
        </p:nvSpPr>
        <p:spPr bwMode="auto">
          <a:xfrm>
            <a:off x="3705225" y="6180138"/>
            <a:ext cx="2860675" cy="496887"/>
          </a:xfrm>
          <a:prstGeom prst="rect">
            <a:avLst/>
          </a:prstGeom>
          <a:noFill/>
          <a:ln w="9525">
            <a:noFill/>
            <a:miter lim="800000"/>
            <a:headEnd/>
            <a:tailEnd/>
          </a:ln>
        </p:spPr>
        <p:txBody>
          <a:bodyPr wrap="none" lIns="0" tIns="0" rIns="0" bIns="0">
            <a:spAutoFit/>
          </a:bodyPr>
          <a:lstStyle/>
          <a:p>
            <a:r>
              <a:rPr lang="en-US" sz="2600">
                <a:solidFill>
                  <a:srgbClr val="660066"/>
                </a:solidFill>
              </a:rPr>
              <a:t>Output per Year </a:t>
            </a:r>
            <a:endParaRPr lang="en-US"/>
          </a:p>
        </p:txBody>
      </p:sp>
      <p:sp>
        <p:nvSpPr>
          <p:cNvPr id="11272" name="Rectangle 23"/>
          <p:cNvSpPr>
            <a:spLocks noChangeArrowheads="1"/>
          </p:cNvSpPr>
          <p:nvPr/>
        </p:nvSpPr>
        <p:spPr bwMode="auto">
          <a:xfrm>
            <a:off x="1409700" y="573722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2072" name="Rectangle 24"/>
          <p:cNvSpPr>
            <a:spLocks noChangeArrowheads="1"/>
          </p:cNvSpPr>
          <p:nvPr/>
        </p:nvSpPr>
        <p:spPr bwMode="auto">
          <a:xfrm>
            <a:off x="1271588" y="2736850"/>
            <a:ext cx="231775" cy="396875"/>
          </a:xfrm>
          <a:prstGeom prst="rect">
            <a:avLst/>
          </a:prstGeom>
          <a:noFill/>
          <a:ln w="9525">
            <a:noFill/>
            <a:miter lim="800000"/>
            <a:headEnd/>
            <a:tailEnd/>
          </a:ln>
        </p:spPr>
        <p:txBody>
          <a:bodyPr wrap="none" lIns="0" tIns="0" rIns="0" bIns="0">
            <a:spAutoFit/>
          </a:bodyPr>
          <a:lstStyle/>
          <a:p>
            <a:r>
              <a:rPr lang="en-US" sz="2600" b="0" i="1">
                <a:solidFill>
                  <a:srgbClr val="660066"/>
                </a:solidFill>
              </a:rPr>
              <a:t>t</a:t>
            </a:r>
            <a:r>
              <a:rPr lang="en-US" sz="2600" b="0" i="1" baseline="-25000">
                <a:solidFill>
                  <a:srgbClr val="660066"/>
                </a:solidFill>
              </a:rPr>
              <a:t>i</a:t>
            </a:r>
            <a:r>
              <a:rPr lang="en-US" sz="2600" b="0" i="1">
                <a:solidFill>
                  <a:srgbClr val="660066"/>
                </a:solidFill>
              </a:rPr>
              <a:t> </a:t>
            </a:r>
            <a:endParaRPr lang="en-US"/>
          </a:p>
        </p:txBody>
      </p:sp>
      <p:grpSp>
        <p:nvGrpSpPr>
          <p:cNvPr id="3" name="Group 28"/>
          <p:cNvGrpSpPr>
            <a:grpSpLocks/>
          </p:cNvGrpSpPr>
          <p:nvPr/>
        </p:nvGrpSpPr>
        <p:grpSpPr bwMode="auto">
          <a:xfrm>
            <a:off x="4700588" y="5722938"/>
            <a:ext cx="649287" cy="484187"/>
            <a:chOff x="2961" y="3605"/>
            <a:chExt cx="409" cy="305"/>
          </a:xfrm>
        </p:grpSpPr>
        <p:sp>
          <p:nvSpPr>
            <p:cNvPr id="11281" name="Rectangle 26"/>
            <p:cNvSpPr>
              <a:spLocks noChangeArrowheads="1"/>
            </p:cNvSpPr>
            <p:nvPr/>
          </p:nvSpPr>
          <p:spPr bwMode="auto">
            <a:xfrm>
              <a:off x="2961" y="3605"/>
              <a:ext cx="261" cy="305"/>
            </a:xfrm>
            <a:prstGeom prst="rect">
              <a:avLst/>
            </a:prstGeom>
            <a:noFill/>
            <a:ln w="9525">
              <a:noFill/>
              <a:miter lim="800000"/>
              <a:headEnd/>
              <a:tailEnd/>
            </a:ln>
          </p:spPr>
          <p:txBody>
            <a:bodyPr wrap="none" lIns="0" tIns="0" rIns="0" bIns="0">
              <a:spAutoFit/>
            </a:bodyPr>
            <a:lstStyle/>
            <a:p>
              <a:r>
                <a:rPr lang="en-US" sz="2600" b="0" i="1">
                  <a:solidFill>
                    <a:srgbClr val="660066"/>
                  </a:solidFill>
                </a:rPr>
                <a:t>Q</a:t>
              </a:r>
              <a:endParaRPr lang="en-US"/>
            </a:p>
          </p:txBody>
        </p:sp>
        <p:sp>
          <p:nvSpPr>
            <p:cNvPr id="11282" name="Rectangle 27"/>
            <p:cNvSpPr>
              <a:spLocks noChangeArrowheads="1"/>
            </p:cNvSpPr>
            <p:nvPr/>
          </p:nvSpPr>
          <p:spPr bwMode="auto">
            <a:xfrm>
              <a:off x="3126" y="3614"/>
              <a:ext cx="244" cy="287"/>
            </a:xfrm>
            <a:prstGeom prst="rect">
              <a:avLst/>
            </a:prstGeom>
            <a:noFill/>
            <a:ln w="9525">
              <a:noFill/>
              <a:miter lim="800000"/>
              <a:headEnd/>
              <a:tailEnd/>
            </a:ln>
          </p:spPr>
          <p:txBody>
            <a:bodyPr wrap="none" lIns="0" tIns="0" rIns="0" bIns="0">
              <a:spAutoFit/>
            </a:bodyPr>
            <a:lstStyle/>
            <a:p>
              <a:r>
                <a:rPr lang="en-US" sz="2600" b="0">
                  <a:solidFill>
                    <a:srgbClr val="660066"/>
                  </a:solidFill>
                </a:rPr>
                <a:t>* </a:t>
              </a:r>
              <a:endParaRPr lang="en-US"/>
            </a:p>
          </p:txBody>
        </p:sp>
      </p:grpSp>
      <p:grpSp>
        <p:nvGrpSpPr>
          <p:cNvPr id="4" name="Group 35"/>
          <p:cNvGrpSpPr>
            <a:grpSpLocks/>
          </p:cNvGrpSpPr>
          <p:nvPr/>
        </p:nvGrpSpPr>
        <p:grpSpPr bwMode="auto">
          <a:xfrm>
            <a:off x="7519988" y="4105275"/>
            <a:ext cx="774700" cy="484188"/>
            <a:chOff x="4737" y="2586"/>
            <a:chExt cx="488" cy="305"/>
          </a:xfrm>
        </p:grpSpPr>
        <p:sp>
          <p:nvSpPr>
            <p:cNvPr id="11279" name="Rectangle 29"/>
            <p:cNvSpPr>
              <a:spLocks noChangeArrowheads="1"/>
            </p:cNvSpPr>
            <p:nvPr/>
          </p:nvSpPr>
          <p:spPr bwMode="auto">
            <a:xfrm>
              <a:off x="4737" y="2586"/>
              <a:ext cx="488" cy="305"/>
            </a:xfrm>
            <a:prstGeom prst="rect">
              <a:avLst/>
            </a:prstGeom>
            <a:noFill/>
            <a:ln w="9525">
              <a:noFill/>
              <a:miter lim="800000"/>
              <a:headEnd/>
              <a:tailEnd/>
            </a:ln>
          </p:spPr>
          <p:txBody>
            <a:bodyPr wrap="none" lIns="0" tIns="0" rIns="0" bIns="0">
              <a:spAutoFit/>
            </a:bodyPr>
            <a:lstStyle/>
            <a:p>
              <a:r>
                <a:rPr lang="en-US" sz="2600" b="0" i="1">
                  <a:solidFill>
                    <a:srgbClr val="000000"/>
                  </a:solidFill>
                </a:rPr>
                <a:t>MB </a:t>
              </a:r>
              <a:endParaRPr lang="en-US"/>
            </a:p>
          </p:txBody>
        </p:sp>
        <p:sp>
          <p:nvSpPr>
            <p:cNvPr id="11280" name="Rectangle 30"/>
            <p:cNvSpPr>
              <a:spLocks noChangeArrowheads="1"/>
            </p:cNvSpPr>
            <p:nvPr/>
          </p:nvSpPr>
          <p:spPr bwMode="auto">
            <a:xfrm>
              <a:off x="5050" y="2708"/>
              <a:ext cx="96" cy="148"/>
            </a:xfrm>
            <a:prstGeom prst="rect">
              <a:avLst/>
            </a:prstGeom>
            <a:noFill/>
            <a:ln w="9525">
              <a:noFill/>
              <a:miter lim="800000"/>
              <a:headEnd/>
              <a:tailEnd/>
            </a:ln>
          </p:spPr>
          <p:txBody>
            <a:bodyPr wrap="none" lIns="0" tIns="0" rIns="0" bIns="0">
              <a:spAutoFit/>
            </a:bodyPr>
            <a:lstStyle/>
            <a:p>
              <a:r>
                <a:rPr lang="en-US" sz="1200" b="0" i="1">
                  <a:solidFill>
                    <a:srgbClr val="000000"/>
                  </a:solidFill>
                </a:rPr>
                <a:t>i </a:t>
              </a:r>
              <a:endParaRPr lang="en-US"/>
            </a:p>
          </p:txBody>
        </p:sp>
      </p:grpSp>
      <p:sp>
        <p:nvSpPr>
          <p:cNvPr id="2079" name="Rectangle 31"/>
          <p:cNvSpPr>
            <a:spLocks noChangeArrowheads="1"/>
          </p:cNvSpPr>
          <p:nvPr/>
        </p:nvSpPr>
        <p:spPr bwMode="auto">
          <a:xfrm>
            <a:off x="4962525" y="2489200"/>
            <a:ext cx="455613" cy="484188"/>
          </a:xfrm>
          <a:prstGeom prst="rect">
            <a:avLst/>
          </a:prstGeom>
          <a:noFill/>
          <a:ln w="9525">
            <a:noFill/>
            <a:miter lim="800000"/>
            <a:headEnd/>
            <a:tailEnd/>
          </a:ln>
        </p:spPr>
        <p:txBody>
          <a:bodyPr wrap="none" lIns="0" tIns="0" rIns="0" bIns="0">
            <a:spAutoFit/>
          </a:bodyPr>
          <a:lstStyle/>
          <a:p>
            <a:r>
              <a:rPr lang="en-US" sz="2600" b="0" i="1">
                <a:solidFill>
                  <a:srgbClr val="000000"/>
                </a:solidFill>
              </a:rPr>
              <a:t>Z </a:t>
            </a:r>
            <a:endParaRPr lang="en-US"/>
          </a:p>
        </p:txBody>
      </p:sp>
      <p:sp>
        <p:nvSpPr>
          <p:cNvPr id="2080" name="Line 32"/>
          <p:cNvSpPr>
            <a:spLocks noChangeShapeType="1"/>
          </p:cNvSpPr>
          <p:nvPr/>
        </p:nvSpPr>
        <p:spPr bwMode="auto">
          <a:xfrm>
            <a:off x="4906963" y="2944813"/>
            <a:ext cx="1587" cy="2654300"/>
          </a:xfrm>
          <a:prstGeom prst="line">
            <a:avLst/>
          </a:prstGeom>
          <a:noFill/>
          <a:ln w="82550" cap="rnd">
            <a:solidFill>
              <a:srgbClr val="006600"/>
            </a:solidFill>
            <a:prstDash val="sysDot"/>
            <a:round/>
            <a:headEnd/>
            <a:tailEnd/>
          </a:ln>
        </p:spPr>
        <p:txBody>
          <a:bodyPr/>
          <a:lstStyle/>
          <a:p>
            <a:endParaRPr lang="en-US"/>
          </a:p>
        </p:txBody>
      </p:sp>
      <p:sp>
        <p:nvSpPr>
          <p:cNvPr id="11278" name="Freeform 33"/>
          <p:cNvSpPr>
            <a:spLocks/>
          </p:cNvSpPr>
          <p:nvPr/>
        </p:nvSpPr>
        <p:spPr bwMode="auto">
          <a:xfrm>
            <a:off x="1673225" y="838200"/>
            <a:ext cx="6067425" cy="4906963"/>
          </a:xfrm>
          <a:custGeom>
            <a:avLst/>
            <a:gdLst>
              <a:gd name="T0" fmla="*/ 0 w 3822"/>
              <a:gd name="T1" fmla="*/ 0 h 3091"/>
              <a:gd name="T2" fmla="*/ 0 w 3822"/>
              <a:gd name="T3" fmla="*/ 3091 h 3091"/>
              <a:gd name="T4" fmla="*/ 3822 w 3822"/>
              <a:gd name="T5" fmla="*/ 3091 h 3091"/>
              <a:gd name="T6" fmla="*/ 0 60000 65536"/>
              <a:gd name="T7" fmla="*/ 0 60000 65536"/>
              <a:gd name="T8" fmla="*/ 0 60000 65536"/>
              <a:gd name="T9" fmla="*/ 0 w 3822"/>
              <a:gd name="T10" fmla="*/ 0 h 3091"/>
              <a:gd name="T11" fmla="*/ 3822 w 3822"/>
              <a:gd name="T12" fmla="*/ 3091 h 3091"/>
            </a:gdLst>
            <a:ahLst/>
            <a:cxnLst>
              <a:cxn ang="T6">
                <a:pos x="T0" y="T1"/>
              </a:cxn>
              <a:cxn ang="T7">
                <a:pos x="T2" y="T3"/>
              </a:cxn>
              <a:cxn ang="T8">
                <a:pos x="T4" y="T5"/>
              </a:cxn>
            </a:cxnLst>
            <a:rect l="T9" t="T10" r="T11" b="T12"/>
            <a:pathLst>
              <a:path w="3822" h="3091">
                <a:moveTo>
                  <a:pt x="0" y="0"/>
                </a:moveTo>
                <a:lnTo>
                  <a:pt x="0" y="3091"/>
                </a:lnTo>
                <a:lnTo>
                  <a:pt x="3822" y="3091"/>
                </a:lnTo>
              </a:path>
            </a:pathLst>
          </a:custGeom>
          <a:noFill/>
          <a:ln w="82550">
            <a:solidFill>
              <a:srgbClr val="000000"/>
            </a:solidFill>
            <a:prstDash val="solid"/>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72"/>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2066"/>
                                        </p:tgtEl>
                                        <p:attrNameLst>
                                          <p:attrName>style.visibility</p:attrName>
                                        </p:attrNameLst>
                                      </p:cBhvr>
                                      <p:to>
                                        <p:strVal val="visible"/>
                                      </p:to>
                                    </p:set>
                                    <p:animEffect transition="in" filter="wipe(left)">
                                      <p:cBhvr>
                                        <p:cTn id="10" dur="500"/>
                                        <p:tgtEl>
                                          <p:spTgt spid="2066"/>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2080"/>
                                        </p:tgtEl>
                                        <p:attrNameLst>
                                          <p:attrName>style.visibility</p:attrName>
                                        </p:attrNameLst>
                                      </p:cBhvr>
                                      <p:to>
                                        <p:strVal val="visible"/>
                                      </p:to>
                                    </p:set>
                                    <p:animEffect transition="in" filter="wipe(down)">
                                      <p:cBhvr>
                                        <p:cTn id="21" dur="500"/>
                                        <p:tgtEl>
                                          <p:spTgt spid="208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079">
                                            <p:txEl>
                                              <p:pRg st="0" end="0"/>
                                            </p:txEl>
                                          </p:spTgt>
                                        </p:tgtEl>
                                        <p:attrNameLst>
                                          <p:attrName>style.visibility</p:attrName>
                                        </p:attrNameLst>
                                      </p:cBhvr>
                                      <p:to>
                                        <p:strVal val="visible"/>
                                      </p:to>
                                    </p:set>
                                    <p:animEffect transition="in" filter="wipe(left)">
                                      <p:cBhvr>
                                        <p:cTn id="25" dur="500"/>
                                        <p:tgtEl>
                                          <p:spTgt spid="2079">
                                            <p:txEl>
                                              <p:pRg st="0" end="0"/>
                                            </p:tx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065"/>
                                        </p:tgtEl>
                                        <p:attrNameLst>
                                          <p:attrName>style.visibility</p:attrName>
                                        </p:attrNameLst>
                                      </p:cBhvr>
                                      <p:to>
                                        <p:strVal val="visible"/>
                                      </p:to>
                                    </p:set>
                                    <p:animEffect transition="in" filter="wipe(left)">
                                      <p:cBhvr>
                                        <p:cTn id="29" dur="500"/>
                                        <p:tgtEl>
                                          <p:spTgt spid="2065"/>
                                        </p:tgtEl>
                                      </p:cBhvr>
                                    </p:animEffect>
                                  </p:childTnLst>
                                </p:cTn>
                              </p:par>
                            </p:childTnLst>
                          </p:cTn>
                        </p:par>
                        <p:par>
                          <p:cTn id="30" fill="hold">
                            <p:stCondLst>
                              <p:cond delay="3500"/>
                            </p:stCondLst>
                            <p:childTnLst>
                              <p:par>
                                <p:cTn id="31" presetID="1" presetClass="entr" presetSubtype="0" fill="hold" nodeType="afterEffect">
                                  <p:stCondLst>
                                    <p:cond delay="0"/>
                                  </p:stCondLst>
                                  <p:childTnLst>
                                    <p:set>
                                      <p:cBhvr>
                                        <p:cTn id="32"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5" grpId="0" animBg="1"/>
      <p:bldP spid="2066" grpId="0" animBg="1"/>
      <p:bldP spid="2072" grpId="0" autoUpdateAnimBg="0"/>
      <p:bldP spid="2079" grpId="0" build="p" autoUpdateAnimBg="0" advAuto="0"/>
      <p:bldP spid="208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cs typeface="Arial" charset="0"/>
              </a:rPr>
              <a:t>The Choice to Vote or Not</a:t>
            </a:r>
          </a:p>
        </p:txBody>
      </p:sp>
      <p:sp>
        <p:nvSpPr>
          <p:cNvPr id="51203" name="Rectangle 3"/>
          <p:cNvSpPr>
            <a:spLocks noGrp="1" noChangeArrowheads="1"/>
          </p:cNvSpPr>
          <p:nvPr>
            <p:ph type="body" idx="1"/>
          </p:nvPr>
        </p:nvSpPr>
        <p:spPr>
          <a:xfrm>
            <a:off x="457200" y="1600200"/>
            <a:ext cx="8229600" cy="5257800"/>
          </a:xfrm>
        </p:spPr>
        <p:txBody>
          <a:bodyPr>
            <a:normAutofit fontScale="77500" lnSpcReduction="20000"/>
          </a:bodyPr>
          <a:lstStyle/>
          <a:p>
            <a:pPr eaLnBrk="1" hangingPunct="1"/>
            <a:r>
              <a:rPr lang="en-US" sz="2800" dirty="0" smtClean="0">
                <a:solidFill>
                  <a:srgbClr val="660066"/>
                </a:solidFill>
                <a:latin typeface="Arial" charset="0"/>
                <a:cs typeface="Arial" charset="0"/>
              </a:rPr>
              <a:t>Decision to vote </a:t>
            </a:r>
            <a:r>
              <a:rPr lang="en-US" sz="2800" dirty="0" smtClean="0">
                <a:latin typeface="Arial" charset="0"/>
                <a:cs typeface="Arial" charset="0"/>
              </a:rPr>
              <a:t>depends on benefits, costs and the probability that voting will achieve the anticipated benefits</a:t>
            </a:r>
            <a:r>
              <a:rPr lang="en-US" sz="2800" dirty="0" smtClean="0">
                <a:solidFill>
                  <a:srgbClr val="660066"/>
                </a:solidFill>
                <a:latin typeface="Arial" charset="0"/>
                <a:cs typeface="Arial" charset="0"/>
              </a:rPr>
              <a:t>.</a:t>
            </a:r>
          </a:p>
          <a:p>
            <a:pPr lvl="1"/>
            <a:r>
              <a:rPr lang="en-US" sz="2400" dirty="0" smtClean="0">
                <a:solidFill>
                  <a:srgbClr val="660066"/>
                </a:solidFill>
                <a:latin typeface="Arial" charset="0"/>
                <a:cs typeface="Arial" charset="0"/>
              </a:rPr>
              <a:t>Costs: Time visit poll and information collection</a:t>
            </a:r>
          </a:p>
          <a:p>
            <a:endParaRPr lang="en-US" dirty="0" smtClean="0">
              <a:solidFill>
                <a:srgbClr val="660066"/>
              </a:solidFill>
              <a:latin typeface="Arial" charset="0"/>
              <a:cs typeface="Arial" charset="0"/>
            </a:endParaRPr>
          </a:p>
          <a:p>
            <a:r>
              <a:rPr lang="en-US" dirty="0" smtClean="0">
                <a:solidFill>
                  <a:srgbClr val="660066"/>
                </a:solidFill>
                <a:latin typeface="Arial" charset="0"/>
                <a:cs typeface="Arial" charset="0"/>
              </a:rPr>
              <a:t>Not to Vote:</a:t>
            </a:r>
          </a:p>
          <a:p>
            <a:pPr lvl="1"/>
            <a:r>
              <a:rPr lang="en-US" dirty="0" smtClean="0">
                <a:solidFill>
                  <a:srgbClr val="660066"/>
                </a:solidFill>
                <a:latin typeface="Arial" charset="0"/>
                <a:cs typeface="Arial" charset="0"/>
              </a:rPr>
              <a:t>Ability to influence the outcome</a:t>
            </a:r>
          </a:p>
          <a:p>
            <a:pPr lvl="1"/>
            <a:r>
              <a:rPr lang="en-US" dirty="0" smtClean="0">
                <a:solidFill>
                  <a:srgbClr val="660066"/>
                </a:solidFill>
                <a:latin typeface="Arial" charset="0"/>
                <a:cs typeface="Arial" charset="0"/>
              </a:rPr>
              <a:t>Closer the alternatives</a:t>
            </a:r>
          </a:p>
          <a:p>
            <a:pPr lvl="1"/>
            <a:r>
              <a:rPr lang="en-US" dirty="0" smtClean="0">
                <a:solidFill>
                  <a:srgbClr val="660066"/>
                </a:solidFill>
                <a:latin typeface="Arial" charset="0"/>
                <a:cs typeface="Arial" charset="0"/>
              </a:rPr>
              <a:t>Preferred position is too far from offered alternatives</a:t>
            </a:r>
          </a:p>
          <a:p>
            <a:pPr lvl="1"/>
            <a:r>
              <a:rPr lang="en-US" dirty="0" smtClean="0">
                <a:solidFill>
                  <a:srgbClr val="660066"/>
                </a:solidFill>
                <a:latin typeface="Arial" charset="0"/>
                <a:cs typeface="Arial" charset="0"/>
              </a:rPr>
              <a:t>Poor information</a:t>
            </a:r>
          </a:p>
          <a:p>
            <a:pPr lvl="1"/>
            <a:endParaRPr lang="en-US" dirty="0" smtClean="0">
              <a:solidFill>
                <a:srgbClr val="660066"/>
              </a:solidFill>
              <a:latin typeface="Arial" charset="0"/>
              <a:cs typeface="Arial" charset="0"/>
            </a:endParaRPr>
          </a:p>
          <a:p>
            <a:pPr eaLnBrk="1" hangingPunct="1"/>
            <a:r>
              <a:rPr lang="en-US" sz="2800" dirty="0" smtClean="0">
                <a:solidFill>
                  <a:srgbClr val="660066"/>
                </a:solidFill>
                <a:latin typeface="Arial" charset="0"/>
                <a:cs typeface="Arial" charset="0"/>
              </a:rPr>
              <a:t>Rational Ignorance</a:t>
            </a:r>
            <a:r>
              <a:rPr lang="en-US" sz="2800" dirty="0" smtClean="0">
                <a:latin typeface="Arial" charset="0"/>
                <a:cs typeface="Arial" charset="0"/>
              </a:rPr>
              <a:t> is the idea that, to many voters, the marginal cost of obtaining information concerning an issue is greater than the marginal benefit of gaining that information. This  leads the voter not to gather the information and not to vote.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wipe(left)">
                                      <p:cBhvr>
                                        <p:cTn id="10" dur="500"/>
                                        <p:tgtEl>
                                          <p:spTgt spid="5120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1203">
                                            <p:txEl>
                                              <p:pRg st="3" end="3"/>
                                            </p:txEl>
                                          </p:spTgt>
                                        </p:tgtEl>
                                        <p:attrNameLst>
                                          <p:attrName>style.visibility</p:attrName>
                                        </p:attrNameLst>
                                      </p:cBhvr>
                                      <p:to>
                                        <p:strVal val="visible"/>
                                      </p:to>
                                    </p:set>
                                    <p:animEffect transition="in" filter="wipe(left)">
                                      <p:cBhvr>
                                        <p:cTn id="14" dur="500"/>
                                        <p:tgtEl>
                                          <p:spTgt spid="51203">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1203">
                                            <p:txEl>
                                              <p:pRg st="4" end="4"/>
                                            </p:txEl>
                                          </p:spTgt>
                                        </p:tgtEl>
                                        <p:attrNameLst>
                                          <p:attrName>style.visibility</p:attrName>
                                        </p:attrNameLst>
                                      </p:cBhvr>
                                      <p:to>
                                        <p:strVal val="visible"/>
                                      </p:to>
                                    </p:set>
                                    <p:animEffect transition="in" filter="wipe(left)">
                                      <p:cBhvr>
                                        <p:cTn id="17" dur="500"/>
                                        <p:tgtEl>
                                          <p:spTgt spid="5120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1203">
                                            <p:txEl>
                                              <p:pRg st="5" end="5"/>
                                            </p:txEl>
                                          </p:spTgt>
                                        </p:tgtEl>
                                        <p:attrNameLst>
                                          <p:attrName>style.visibility</p:attrName>
                                        </p:attrNameLst>
                                      </p:cBhvr>
                                      <p:to>
                                        <p:strVal val="visible"/>
                                      </p:to>
                                    </p:set>
                                    <p:animEffect transition="in" filter="wipe(left)">
                                      <p:cBhvr>
                                        <p:cTn id="20" dur="500"/>
                                        <p:tgtEl>
                                          <p:spTgt spid="5120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1203">
                                            <p:txEl>
                                              <p:pRg st="6" end="6"/>
                                            </p:txEl>
                                          </p:spTgt>
                                        </p:tgtEl>
                                        <p:attrNameLst>
                                          <p:attrName>style.visibility</p:attrName>
                                        </p:attrNameLst>
                                      </p:cBhvr>
                                      <p:to>
                                        <p:strVal val="visible"/>
                                      </p:to>
                                    </p:set>
                                    <p:animEffect transition="in" filter="wipe(left)">
                                      <p:cBhvr>
                                        <p:cTn id="23" dur="500"/>
                                        <p:tgtEl>
                                          <p:spTgt spid="51203">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1203">
                                            <p:txEl>
                                              <p:pRg st="7" end="7"/>
                                            </p:txEl>
                                          </p:spTgt>
                                        </p:tgtEl>
                                        <p:attrNameLst>
                                          <p:attrName>style.visibility</p:attrName>
                                        </p:attrNameLst>
                                      </p:cBhvr>
                                      <p:to>
                                        <p:strVal val="visible"/>
                                      </p:to>
                                    </p:set>
                                    <p:animEffect transition="in" filter="wipe(left)">
                                      <p:cBhvr>
                                        <p:cTn id="26" dur="500"/>
                                        <p:tgtEl>
                                          <p:spTgt spid="51203">
                                            <p:txEl>
                                              <p:pRg st="7" end="7"/>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51203">
                                            <p:txEl>
                                              <p:pRg st="9" end="9"/>
                                            </p:txEl>
                                          </p:spTgt>
                                        </p:tgtEl>
                                        <p:attrNameLst>
                                          <p:attrName>style.visibility</p:attrName>
                                        </p:attrNameLst>
                                      </p:cBhvr>
                                      <p:to>
                                        <p:strVal val="visible"/>
                                      </p:to>
                                    </p:set>
                                    <p:animEffect transition="in" filter="wipe(left)">
                                      <p:cBhvr>
                                        <p:cTn id="30" dur="500"/>
                                        <p:tgtEl>
                                          <p:spTgt spid="512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US" smtClean="0">
                <a:cs typeface="Arial" charset="0"/>
              </a:rPr>
              <a:t>Determinants of Political Equilibrium</a:t>
            </a:r>
            <a:r>
              <a:rPr lang="en-US" smtClean="0"/>
              <a:t> </a:t>
            </a:r>
          </a:p>
        </p:txBody>
      </p:sp>
      <p:sp>
        <p:nvSpPr>
          <p:cNvPr id="18435" name="Rectangle 3"/>
          <p:cNvSpPr>
            <a:spLocks noGrp="1" noChangeArrowheads="1"/>
          </p:cNvSpPr>
          <p:nvPr>
            <p:ph type="body" idx="1"/>
          </p:nvPr>
        </p:nvSpPr>
        <p:spPr/>
        <p:txBody>
          <a:bodyPr/>
          <a:lstStyle/>
          <a:p>
            <a:pPr eaLnBrk="1" hangingPunct="1"/>
            <a:r>
              <a:rPr lang="en-US" smtClean="0">
                <a:latin typeface="Arial" charset="0"/>
                <a:cs typeface="Arial" charset="0"/>
              </a:rPr>
              <a:t>the public choice rule</a:t>
            </a:r>
            <a:endParaRPr lang="en-US" smtClean="0">
              <a:cs typeface="Times New Roman" pitchFamily="18" charset="0"/>
            </a:endParaRPr>
          </a:p>
          <a:p>
            <a:pPr eaLnBrk="1" hangingPunct="1"/>
            <a:r>
              <a:rPr lang="en-US" smtClean="0">
                <a:latin typeface="Arial" charset="0"/>
                <a:cs typeface="Arial" charset="0"/>
              </a:rPr>
              <a:t>average and marginal costs of the public good</a:t>
            </a:r>
            <a:endParaRPr lang="en-US" smtClean="0">
              <a:cs typeface="Times New Roman" pitchFamily="18" charset="0"/>
            </a:endParaRPr>
          </a:p>
          <a:p>
            <a:pPr eaLnBrk="1" hangingPunct="1"/>
            <a:r>
              <a:rPr lang="en-US" smtClean="0">
                <a:latin typeface="Arial" charset="0"/>
                <a:cs typeface="Arial" charset="0"/>
              </a:rPr>
              <a:t>information available on the cost and benefit</a:t>
            </a:r>
            <a:endParaRPr lang="en-US" smtClean="0">
              <a:cs typeface="Times New Roman" pitchFamily="18" charset="0"/>
            </a:endParaRPr>
          </a:p>
          <a:p>
            <a:pPr eaLnBrk="1" hangingPunct="1"/>
            <a:r>
              <a:rPr lang="en-US" smtClean="0">
                <a:latin typeface="Arial" charset="0"/>
                <a:cs typeface="Arial" charset="0"/>
              </a:rPr>
              <a:t>the distribution of the tax shares</a:t>
            </a:r>
            <a:endParaRPr lang="en-US" smtClean="0">
              <a:cs typeface="Times New Roman" pitchFamily="18" charset="0"/>
            </a:endParaRPr>
          </a:p>
          <a:p>
            <a:pPr eaLnBrk="1" hangingPunct="1"/>
            <a:r>
              <a:rPr lang="en-US" smtClean="0">
                <a:latin typeface="Arial" charset="0"/>
                <a:cs typeface="Arial" charset="0"/>
              </a:rPr>
              <a:t>distribution of benefits among voters</a:t>
            </a:r>
            <a:r>
              <a:rPr lang="en-US"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animEffect transition="in" filter="wipe(left)">
                                      <p:cBhvr>
                                        <p:cTn id="11" dur="500"/>
                                        <p:tgtEl>
                                          <p:spTgt spid="1843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Effect transition="in" filter="wipe(left)">
                                      <p:cBhvr>
                                        <p:cTn id="15" dur="500"/>
                                        <p:tgtEl>
                                          <p:spTgt spid="1843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animEffect transition="in" filter="wipe(left)">
                                      <p:cBhvr>
                                        <p:cTn id="19" dur="500"/>
                                        <p:tgtEl>
                                          <p:spTgt spid="1843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animEffect transition="in" filter="wipe(left)">
                                      <p:cBhvr>
                                        <p:cTn id="23"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ctrTitle"/>
          </p:nvPr>
        </p:nvSpPr>
        <p:spPr/>
        <p:txBody>
          <a:bodyPr>
            <a:normAutofit fontScale="90000"/>
          </a:bodyPr>
          <a:lstStyle/>
          <a:p>
            <a:r>
              <a:rPr lang="fr-FR" dirty="0" smtClean="0"/>
              <a:t>II – </a:t>
            </a:r>
            <a:r>
              <a:rPr lang="en-US" dirty="0" smtClean="0"/>
              <a:t>Equilibrium model (majority rule) </a:t>
            </a:r>
            <a:br>
              <a:rPr lang="en-US" dirty="0" smtClean="0"/>
            </a:br>
            <a:endParaRPr lang="fr-FR" dirty="0" smtClean="0"/>
          </a:p>
        </p:txBody>
      </p:sp>
      <p:sp>
        <p:nvSpPr>
          <p:cNvPr id="14339" name="Rectangle 5"/>
          <p:cNvSpPr>
            <a:spLocks noGrp="1" noChangeArrowheads="1"/>
          </p:cNvSpPr>
          <p:nvPr>
            <p:ph type="subTitle" idx="1"/>
          </p:nvPr>
        </p:nvSpPr>
        <p:spPr/>
        <p:txBody>
          <a:bodyPr/>
          <a:lstStyle/>
          <a:p>
            <a:pPr eaLnBrk="1" hangingPunct="1"/>
            <a:endParaRPr lang="fr-FR"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457200" y="228600"/>
            <a:ext cx="8077200" cy="685800"/>
          </a:xfrm>
        </p:spPr>
        <p:txBody>
          <a:bodyPr/>
          <a:lstStyle/>
          <a:p>
            <a:pPr eaLnBrk="1" hangingPunct="1"/>
            <a:r>
              <a:rPr lang="en-US" sz="2400" dirty="0" smtClean="0"/>
              <a:t>Political Equilibrium Under Majority Rule With Equal Tax Shares</a:t>
            </a:r>
          </a:p>
        </p:txBody>
      </p:sp>
      <p:sp>
        <p:nvSpPr>
          <p:cNvPr id="3125" name="Line 53"/>
          <p:cNvSpPr>
            <a:spLocks noChangeShapeType="1"/>
          </p:cNvSpPr>
          <p:nvPr/>
        </p:nvSpPr>
        <p:spPr bwMode="auto">
          <a:xfrm>
            <a:off x="1684338" y="2503488"/>
            <a:ext cx="6854825" cy="1587"/>
          </a:xfrm>
          <a:prstGeom prst="line">
            <a:avLst/>
          </a:prstGeom>
          <a:noFill/>
          <a:ln w="82550">
            <a:solidFill>
              <a:srgbClr val="006600"/>
            </a:solidFill>
            <a:round/>
            <a:headEnd/>
            <a:tailEnd/>
          </a:ln>
        </p:spPr>
        <p:txBody>
          <a:bodyPr/>
          <a:lstStyle/>
          <a:p>
            <a:endParaRPr lang="en-US"/>
          </a:p>
        </p:txBody>
      </p:sp>
      <p:sp>
        <p:nvSpPr>
          <p:cNvPr id="15364" name="Rectangle 55"/>
          <p:cNvSpPr>
            <a:spLocks noChangeArrowheads="1"/>
          </p:cNvSpPr>
          <p:nvPr/>
        </p:nvSpPr>
        <p:spPr bwMode="auto">
          <a:xfrm rot="-5400000">
            <a:off x="-1316832" y="3024982"/>
            <a:ext cx="3579813" cy="793750"/>
          </a:xfrm>
          <a:prstGeom prst="rect">
            <a:avLst/>
          </a:prstGeom>
          <a:noFill/>
          <a:ln w="9525">
            <a:noFill/>
            <a:miter lim="800000"/>
            <a:headEnd/>
            <a:tailEnd/>
          </a:ln>
        </p:spPr>
        <p:txBody>
          <a:bodyPr wrap="none" lIns="0" tIns="0" rIns="0" bIns="0">
            <a:spAutoFit/>
          </a:bodyPr>
          <a:lstStyle/>
          <a:p>
            <a:r>
              <a:rPr lang="en-US" sz="2600">
                <a:solidFill>
                  <a:srgbClr val="660066"/>
                </a:solidFill>
              </a:rPr>
              <a:t> Marginal Benefit,Cost,</a:t>
            </a:r>
          </a:p>
          <a:p>
            <a:r>
              <a:rPr lang="en-US" sz="2600">
                <a:solidFill>
                  <a:srgbClr val="660066"/>
                </a:solidFill>
              </a:rPr>
              <a:t> and Tax (Dollars) </a:t>
            </a:r>
            <a:endParaRPr lang="en-US"/>
          </a:p>
        </p:txBody>
      </p:sp>
      <p:sp>
        <p:nvSpPr>
          <p:cNvPr id="15365" name="Rectangle 56"/>
          <p:cNvSpPr>
            <a:spLocks noChangeArrowheads="1"/>
          </p:cNvSpPr>
          <p:nvPr/>
        </p:nvSpPr>
        <p:spPr bwMode="auto">
          <a:xfrm>
            <a:off x="3840163" y="6305550"/>
            <a:ext cx="4208462" cy="396875"/>
          </a:xfrm>
          <a:prstGeom prst="rect">
            <a:avLst/>
          </a:prstGeom>
          <a:noFill/>
          <a:ln w="9525">
            <a:noFill/>
            <a:miter lim="800000"/>
            <a:headEnd/>
            <a:tailEnd/>
          </a:ln>
        </p:spPr>
        <p:txBody>
          <a:bodyPr wrap="none" lIns="0" tIns="0" rIns="0" bIns="0">
            <a:spAutoFit/>
          </a:bodyPr>
          <a:lstStyle/>
          <a:p>
            <a:r>
              <a:rPr lang="en-US" sz="2600">
                <a:solidFill>
                  <a:srgbClr val="660066"/>
                </a:solidFill>
              </a:rPr>
              <a:t>Security Guards per Week </a:t>
            </a:r>
            <a:endParaRPr lang="en-US"/>
          </a:p>
        </p:txBody>
      </p:sp>
      <p:sp>
        <p:nvSpPr>
          <p:cNvPr id="15366" name="Rectangle 57"/>
          <p:cNvSpPr>
            <a:spLocks noChangeArrowheads="1"/>
          </p:cNvSpPr>
          <p:nvPr/>
        </p:nvSpPr>
        <p:spPr bwMode="auto">
          <a:xfrm>
            <a:off x="142081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15367" name="Rectangle 60"/>
          <p:cNvSpPr>
            <a:spLocks noChangeArrowheads="1"/>
          </p:cNvSpPr>
          <p:nvPr/>
        </p:nvSpPr>
        <p:spPr bwMode="auto">
          <a:xfrm>
            <a:off x="1171575" y="5170488"/>
            <a:ext cx="46037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50 </a:t>
            </a:r>
            <a:endParaRPr lang="en-US"/>
          </a:p>
        </p:txBody>
      </p:sp>
      <p:sp>
        <p:nvSpPr>
          <p:cNvPr id="15368" name="Rectangle 64"/>
          <p:cNvSpPr>
            <a:spLocks noChangeArrowheads="1"/>
          </p:cNvSpPr>
          <p:nvPr/>
        </p:nvSpPr>
        <p:spPr bwMode="auto">
          <a:xfrm>
            <a:off x="977900" y="2324100"/>
            <a:ext cx="6445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350 </a:t>
            </a:r>
            <a:endParaRPr lang="en-US"/>
          </a:p>
        </p:txBody>
      </p:sp>
      <p:sp>
        <p:nvSpPr>
          <p:cNvPr id="3137" name="Rectangle 65"/>
          <p:cNvSpPr>
            <a:spLocks noChangeArrowheads="1"/>
          </p:cNvSpPr>
          <p:nvPr/>
        </p:nvSpPr>
        <p:spPr bwMode="auto">
          <a:xfrm>
            <a:off x="7143750" y="2074863"/>
            <a:ext cx="1439863" cy="396875"/>
          </a:xfrm>
          <a:prstGeom prst="rect">
            <a:avLst/>
          </a:prstGeom>
          <a:noFill/>
          <a:ln w="9525">
            <a:noFill/>
            <a:miter lim="800000"/>
            <a:headEnd/>
            <a:tailEnd/>
          </a:ln>
        </p:spPr>
        <p:txBody>
          <a:bodyPr wrap="none" lIns="0" tIns="0" rIns="0" bIns="0">
            <a:spAutoFit/>
          </a:bodyPr>
          <a:lstStyle/>
          <a:p>
            <a:r>
              <a:rPr lang="en-US" sz="2600" b="0" i="1">
                <a:solidFill>
                  <a:srgbClr val="000000"/>
                </a:solidFill>
              </a:rPr>
              <a:t>MC </a:t>
            </a:r>
            <a:r>
              <a:rPr lang="en-US" sz="2600" b="0">
                <a:solidFill>
                  <a:srgbClr val="000000"/>
                </a:solidFill>
              </a:rPr>
              <a:t>=</a:t>
            </a:r>
            <a:r>
              <a:rPr lang="en-US" sz="2600" b="0" i="1">
                <a:solidFill>
                  <a:srgbClr val="000000"/>
                </a:solidFill>
              </a:rPr>
              <a:t> AC </a:t>
            </a:r>
            <a:endParaRPr lang="en-US"/>
          </a:p>
        </p:txBody>
      </p:sp>
      <p:sp>
        <p:nvSpPr>
          <p:cNvPr id="3139" name="Rectangle 67"/>
          <p:cNvSpPr>
            <a:spLocks noChangeArrowheads="1"/>
          </p:cNvSpPr>
          <p:nvPr/>
        </p:nvSpPr>
        <p:spPr bwMode="auto">
          <a:xfrm>
            <a:off x="8885238" y="5046663"/>
            <a:ext cx="139700" cy="304800"/>
          </a:xfrm>
          <a:prstGeom prst="rect">
            <a:avLst/>
          </a:prstGeom>
          <a:noFill/>
          <a:ln w="9525">
            <a:noFill/>
            <a:miter lim="800000"/>
            <a:headEnd/>
            <a:tailEnd/>
          </a:ln>
        </p:spPr>
        <p:txBody>
          <a:bodyPr wrap="none" lIns="0" tIns="0" rIns="0" bIns="0">
            <a:spAutoFit/>
          </a:bodyPr>
          <a:lstStyle/>
          <a:p>
            <a:r>
              <a:rPr lang="en-US" sz="2000" b="0" i="1">
                <a:solidFill>
                  <a:srgbClr val="000000"/>
                </a:solidFill>
              </a:rPr>
              <a:t>t </a:t>
            </a:r>
            <a:endParaRPr lang="en-US"/>
          </a:p>
        </p:txBody>
      </p:sp>
      <p:sp>
        <p:nvSpPr>
          <p:cNvPr id="3152" name="Line 80"/>
          <p:cNvSpPr>
            <a:spLocks noChangeShapeType="1"/>
          </p:cNvSpPr>
          <p:nvPr/>
        </p:nvSpPr>
        <p:spPr bwMode="auto">
          <a:xfrm>
            <a:off x="1684338" y="5337175"/>
            <a:ext cx="7104062" cy="1588"/>
          </a:xfrm>
          <a:prstGeom prst="line">
            <a:avLst/>
          </a:prstGeom>
          <a:noFill/>
          <a:ln w="82550">
            <a:solidFill>
              <a:srgbClr val="006600"/>
            </a:solidFill>
            <a:round/>
            <a:headEnd/>
            <a:tailEnd/>
          </a:ln>
        </p:spPr>
        <p:txBody>
          <a:bodyPr/>
          <a:lstStyle/>
          <a:p>
            <a:endParaRPr lang="en-US"/>
          </a:p>
        </p:txBody>
      </p:sp>
      <p:sp>
        <p:nvSpPr>
          <p:cNvPr id="3153" name="Line 81"/>
          <p:cNvSpPr>
            <a:spLocks noChangeShapeType="1"/>
          </p:cNvSpPr>
          <p:nvPr/>
        </p:nvSpPr>
        <p:spPr bwMode="auto">
          <a:xfrm>
            <a:off x="5221288" y="2503488"/>
            <a:ext cx="1587" cy="3317875"/>
          </a:xfrm>
          <a:prstGeom prst="line">
            <a:avLst/>
          </a:prstGeom>
          <a:noFill/>
          <a:ln w="55563" cap="rnd">
            <a:solidFill>
              <a:srgbClr val="006600"/>
            </a:solidFill>
            <a:prstDash val="sysDot"/>
            <a:round/>
            <a:headEnd/>
            <a:tailEnd/>
          </a:ln>
        </p:spPr>
        <p:txBody>
          <a:bodyPr/>
          <a:lstStyle/>
          <a:p>
            <a:endParaRPr lang="en-US"/>
          </a:p>
        </p:txBody>
      </p:sp>
      <p:grpSp>
        <p:nvGrpSpPr>
          <p:cNvPr id="2" name="Group 90"/>
          <p:cNvGrpSpPr>
            <a:grpSpLocks/>
          </p:cNvGrpSpPr>
          <p:nvPr/>
        </p:nvGrpSpPr>
        <p:grpSpPr bwMode="auto">
          <a:xfrm>
            <a:off x="2554288" y="5337175"/>
            <a:ext cx="5337175" cy="484188"/>
            <a:chOff x="1450" y="3362"/>
            <a:chExt cx="3362" cy="305"/>
          </a:xfrm>
        </p:grpSpPr>
        <p:sp>
          <p:nvSpPr>
            <p:cNvPr id="15417" name="Line 84"/>
            <p:cNvSpPr>
              <a:spLocks noChangeShapeType="1"/>
            </p:cNvSpPr>
            <p:nvPr/>
          </p:nvSpPr>
          <p:spPr bwMode="auto">
            <a:xfrm>
              <a:off x="1450" y="3362"/>
              <a:ext cx="1" cy="305"/>
            </a:xfrm>
            <a:prstGeom prst="line">
              <a:avLst/>
            </a:prstGeom>
            <a:noFill/>
            <a:ln w="55563" cap="rnd">
              <a:solidFill>
                <a:srgbClr val="006600"/>
              </a:solidFill>
              <a:prstDash val="sysDot"/>
              <a:round/>
              <a:headEnd/>
              <a:tailEnd/>
            </a:ln>
          </p:spPr>
          <p:txBody>
            <a:bodyPr/>
            <a:lstStyle/>
            <a:p>
              <a:endParaRPr lang="en-US"/>
            </a:p>
          </p:txBody>
        </p:sp>
        <p:sp>
          <p:nvSpPr>
            <p:cNvPr id="15418" name="Line 85"/>
            <p:cNvSpPr>
              <a:spLocks noChangeShapeType="1"/>
            </p:cNvSpPr>
            <p:nvPr/>
          </p:nvSpPr>
          <p:spPr bwMode="auto">
            <a:xfrm>
              <a:off x="2016" y="3362"/>
              <a:ext cx="1" cy="305"/>
            </a:xfrm>
            <a:prstGeom prst="line">
              <a:avLst/>
            </a:prstGeom>
            <a:noFill/>
            <a:ln w="55563" cap="rnd">
              <a:solidFill>
                <a:srgbClr val="006600"/>
              </a:solidFill>
              <a:prstDash val="sysDot"/>
              <a:round/>
              <a:headEnd/>
              <a:tailEnd/>
            </a:ln>
          </p:spPr>
          <p:txBody>
            <a:bodyPr/>
            <a:lstStyle/>
            <a:p>
              <a:endParaRPr lang="en-US"/>
            </a:p>
          </p:txBody>
        </p:sp>
        <p:sp>
          <p:nvSpPr>
            <p:cNvPr id="15419" name="Line 86"/>
            <p:cNvSpPr>
              <a:spLocks noChangeShapeType="1"/>
            </p:cNvSpPr>
            <p:nvPr/>
          </p:nvSpPr>
          <p:spPr bwMode="auto">
            <a:xfrm>
              <a:off x="2573" y="3362"/>
              <a:ext cx="1" cy="305"/>
            </a:xfrm>
            <a:prstGeom prst="line">
              <a:avLst/>
            </a:prstGeom>
            <a:noFill/>
            <a:ln w="55563" cap="rnd">
              <a:solidFill>
                <a:srgbClr val="006600"/>
              </a:solidFill>
              <a:prstDash val="sysDot"/>
              <a:round/>
              <a:headEnd/>
              <a:tailEnd/>
            </a:ln>
          </p:spPr>
          <p:txBody>
            <a:bodyPr/>
            <a:lstStyle/>
            <a:p>
              <a:endParaRPr lang="en-US"/>
            </a:p>
          </p:txBody>
        </p:sp>
        <p:sp>
          <p:nvSpPr>
            <p:cNvPr id="15420" name="Line 87"/>
            <p:cNvSpPr>
              <a:spLocks noChangeShapeType="1"/>
            </p:cNvSpPr>
            <p:nvPr/>
          </p:nvSpPr>
          <p:spPr bwMode="auto">
            <a:xfrm>
              <a:off x="3688" y="3362"/>
              <a:ext cx="1" cy="305"/>
            </a:xfrm>
            <a:prstGeom prst="line">
              <a:avLst/>
            </a:prstGeom>
            <a:noFill/>
            <a:ln w="55563" cap="rnd">
              <a:solidFill>
                <a:srgbClr val="006600"/>
              </a:solidFill>
              <a:prstDash val="sysDot"/>
              <a:round/>
              <a:headEnd/>
              <a:tailEnd/>
            </a:ln>
          </p:spPr>
          <p:txBody>
            <a:bodyPr/>
            <a:lstStyle/>
            <a:p>
              <a:endParaRPr lang="en-US"/>
            </a:p>
          </p:txBody>
        </p:sp>
        <p:sp>
          <p:nvSpPr>
            <p:cNvPr id="15421" name="Line 88"/>
            <p:cNvSpPr>
              <a:spLocks noChangeShapeType="1"/>
            </p:cNvSpPr>
            <p:nvPr/>
          </p:nvSpPr>
          <p:spPr bwMode="auto">
            <a:xfrm>
              <a:off x="4254" y="3362"/>
              <a:ext cx="1" cy="305"/>
            </a:xfrm>
            <a:prstGeom prst="line">
              <a:avLst/>
            </a:prstGeom>
            <a:noFill/>
            <a:ln w="55563" cap="rnd">
              <a:solidFill>
                <a:srgbClr val="006600"/>
              </a:solidFill>
              <a:prstDash val="sysDot"/>
              <a:round/>
              <a:headEnd/>
              <a:tailEnd/>
            </a:ln>
          </p:spPr>
          <p:txBody>
            <a:bodyPr/>
            <a:lstStyle/>
            <a:p>
              <a:endParaRPr lang="en-US"/>
            </a:p>
          </p:txBody>
        </p:sp>
        <p:sp>
          <p:nvSpPr>
            <p:cNvPr id="15422" name="Line 89"/>
            <p:cNvSpPr>
              <a:spLocks noChangeShapeType="1"/>
            </p:cNvSpPr>
            <p:nvPr/>
          </p:nvSpPr>
          <p:spPr bwMode="auto">
            <a:xfrm>
              <a:off x="4811" y="3362"/>
              <a:ext cx="1" cy="305"/>
            </a:xfrm>
            <a:prstGeom prst="line">
              <a:avLst/>
            </a:prstGeom>
            <a:noFill/>
            <a:ln w="55563" cap="rnd">
              <a:solidFill>
                <a:srgbClr val="006600"/>
              </a:solidFill>
              <a:prstDash val="sysDot"/>
              <a:round/>
              <a:headEnd/>
              <a:tailEnd/>
            </a:ln>
          </p:spPr>
          <p:txBody>
            <a:bodyPr/>
            <a:lstStyle/>
            <a:p>
              <a:endParaRPr lang="en-US"/>
            </a:p>
          </p:txBody>
        </p:sp>
      </p:grpSp>
      <p:grpSp>
        <p:nvGrpSpPr>
          <p:cNvPr id="3" name="Group 112"/>
          <p:cNvGrpSpPr>
            <a:grpSpLocks/>
          </p:cNvGrpSpPr>
          <p:nvPr/>
        </p:nvGrpSpPr>
        <p:grpSpPr bwMode="auto">
          <a:xfrm>
            <a:off x="1822450" y="5213350"/>
            <a:ext cx="1597025" cy="581025"/>
            <a:chOff x="1148" y="3284"/>
            <a:chExt cx="1006" cy="366"/>
          </a:xfrm>
        </p:grpSpPr>
        <p:sp>
          <p:nvSpPr>
            <p:cNvPr id="15414" name="Rectangle 58"/>
            <p:cNvSpPr>
              <a:spLocks noChangeArrowheads="1"/>
            </p:cNvSpPr>
            <p:nvPr/>
          </p:nvSpPr>
          <p:spPr bwMode="auto">
            <a:xfrm>
              <a:off x="1801" y="3458"/>
              <a:ext cx="353"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A</a:t>
              </a:r>
              <a:r>
                <a:rPr lang="en-US" sz="2000" b="0" i="1">
                  <a:solidFill>
                    <a:srgbClr val="000000"/>
                  </a:solidFill>
                </a:rPr>
                <a:t> </a:t>
              </a:r>
              <a:endParaRPr lang="en-US"/>
            </a:p>
          </p:txBody>
        </p:sp>
        <p:sp>
          <p:nvSpPr>
            <p:cNvPr id="15415" name="Line 83"/>
            <p:cNvSpPr>
              <a:spLocks noChangeShapeType="1"/>
            </p:cNvSpPr>
            <p:nvPr/>
          </p:nvSpPr>
          <p:spPr bwMode="auto">
            <a:xfrm>
              <a:off x="1148" y="3284"/>
              <a:ext cx="975" cy="156"/>
            </a:xfrm>
            <a:prstGeom prst="line">
              <a:avLst/>
            </a:prstGeom>
            <a:noFill/>
            <a:ln w="55563">
              <a:solidFill>
                <a:srgbClr val="000000"/>
              </a:solidFill>
              <a:round/>
              <a:headEnd/>
              <a:tailEnd/>
            </a:ln>
          </p:spPr>
          <p:txBody>
            <a:bodyPr/>
            <a:lstStyle/>
            <a:p>
              <a:endParaRPr lang="en-US"/>
            </a:p>
          </p:txBody>
        </p:sp>
        <p:sp>
          <p:nvSpPr>
            <p:cNvPr id="15416" name="Oval 96"/>
            <p:cNvSpPr>
              <a:spLocks noChangeArrowheads="1"/>
            </p:cNvSpPr>
            <p:nvPr/>
          </p:nvSpPr>
          <p:spPr bwMode="auto">
            <a:xfrm>
              <a:off x="1547" y="3292"/>
              <a:ext cx="106" cy="114"/>
            </a:xfrm>
            <a:prstGeom prst="ellipse">
              <a:avLst/>
            </a:prstGeom>
            <a:solidFill>
              <a:srgbClr val="660066"/>
            </a:solidFill>
            <a:ln w="26988">
              <a:solidFill>
                <a:srgbClr val="660066"/>
              </a:solidFill>
              <a:round/>
              <a:headEnd/>
              <a:tailEnd/>
            </a:ln>
          </p:spPr>
          <p:txBody>
            <a:bodyPr/>
            <a:lstStyle/>
            <a:p>
              <a:endParaRPr lang="en-US"/>
            </a:p>
          </p:txBody>
        </p:sp>
      </p:grpSp>
      <p:grpSp>
        <p:nvGrpSpPr>
          <p:cNvPr id="4" name="Group 113"/>
          <p:cNvGrpSpPr>
            <a:grpSpLocks/>
          </p:cNvGrpSpPr>
          <p:nvPr/>
        </p:nvGrpSpPr>
        <p:grpSpPr bwMode="auto">
          <a:xfrm>
            <a:off x="2208213" y="5116513"/>
            <a:ext cx="2122487" cy="663575"/>
            <a:chOff x="1391" y="3223"/>
            <a:chExt cx="1337" cy="418"/>
          </a:xfrm>
        </p:grpSpPr>
        <p:sp>
          <p:nvSpPr>
            <p:cNvPr id="15411" name="Rectangle 68"/>
            <p:cNvSpPr>
              <a:spLocks noChangeArrowheads="1"/>
            </p:cNvSpPr>
            <p:nvPr/>
          </p:nvSpPr>
          <p:spPr bwMode="auto">
            <a:xfrm>
              <a:off x="2375" y="3449"/>
              <a:ext cx="353"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B</a:t>
              </a:r>
              <a:r>
                <a:rPr lang="en-US" sz="2000" b="0" i="1">
                  <a:solidFill>
                    <a:srgbClr val="000000"/>
                  </a:solidFill>
                </a:rPr>
                <a:t> </a:t>
              </a:r>
            </a:p>
          </p:txBody>
        </p:sp>
        <p:sp>
          <p:nvSpPr>
            <p:cNvPr id="15412" name="Line 82"/>
            <p:cNvSpPr>
              <a:spLocks noChangeShapeType="1"/>
            </p:cNvSpPr>
            <p:nvPr/>
          </p:nvSpPr>
          <p:spPr bwMode="auto">
            <a:xfrm>
              <a:off x="1391" y="3223"/>
              <a:ext cx="1193" cy="209"/>
            </a:xfrm>
            <a:prstGeom prst="line">
              <a:avLst/>
            </a:prstGeom>
            <a:noFill/>
            <a:ln w="55563">
              <a:solidFill>
                <a:srgbClr val="000000"/>
              </a:solidFill>
              <a:round/>
              <a:headEnd/>
              <a:tailEnd/>
            </a:ln>
          </p:spPr>
          <p:txBody>
            <a:bodyPr/>
            <a:lstStyle/>
            <a:p>
              <a:endParaRPr lang="en-US"/>
            </a:p>
          </p:txBody>
        </p:sp>
        <p:sp>
          <p:nvSpPr>
            <p:cNvPr id="15413" name="Oval 97"/>
            <p:cNvSpPr>
              <a:spLocks noChangeArrowheads="1"/>
            </p:cNvSpPr>
            <p:nvPr/>
          </p:nvSpPr>
          <p:spPr bwMode="auto">
            <a:xfrm>
              <a:off x="2105" y="3292"/>
              <a:ext cx="114" cy="114"/>
            </a:xfrm>
            <a:prstGeom prst="ellipse">
              <a:avLst/>
            </a:prstGeom>
            <a:solidFill>
              <a:srgbClr val="660066"/>
            </a:solidFill>
            <a:ln w="26988">
              <a:solidFill>
                <a:srgbClr val="660066"/>
              </a:solidFill>
              <a:round/>
              <a:headEnd/>
              <a:tailEnd/>
            </a:ln>
          </p:spPr>
          <p:txBody>
            <a:bodyPr/>
            <a:lstStyle/>
            <a:p>
              <a:endParaRPr lang="en-US"/>
            </a:p>
          </p:txBody>
        </p:sp>
      </p:grpSp>
      <p:grpSp>
        <p:nvGrpSpPr>
          <p:cNvPr id="5" name="Group 114"/>
          <p:cNvGrpSpPr>
            <a:grpSpLocks/>
          </p:cNvGrpSpPr>
          <p:nvPr/>
        </p:nvGrpSpPr>
        <p:grpSpPr bwMode="auto">
          <a:xfrm>
            <a:off x="2774950" y="4991100"/>
            <a:ext cx="2338388" cy="774700"/>
            <a:chOff x="1748" y="3144"/>
            <a:chExt cx="1473" cy="488"/>
          </a:xfrm>
        </p:grpSpPr>
        <p:sp>
          <p:nvSpPr>
            <p:cNvPr id="15408" name="Rectangle 70"/>
            <p:cNvSpPr>
              <a:spLocks noChangeArrowheads="1"/>
            </p:cNvSpPr>
            <p:nvPr/>
          </p:nvSpPr>
          <p:spPr bwMode="auto">
            <a:xfrm>
              <a:off x="2906" y="3440"/>
              <a:ext cx="315"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C</a:t>
              </a:r>
              <a:endParaRPr lang="en-US" sz="2000" b="0" i="1">
                <a:solidFill>
                  <a:srgbClr val="000000"/>
                </a:solidFill>
              </a:endParaRPr>
            </a:p>
          </p:txBody>
        </p:sp>
        <p:sp>
          <p:nvSpPr>
            <p:cNvPr id="15409" name="Line 91"/>
            <p:cNvSpPr>
              <a:spLocks noChangeShapeType="1"/>
            </p:cNvSpPr>
            <p:nvPr/>
          </p:nvSpPr>
          <p:spPr bwMode="auto">
            <a:xfrm>
              <a:off x="1748" y="3144"/>
              <a:ext cx="1333" cy="296"/>
            </a:xfrm>
            <a:prstGeom prst="line">
              <a:avLst/>
            </a:prstGeom>
            <a:noFill/>
            <a:ln w="55563">
              <a:solidFill>
                <a:srgbClr val="000000"/>
              </a:solidFill>
              <a:round/>
              <a:headEnd/>
              <a:tailEnd/>
            </a:ln>
          </p:spPr>
          <p:txBody>
            <a:bodyPr/>
            <a:lstStyle/>
            <a:p>
              <a:endParaRPr lang="en-US"/>
            </a:p>
          </p:txBody>
        </p:sp>
        <p:sp>
          <p:nvSpPr>
            <p:cNvPr id="15410" name="Oval 98"/>
            <p:cNvSpPr>
              <a:spLocks noChangeArrowheads="1"/>
            </p:cNvSpPr>
            <p:nvPr/>
          </p:nvSpPr>
          <p:spPr bwMode="auto">
            <a:xfrm>
              <a:off x="2671" y="3292"/>
              <a:ext cx="105" cy="114"/>
            </a:xfrm>
            <a:prstGeom prst="ellipse">
              <a:avLst/>
            </a:prstGeom>
            <a:solidFill>
              <a:srgbClr val="660066"/>
            </a:solidFill>
            <a:ln w="26988">
              <a:solidFill>
                <a:srgbClr val="660066"/>
              </a:solidFill>
              <a:round/>
              <a:headEnd/>
              <a:tailEnd/>
            </a:ln>
          </p:spPr>
          <p:txBody>
            <a:bodyPr/>
            <a:lstStyle/>
            <a:p>
              <a:endParaRPr lang="en-US"/>
            </a:p>
          </p:txBody>
        </p:sp>
      </p:grpSp>
      <p:grpSp>
        <p:nvGrpSpPr>
          <p:cNvPr id="6" name="Group 119"/>
          <p:cNvGrpSpPr>
            <a:grpSpLocks/>
          </p:cNvGrpSpPr>
          <p:nvPr/>
        </p:nvGrpSpPr>
        <p:grpSpPr bwMode="auto">
          <a:xfrm>
            <a:off x="4613275" y="1674813"/>
            <a:ext cx="2306638" cy="2220912"/>
            <a:chOff x="2906" y="1055"/>
            <a:chExt cx="1453" cy="1399"/>
          </a:xfrm>
        </p:grpSpPr>
        <p:sp>
          <p:nvSpPr>
            <p:cNvPr id="15402" name="Line 54"/>
            <p:cNvSpPr>
              <a:spLocks noChangeShapeType="1"/>
            </p:cNvSpPr>
            <p:nvPr/>
          </p:nvSpPr>
          <p:spPr bwMode="auto">
            <a:xfrm>
              <a:off x="2906" y="1055"/>
              <a:ext cx="871" cy="1193"/>
            </a:xfrm>
            <a:prstGeom prst="line">
              <a:avLst/>
            </a:prstGeom>
            <a:noFill/>
            <a:ln w="55563">
              <a:solidFill>
                <a:srgbClr val="000000"/>
              </a:solidFill>
              <a:round/>
              <a:headEnd/>
              <a:tailEnd/>
            </a:ln>
          </p:spPr>
          <p:txBody>
            <a:bodyPr/>
            <a:lstStyle/>
            <a:p>
              <a:endParaRPr lang="en-US"/>
            </a:p>
          </p:txBody>
        </p:sp>
        <p:grpSp>
          <p:nvGrpSpPr>
            <p:cNvPr id="7" name="Group 63"/>
            <p:cNvGrpSpPr>
              <a:grpSpLocks/>
            </p:cNvGrpSpPr>
            <p:nvPr/>
          </p:nvGrpSpPr>
          <p:grpSpPr bwMode="auto">
            <a:xfrm>
              <a:off x="3744" y="2204"/>
              <a:ext cx="615" cy="250"/>
              <a:chOff x="3679" y="2204"/>
              <a:chExt cx="615" cy="250"/>
            </a:xfrm>
          </p:grpSpPr>
          <p:sp>
            <p:nvSpPr>
              <p:cNvPr id="15406" name="Rectangle 61"/>
              <p:cNvSpPr>
                <a:spLocks noChangeArrowheads="1"/>
              </p:cNvSpPr>
              <p:nvPr/>
            </p:nvSpPr>
            <p:spPr bwMode="auto">
              <a:xfrm>
                <a:off x="3679" y="2213"/>
                <a:ext cx="0" cy="134"/>
              </a:xfrm>
              <a:prstGeom prst="rect">
                <a:avLst/>
              </a:prstGeom>
              <a:noFill/>
              <a:ln w="9525">
                <a:noFill/>
                <a:miter lim="800000"/>
                <a:headEnd/>
                <a:tailEnd/>
              </a:ln>
            </p:spPr>
            <p:txBody>
              <a:bodyPr wrap="none" lIns="0" tIns="0" rIns="0" bIns="0">
                <a:spAutoFit/>
              </a:bodyPr>
              <a:lstStyle/>
              <a:p>
                <a:endParaRPr lang="fr-FR"/>
              </a:p>
            </p:txBody>
          </p:sp>
          <p:sp>
            <p:nvSpPr>
              <p:cNvPr id="15407" name="Rectangle 62"/>
              <p:cNvSpPr>
                <a:spLocks noChangeArrowheads="1"/>
              </p:cNvSpPr>
              <p:nvPr/>
            </p:nvSpPr>
            <p:spPr bwMode="auto">
              <a:xfrm>
                <a:off x="3801" y="2204"/>
                <a:ext cx="493"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Symbol" pitchFamily="18" charset="2"/>
                  </a:rPr>
                  <a:t>S</a:t>
                </a:r>
                <a:r>
                  <a:rPr lang="en-US" sz="2600" b="0" i="1">
                    <a:solidFill>
                      <a:srgbClr val="000000"/>
                    </a:solidFill>
                  </a:rPr>
                  <a:t>MB </a:t>
                </a:r>
              </a:p>
            </p:txBody>
          </p:sp>
        </p:grpSp>
        <p:sp>
          <p:nvSpPr>
            <p:cNvPr id="15404" name="Rectangle 66"/>
            <p:cNvSpPr>
              <a:spLocks noChangeArrowheads="1"/>
            </p:cNvSpPr>
            <p:nvPr/>
          </p:nvSpPr>
          <p:spPr bwMode="auto">
            <a:xfrm>
              <a:off x="3368" y="1316"/>
              <a:ext cx="197" cy="250"/>
            </a:xfrm>
            <a:prstGeom prst="rect">
              <a:avLst/>
            </a:prstGeom>
            <a:noFill/>
            <a:ln w="9525">
              <a:noFill/>
              <a:miter lim="800000"/>
              <a:headEnd/>
              <a:tailEnd/>
            </a:ln>
          </p:spPr>
          <p:txBody>
            <a:bodyPr wrap="none" lIns="0" tIns="0" rIns="0" bIns="0">
              <a:spAutoFit/>
            </a:bodyPr>
            <a:lstStyle/>
            <a:p>
              <a:r>
                <a:rPr lang="en-US" sz="2600" b="0" i="1">
                  <a:solidFill>
                    <a:srgbClr val="000000"/>
                  </a:solidFill>
                </a:rPr>
                <a:t>E </a:t>
              </a:r>
              <a:endParaRPr lang="en-US"/>
            </a:p>
          </p:txBody>
        </p:sp>
        <p:sp>
          <p:nvSpPr>
            <p:cNvPr id="15405" name="Oval 103"/>
            <p:cNvSpPr>
              <a:spLocks noChangeArrowheads="1"/>
            </p:cNvSpPr>
            <p:nvPr/>
          </p:nvSpPr>
          <p:spPr bwMode="auto">
            <a:xfrm>
              <a:off x="3237" y="1507"/>
              <a:ext cx="105" cy="115"/>
            </a:xfrm>
            <a:prstGeom prst="ellipse">
              <a:avLst/>
            </a:prstGeom>
            <a:solidFill>
              <a:srgbClr val="660066"/>
            </a:solidFill>
            <a:ln w="26988">
              <a:solidFill>
                <a:srgbClr val="660066"/>
              </a:solidFill>
              <a:round/>
              <a:headEnd/>
              <a:tailEnd/>
            </a:ln>
          </p:spPr>
          <p:txBody>
            <a:bodyPr/>
            <a:lstStyle/>
            <a:p>
              <a:endParaRPr lang="en-US"/>
            </a:p>
          </p:txBody>
        </p:sp>
      </p:grpSp>
      <p:sp>
        <p:nvSpPr>
          <p:cNvPr id="15378" name="Rectangle 104"/>
          <p:cNvSpPr>
            <a:spLocks noChangeArrowheads="1"/>
          </p:cNvSpPr>
          <p:nvPr/>
        </p:nvSpPr>
        <p:spPr bwMode="auto">
          <a:xfrm>
            <a:off x="244316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1 </a:t>
            </a:r>
            <a:endParaRPr lang="en-US"/>
          </a:p>
        </p:txBody>
      </p:sp>
      <p:sp>
        <p:nvSpPr>
          <p:cNvPr id="15379" name="Rectangle 105"/>
          <p:cNvSpPr>
            <a:spLocks noChangeArrowheads="1"/>
          </p:cNvSpPr>
          <p:nvPr/>
        </p:nvSpPr>
        <p:spPr bwMode="auto">
          <a:xfrm>
            <a:off x="3328988"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2 </a:t>
            </a:r>
            <a:endParaRPr lang="en-US"/>
          </a:p>
        </p:txBody>
      </p:sp>
      <p:sp>
        <p:nvSpPr>
          <p:cNvPr id="15380" name="Rectangle 106"/>
          <p:cNvSpPr>
            <a:spLocks noChangeArrowheads="1"/>
          </p:cNvSpPr>
          <p:nvPr/>
        </p:nvSpPr>
        <p:spPr bwMode="auto">
          <a:xfrm>
            <a:off x="422751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3 </a:t>
            </a:r>
            <a:endParaRPr lang="en-US"/>
          </a:p>
        </p:txBody>
      </p:sp>
      <p:sp>
        <p:nvSpPr>
          <p:cNvPr id="15381" name="Rectangle 107"/>
          <p:cNvSpPr>
            <a:spLocks noChangeArrowheads="1"/>
          </p:cNvSpPr>
          <p:nvPr/>
        </p:nvSpPr>
        <p:spPr bwMode="auto">
          <a:xfrm>
            <a:off x="5111750"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4 </a:t>
            </a:r>
            <a:endParaRPr lang="en-US"/>
          </a:p>
        </p:txBody>
      </p:sp>
      <p:sp>
        <p:nvSpPr>
          <p:cNvPr id="15382" name="Rectangle 108"/>
          <p:cNvSpPr>
            <a:spLocks noChangeArrowheads="1"/>
          </p:cNvSpPr>
          <p:nvPr/>
        </p:nvSpPr>
        <p:spPr bwMode="auto">
          <a:xfrm>
            <a:off x="6010275"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5 </a:t>
            </a:r>
            <a:endParaRPr lang="en-US"/>
          </a:p>
        </p:txBody>
      </p:sp>
      <p:sp>
        <p:nvSpPr>
          <p:cNvPr id="15383" name="Rectangle 109"/>
          <p:cNvSpPr>
            <a:spLocks noChangeArrowheads="1"/>
          </p:cNvSpPr>
          <p:nvPr/>
        </p:nvSpPr>
        <p:spPr bwMode="auto">
          <a:xfrm>
            <a:off x="6908800"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6 </a:t>
            </a:r>
            <a:endParaRPr lang="en-US"/>
          </a:p>
        </p:txBody>
      </p:sp>
      <p:sp>
        <p:nvSpPr>
          <p:cNvPr id="15384" name="Rectangle 110"/>
          <p:cNvSpPr>
            <a:spLocks noChangeArrowheads="1"/>
          </p:cNvSpPr>
          <p:nvPr/>
        </p:nvSpPr>
        <p:spPr bwMode="auto">
          <a:xfrm>
            <a:off x="7793038"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7 </a:t>
            </a:r>
            <a:endParaRPr lang="en-US"/>
          </a:p>
        </p:txBody>
      </p:sp>
      <p:sp>
        <p:nvSpPr>
          <p:cNvPr id="15385" name="Freeform 111"/>
          <p:cNvSpPr>
            <a:spLocks/>
          </p:cNvSpPr>
          <p:nvPr/>
        </p:nvSpPr>
        <p:spPr bwMode="auto">
          <a:xfrm>
            <a:off x="1684338" y="1384300"/>
            <a:ext cx="7089775" cy="4437063"/>
          </a:xfrm>
          <a:custGeom>
            <a:avLst/>
            <a:gdLst>
              <a:gd name="T0" fmla="*/ 0 w 4466"/>
              <a:gd name="T1" fmla="*/ 0 h 2795"/>
              <a:gd name="T2" fmla="*/ 0 w 4466"/>
              <a:gd name="T3" fmla="*/ 2795 h 2795"/>
              <a:gd name="T4" fmla="*/ 4466 w 4466"/>
              <a:gd name="T5" fmla="*/ 2795 h 2795"/>
              <a:gd name="T6" fmla="*/ 0 60000 65536"/>
              <a:gd name="T7" fmla="*/ 0 60000 65536"/>
              <a:gd name="T8" fmla="*/ 0 60000 65536"/>
              <a:gd name="T9" fmla="*/ 0 w 4466"/>
              <a:gd name="T10" fmla="*/ 0 h 2795"/>
              <a:gd name="T11" fmla="*/ 4466 w 4466"/>
              <a:gd name="T12" fmla="*/ 2795 h 2795"/>
            </a:gdLst>
            <a:ahLst/>
            <a:cxnLst>
              <a:cxn ang="T6">
                <a:pos x="T0" y="T1"/>
              </a:cxn>
              <a:cxn ang="T7">
                <a:pos x="T2" y="T3"/>
              </a:cxn>
              <a:cxn ang="T8">
                <a:pos x="T4" y="T5"/>
              </a:cxn>
            </a:cxnLst>
            <a:rect l="T9" t="T10" r="T11" b="T12"/>
            <a:pathLst>
              <a:path w="4466" h="2795">
                <a:moveTo>
                  <a:pt x="0" y="0"/>
                </a:moveTo>
                <a:lnTo>
                  <a:pt x="0" y="2795"/>
                </a:lnTo>
                <a:lnTo>
                  <a:pt x="4466" y="2795"/>
                </a:lnTo>
              </a:path>
            </a:pathLst>
          </a:custGeom>
          <a:noFill/>
          <a:ln w="82550">
            <a:solidFill>
              <a:srgbClr val="000000"/>
            </a:solidFill>
            <a:prstDash val="solid"/>
            <a:round/>
            <a:headEnd/>
            <a:tailEnd/>
          </a:ln>
        </p:spPr>
        <p:txBody>
          <a:bodyPr/>
          <a:lstStyle/>
          <a:p>
            <a:endParaRPr lang="en-US"/>
          </a:p>
        </p:txBody>
      </p:sp>
      <p:grpSp>
        <p:nvGrpSpPr>
          <p:cNvPr id="8" name="Group 116"/>
          <p:cNvGrpSpPr>
            <a:grpSpLocks/>
          </p:cNvGrpSpPr>
          <p:nvPr/>
        </p:nvGrpSpPr>
        <p:grpSpPr bwMode="auto">
          <a:xfrm>
            <a:off x="4683125" y="4702175"/>
            <a:ext cx="2335213" cy="1036638"/>
            <a:chOff x="2950" y="2962"/>
            <a:chExt cx="1471" cy="653"/>
          </a:xfrm>
        </p:grpSpPr>
        <p:sp>
          <p:nvSpPr>
            <p:cNvPr id="15399" name="Line 92"/>
            <p:cNvSpPr>
              <a:spLocks noChangeShapeType="1"/>
            </p:cNvSpPr>
            <p:nvPr/>
          </p:nvSpPr>
          <p:spPr bwMode="auto">
            <a:xfrm>
              <a:off x="2950" y="2962"/>
              <a:ext cx="1149" cy="505"/>
            </a:xfrm>
            <a:prstGeom prst="line">
              <a:avLst/>
            </a:prstGeom>
            <a:noFill/>
            <a:ln w="55563">
              <a:solidFill>
                <a:srgbClr val="000000"/>
              </a:solidFill>
              <a:round/>
              <a:headEnd/>
              <a:tailEnd/>
            </a:ln>
          </p:spPr>
          <p:txBody>
            <a:bodyPr/>
            <a:lstStyle/>
            <a:p>
              <a:endParaRPr lang="en-US"/>
            </a:p>
          </p:txBody>
        </p:sp>
        <p:sp>
          <p:nvSpPr>
            <p:cNvPr id="15400" name="Oval 100"/>
            <p:cNvSpPr>
              <a:spLocks noChangeArrowheads="1"/>
            </p:cNvSpPr>
            <p:nvPr/>
          </p:nvSpPr>
          <p:spPr bwMode="auto">
            <a:xfrm>
              <a:off x="3785" y="3292"/>
              <a:ext cx="106" cy="114"/>
            </a:xfrm>
            <a:prstGeom prst="ellipse">
              <a:avLst/>
            </a:prstGeom>
            <a:solidFill>
              <a:srgbClr val="660066"/>
            </a:solidFill>
            <a:ln w="26988">
              <a:solidFill>
                <a:srgbClr val="660066"/>
              </a:solidFill>
              <a:round/>
              <a:headEnd/>
              <a:tailEnd/>
            </a:ln>
          </p:spPr>
          <p:txBody>
            <a:bodyPr/>
            <a:lstStyle/>
            <a:p>
              <a:endParaRPr lang="en-US"/>
            </a:p>
          </p:txBody>
        </p:sp>
        <p:sp>
          <p:nvSpPr>
            <p:cNvPr id="15401" name="Rectangle 74"/>
            <p:cNvSpPr>
              <a:spLocks noChangeArrowheads="1"/>
            </p:cNvSpPr>
            <p:nvPr/>
          </p:nvSpPr>
          <p:spPr bwMode="auto">
            <a:xfrm>
              <a:off x="4117" y="3423"/>
              <a:ext cx="304"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F</a:t>
              </a:r>
              <a:endParaRPr lang="en-US" sz="2000" b="0" i="1">
                <a:solidFill>
                  <a:srgbClr val="000000"/>
                </a:solidFill>
              </a:endParaRPr>
            </a:p>
          </p:txBody>
        </p:sp>
      </p:grpSp>
      <p:grpSp>
        <p:nvGrpSpPr>
          <p:cNvPr id="9" name="Group 117"/>
          <p:cNvGrpSpPr>
            <a:grpSpLocks/>
          </p:cNvGrpSpPr>
          <p:nvPr/>
        </p:nvGrpSpPr>
        <p:grpSpPr bwMode="auto">
          <a:xfrm>
            <a:off x="5056188" y="4673600"/>
            <a:ext cx="2887662" cy="1038225"/>
            <a:chOff x="3185" y="2944"/>
            <a:chExt cx="1819" cy="654"/>
          </a:xfrm>
        </p:grpSpPr>
        <p:sp>
          <p:nvSpPr>
            <p:cNvPr id="15396" name="Line 93"/>
            <p:cNvSpPr>
              <a:spLocks noChangeShapeType="1"/>
            </p:cNvSpPr>
            <p:nvPr/>
          </p:nvSpPr>
          <p:spPr bwMode="auto">
            <a:xfrm>
              <a:off x="3185" y="2944"/>
              <a:ext cx="1498" cy="505"/>
            </a:xfrm>
            <a:prstGeom prst="line">
              <a:avLst/>
            </a:prstGeom>
            <a:noFill/>
            <a:ln w="55563">
              <a:solidFill>
                <a:srgbClr val="000000"/>
              </a:solidFill>
              <a:round/>
              <a:headEnd/>
              <a:tailEnd/>
            </a:ln>
          </p:spPr>
          <p:txBody>
            <a:bodyPr/>
            <a:lstStyle/>
            <a:p>
              <a:endParaRPr lang="en-US"/>
            </a:p>
          </p:txBody>
        </p:sp>
        <p:sp>
          <p:nvSpPr>
            <p:cNvPr id="15397" name="Oval 101"/>
            <p:cNvSpPr>
              <a:spLocks noChangeArrowheads="1"/>
            </p:cNvSpPr>
            <p:nvPr/>
          </p:nvSpPr>
          <p:spPr bwMode="auto">
            <a:xfrm>
              <a:off x="4342" y="3292"/>
              <a:ext cx="115" cy="114"/>
            </a:xfrm>
            <a:prstGeom prst="ellipse">
              <a:avLst/>
            </a:prstGeom>
            <a:solidFill>
              <a:srgbClr val="660066"/>
            </a:solidFill>
            <a:ln w="26988">
              <a:solidFill>
                <a:srgbClr val="660066"/>
              </a:solidFill>
              <a:round/>
              <a:headEnd/>
              <a:tailEnd/>
            </a:ln>
          </p:spPr>
          <p:txBody>
            <a:bodyPr/>
            <a:lstStyle/>
            <a:p>
              <a:endParaRPr lang="en-US"/>
            </a:p>
          </p:txBody>
        </p:sp>
        <p:sp>
          <p:nvSpPr>
            <p:cNvPr id="15398" name="Rectangle 76"/>
            <p:cNvSpPr>
              <a:spLocks noChangeArrowheads="1"/>
            </p:cNvSpPr>
            <p:nvPr/>
          </p:nvSpPr>
          <p:spPr bwMode="auto">
            <a:xfrm>
              <a:off x="4683" y="3406"/>
              <a:ext cx="321"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G</a:t>
              </a:r>
              <a:endParaRPr lang="en-US" sz="2000" b="0" i="1">
                <a:solidFill>
                  <a:srgbClr val="000000"/>
                </a:solidFill>
              </a:endParaRPr>
            </a:p>
          </p:txBody>
        </p:sp>
      </p:grpSp>
      <p:grpSp>
        <p:nvGrpSpPr>
          <p:cNvPr id="10" name="Group 118"/>
          <p:cNvGrpSpPr>
            <a:grpSpLocks/>
          </p:cNvGrpSpPr>
          <p:nvPr/>
        </p:nvGrpSpPr>
        <p:grpSpPr bwMode="auto">
          <a:xfrm>
            <a:off x="6119813" y="4826000"/>
            <a:ext cx="2878137" cy="912813"/>
            <a:chOff x="3855" y="3040"/>
            <a:chExt cx="1813" cy="575"/>
          </a:xfrm>
        </p:grpSpPr>
        <p:sp>
          <p:nvSpPr>
            <p:cNvPr id="15393" name="Line 94"/>
            <p:cNvSpPr>
              <a:spLocks noChangeShapeType="1"/>
            </p:cNvSpPr>
            <p:nvPr/>
          </p:nvSpPr>
          <p:spPr bwMode="auto">
            <a:xfrm>
              <a:off x="3855" y="3040"/>
              <a:ext cx="1489" cy="427"/>
            </a:xfrm>
            <a:prstGeom prst="line">
              <a:avLst/>
            </a:prstGeom>
            <a:noFill/>
            <a:ln w="55563">
              <a:solidFill>
                <a:srgbClr val="000000"/>
              </a:solidFill>
              <a:round/>
              <a:headEnd/>
              <a:tailEnd/>
            </a:ln>
          </p:spPr>
          <p:txBody>
            <a:bodyPr/>
            <a:lstStyle/>
            <a:p>
              <a:endParaRPr lang="en-US"/>
            </a:p>
          </p:txBody>
        </p:sp>
        <p:sp>
          <p:nvSpPr>
            <p:cNvPr id="15394" name="Oval 102"/>
            <p:cNvSpPr>
              <a:spLocks noChangeArrowheads="1"/>
            </p:cNvSpPr>
            <p:nvPr/>
          </p:nvSpPr>
          <p:spPr bwMode="auto">
            <a:xfrm>
              <a:off x="4908" y="3292"/>
              <a:ext cx="106" cy="114"/>
            </a:xfrm>
            <a:prstGeom prst="ellipse">
              <a:avLst/>
            </a:prstGeom>
            <a:solidFill>
              <a:srgbClr val="660066"/>
            </a:solidFill>
            <a:ln w="26988">
              <a:solidFill>
                <a:srgbClr val="660066"/>
              </a:solidFill>
              <a:round/>
              <a:headEnd/>
              <a:tailEnd/>
            </a:ln>
          </p:spPr>
          <p:txBody>
            <a:bodyPr/>
            <a:lstStyle/>
            <a:p>
              <a:endParaRPr lang="en-US"/>
            </a:p>
          </p:txBody>
        </p:sp>
        <p:sp>
          <p:nvSpPr>
            <p:cNvPr id="15395" name="Rectangle 78"/>
            <p:cNvSpPr>
              <a:spLocks noChangeArrowheads="1"/>
            </p:cNvSpPr>
            <p:nvPr/>
          </p:nvSpPr>
          <p:spPr bwMode="auto">
            <a:xfrm>
              <a:off x="5353" y="3423"/>
              <a:ext cx="315"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H</a:t>
              </a:r>
              <a:endParaRPr lang="en-US" sz="2000" b="0" i="1">
                <a:solidFill>
                  <a:srgbClr val="000000"/>
                </a:solidFill>
              </a:endParaRPr>
            </a:p>
          </p:txBody>
        </p:sp>
      </p:grpSp>
      <p:grpSp>
        <p:nvGrpSpPr>
          <p:cNvPr id="11" name="Group 115"/>
          <p:cNvGrpSpPr>
            <a:grpSpLocks/>
          </p:cNvGrpSpPr>
          <p:nvPr/>
        </p:nvGrpSpPr>
        <p:grpSpPr bwMode="auto">
          <a:xfrm>
            <a:off x="4060825" y="4729163"/>
            <a:ext cx="2081213" cy="1036637"/>
            <a:chOff x="2558" y="2979"/>
            <a:chExt cx="1311" cy="653"/>
          </a:xfrm>
        </p:grpSpPr>
        <p:sp>
          <p:nvSpPr>
            <p:cNvPr id="15390" name="Line 52"/>
            <p:cNvSpPr>
              <a:spLocks noChangeShapeType="1"/>
            </p:cNvSpPr>
            <p:nvPr/>
          </p:nvSpPr>
          <p:spPr bwMode="auto">
            <a:xfrm>
              <a:off x="2558" y="2979"/>
              <a:ext cx="958" cy="522"/>
            </a:xfrm>
            <a:prstGeom prst="line">
              <a:avLst/>
            </a:prstGeom>
            <a:noFill/>
            <a:ln w="55563">
              <a:solidFill>
                <a:srgbClr val="000000"/>
              </a:solidFill>
              <a:round/>
              <a:headEnd/>
              <a:tailEnd/>
            </a:ln>
          </p:spPr>
          <p:txBody>
            <a:bodyPr/>
            <a:lstStyle/>
            <a:p>
              <a:endParaRPr lang="en-US"/>
            </a:p>
          </p:txBody>
        </p:sp>
        <p:sp>
          <p:nvSpPr>
            <p:cNvPr id="15391" name="Oval 99"/>
            <p:cNvSpPr>
              <a:spLocks noChangeArrowheads="1"/>
            </p:cNvSpPr>
            <p:nvPr/>
          </p:nvSpPr>
          <p:spPr bwMode="auto">
            <a:xfrm>
              <a:off x="3237" y="3292"/>
              <a:ext cx="105" cy="114"/>
            </a:xfrm>
            <a:prstGeom prst="ellipse">
              <a:avLst/>
            </a:prstGeom>
            <a:solidFill>
              <a:srgbClr val="660066"/>
            </a:solidFill>
            <a:ln w="26988">
              <a:solidFill>
                <a:srgbClr val="660066"/>
              </a:solidFill>
              <a:round/>
              <a:headEnd/>
              <a:tailEnd/>
            </a:ln>
          </p:spPr>
          <p:txBody>
            <a:bodyPr/>
            <a:lstStyle/>
            <a:p>
              <a:endParaRPr lang="en-US"/>
            </a:p>
          </p:txBody>
        </p:sp>
        <p:sp>
          <p:nvSpPr>
            <p:cNvPr id="15392" name="Rectangle 72"/>
            <p:cNvSpPr>
              <a:spLocks noChangeArrowheads="1"/>
            </p:cNvSpPr>
            <p:nvPr/>
          </p:nvSpPr>
          <p:spPr bwMode="auto">
            <a:xfrm>
              <a:off x="3542" y="3440"/>
              <a:ext cx="327"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M</a:t>
              </a:r>
              <a:endParaRPr lang="en-US" sz="2000" b="0" i="1">
                <a:solidFill>
                  <a:srgbClr val="0000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25"/>
                                        </p:tgtEl>
                                        <p:attrNameLst>
                                          <p:attrName>style.visibility</p:attrName>
                                        </p:attrNameLst>
                                      </p:cBhvr>
                                      <p:to>
                                        <p:strVal val="visible"/>
                                      </p:to>
                                    </p:set>
                                    <p:animEffect transition="in" filter="wipe(left)">
                                      <p:cBhvr>
                                        <p:cTn id="7" dur="500"/>
                                        <p:tgtEl>
                                          <p:spTgt spid="31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37">
                                            <p:txEl>
                                              <p:pRg st="0" end="0"/>
                                            </p:txEl>
                                          </p:spTgt>
                                        </p:tgtEl>
                                        <p:attrNameLst>
                                          <p:attrName>style.visibility</p:attrName>
                                        </p:attrNameLst>
                                      </p:cBhvr>
                                      <p:to>
                                        <p:strVal val="visible"/>
                                      </p:to>
                                    </p:set>
                                    <p:animEffect transition="in" filter="wipe(left)">
                                      <p:cBhvr>
                                        <p:cTn id="11" dur="500"/>
                                        <p:tgtEl>
                                          <p:spTgt spid="313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1000"/>
                                  </p:stCondLst>
                                  <p:childTnLst>
                                    <p:set>
                                      <p:cBhvr>
                                        <p:cTn id="14" dur="1" fill="hold">
                                          <p:stCondLst>
                                            <p:cond delay="0"/>
                                          </p:stCondLst>
                                        </p:cTn>
                                        <p:tgtEl>
                                          <p:spTgt spid="3152"/>
                                        </p:tgtEl>
                                        <p:attrNameLst>
                                          <p:attrName>style.visibility</p:attrName>
                                        </p:attrNameLst>
                                      </p:cBhvr>
                                      <p:to>
                                        <p:strVal val="visible"/>
                                      </p:to>
                                    </p:set>
                                    <p:animEffect transition="in" filter="wipe(left)">
                                      <p:cBhvr>
                                        <p:cTn id="15" dur="500"/>
                                        <p:tgtEl>
                                          <p:spTgt spid="3152"/>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3000"/>
                            </p:stCondLst>
                            <p:childTnLst>
                              <p:par>
                                <p:cTn id="21" presetID="2" presetClass="entr" presetSubtype="8" fill="hold" grpId="0" nodeType="afterEffect">
                                  <p:stCondLst>
                                    <p:cond delay="0"/>
                                  </p:stCondLst>
                                  <p:childTnLst>
                                    <p:set>
                                      <p:cBhvr>
                                        <p:cTn id="22" dur="1" fill="hold">
                                          <p:stCondLst>
                                            <p:cond delay="0"/>
                                          </p:stCondLst>
                                        </p:cTn>
                                        <p:tgtEl>
                                          <p:spTgt spid="3139"/>
                                        </p:tgtEl>
                                        <p:attrNameLst>
                                          <p:attrName>style.visibility</p:attrName>
                                        </p:attrNameLst>
                                      </p:cBhvr>
                                      <p:to>
                                        <p:strVal val="visible"/>
                                      </p:to>
                                    </p:set>
                                    <p:anim calcmode="lin" valueType="num">
                                      <p:cBhvr additive="base">
                                        <p:cTn id="23" dur="500" fill="hold"/>
                                        <p:tgtEl>
                                          <p:spTgt spid="3139"/>
                                        </p:tgtEl>
                                        <p:attrNameLst>
                                          <p:attrName>ppt_x</p:attrName>
                                        </p:attrNameLst>
                                      </p:cBhvr>
                                      <p:tavLst>
                                        <p:tav tm="0">
                                          <p:val>
                                            <p:strVal val="0-#ppt_w/2"/>
                                          </p:val>
                                        </p:tav>
                                        <p:tav tm="100000">
                                          <p:val>
                                            <p:strVal val="#ppt_x"/>
                                          </p:val>
                                        </p:tav>
                                      </p:tavLst>
                                    </p:anim>
                                    <p:anim calcmode="lin" valueType="num">
                                      <p:cBhvr additive="base">
                                        <p:cTn id="24" dur="500" fill="hold"/>
                                        <p:tgtEl>
                                          <p:spTgt spid="3139"/>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9" presetClass="entr" presetSubtype="0" fill="hold" nodeType="afterEffect">
                                  <p:stCondLst>
                                    <p:cond delay="1000"/>
                                  </p:stCondLst>
                                  <p:childTnLst>
                                    <p:set>
                                      <p:cBhvr>
                                        <p:cTn id="27" dur="1" fill="hold">
                                          <p:stCondLst>
                                            <p:cond delay="0"/>
                                          </p:stCondLst>
                                        </p:cTn>
                                        <p:tgtEl>
                                          <p:spTgt spid="3"/>
                                        </p:tgtEl>
                                        <p:attrNameLst>
                                          <p:attrName>style.visibility</p:attrName>
                                        </p:attrNameLst>
                                      </p:cBhvr>
                                      <p:to>
                                        <p:strVal val="visible"/>
                                      </p:to>
                                    </p:set>
                                    <p:animEffect transition="in" filter="dissolve">
                                      <p:cBhvr>
                                        <p:cTn id="28" dur="500"/>
                                        <p:tgtEl>
                                          <p:spTgt spid="3"/>
                                        </p:tgtEl>
                                      </p:cBhvr>
                                    </p:animEffect>
                                  </p:childTnLst>
                                </p:cTn>
                              </p:par>
                            </p:childTnLst>
                          </p:cTn>
                        </p:par>
                        <p:par>
                          <p:cTn id="29" fill="hold">
                            <p:stCondLst>
                              <p:cond delay="5000"/>
                            </p:stCondLst>
                            <p:childTnLst>
                              <p:par>
                                <p:cTn id="30" presetID="9" presetClass="entr" presetSubtype="0" fill="hold" nodeType="afterEffect">
                                  <p:stCondLst>
                                    <p:cond delay="100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par>
                          <p:cTn id="33" fill="hold">
                            <p:stCondLst>
                              <p:cond delay="6500"/>
                            </p:stCondLst>
                            <p:childTnLst>
                              <p:par>
                                <p:cTn id="34" presetID="9" presetClass="entr" presetSubtype="0" fill="hold" nodeType="afterEffect">
                                  <p:stCondLst>
                                    <p:cond delay="1000"/>
                                  </p:stCondLst>
                                  <p:childTnLst>
                                    <p:set>
                                      <p:cBhvr>
                                        <p:cTn id="35" dur="1" fill="hold">
                                          <p:stCondLst>
                                            <p:cond delay="0"/>
                                          </p:stCondLst>
                                        </p:cTn>
                                        <p:tgtEl>
                                          <p:spTgt spid="5"/>
                                        </p:tgtEl>
                                        <p:attrNameLst>
                                          <p:attrName>style.visibility</p:attrName>
                                        </p:attrNameLst>
                                      </p:cBhvr>
                                      <p:to>
                                        <p:strVal val="visible"/>
                                      </p:to>
                                    </p:set>
                                    <p:animEffect transition="in" filter="dissolve">
                                      <p:cBhvr>
                                        <p:cTn id="36" dur="500"/>
                                        <p:tgtEl>
                                          <p:spTgt spid="5"/>
                                        </p:tgtEl>
                                      </p:cBhvr>
                                    </p:animEffect>
                                  </p:childTnLst>
                                </p:cTn>
                              </p:par>
                            </p:childTnLst>
                          </p:cTn>
                        </p:par>
                        <p:par>
                          <p:cTn id="37" fill="hold">
                            <p:stCondLst>
                              <p:cond delay="8000"/>
                            </p:stCondLst>
                            <p:childTnLst>
                              <p:par>
                                <p:cTn id="38" presetID="9" presetClass="entr" presetSubtype="0" fill="hold" nodeType="afterEffect">
                                  <p:stCondLst>
                                    <p:cond delay="1000"/>
                                  </p:stCondLst>
                                  <p:childTnLst>
                                    <p:set>
                                      <p:cBhvr>
                                        <p:cTn id="39" dur="1" fill="hold">
                                          <p:stCondLst>
                                            <p:cond delay="0"/>
                                          </p:stCondLst>
                                        </p:cTn>
                                        <p:tgtEl>
                                          <p:spTgt spid="11"/>
                                        </p:tgtEl>
                                        <p:attrNameLst>
                                          <p:attrName>style.visibility</p:attrName>
                                        </p:attrNameLst>
                                      </p:cBhvr>
                                      <p:to>
                                        <p:strVal val="visible"/>
                                      </p:to>
                                    </p:set>
                                    <p:animEffect transition="in" filter="dissolve">
                                      <p:cBhvr>
                                        <p:cTn id="40" dur="500"/>
                                        <p:tgtEl>
                                          <p:spTgt spid="11"/>
                                        </p:tgtEl>
                                      </p:cBhvr>
                                    </p:animEffect>
                                  </p:childTnLst>
                                </p:cTn>
                              </p:par>
                            </p:childTnLst>
                          </p:cTn>
                        </p:par>
                        <p:par>
                          <p:cTn id="41" fill="hold">
                            <p:stCondLst>
                              <p:cond delay="9500"/>
                            </p:stCondLst>
                            <p:childTnLst>
                              <p:par>
                                <p:cTn id="42" presetID="9" presetClass="entr" presetSubtype="0" fill="hold" nodeType="afterEffect">
                                  <p:stCondLst>
                                    <p:cond delay="1000"/>
                                  </p:stCondLst>
                                  <p:childTnLst>
                                    <p:set>
                                      <p:cBhvr>
                                        <p:cTn id="43" dur="1" fill="hold">
                                          <p:stCondLst>
                                            <p:cond delay="0"/>
                                          </p:stCondLst>
                                        </p:cTn>
                                        <p:tgtEl>
                                          <p:spTgt spid="8"/>
                                        </p:tgtEl>
                                        <p:attrNameLst>
                                          <p:attrName>style.visibility</p:attrName>
                                        </p:attrNameLst>
                                      </p:cBhvr>
                                      <p:to>
                                        <p:strVal val="visible"/>
                                      </p:to>
                                    </p:set>
                                    <p:animEffect transition="in" filter="dissolve">
                                      <p:cBhvr>
                                        <p:cTn id="44" dur="500"/>
                                        <p:tgtEl>
                                          <p:spTgt spid="8"/>
                                        </p:tgtEl>
                                      </p:cBhvr>
                                    </p:animEffect>
                                  </p:childTnLst>
                                </p:cTn>
                              </p:par>
                            </p:childTnLst>
                          </p:cTn>
                        </p:par>
                        <p:par>
                          <p:cTn id="45" fill="hold">
                            <p:stCondLst>
                              <p:cond delay="11000"/>
                            </p:stCondLst>
                            <p:childTnLst>
                              <p:par>
                                <p:cTn id="46" presetID="9" presetClass="entr" presetSubtype="0" fill="hold" nodeType="afterEffect">
                                  <p:stCondLst>
                                    <p:cond delay="1000"/>
                                  </p:stCondLst>
                                  <p:childTnLst>
                                    <p:set>
                                      <p:cBhvr>
                                        <p:cTn id="47" dur="1" fill="hold">
                                          <p:stCondLst>
                                            <p:cond delay="0"/>
                                          </p:stCondLst>
                                        </p:cTn>
                                        <p:tgtEl>
                                          <p:spTgt spid="9"/>
                                        </p:tgtEl>
                                        <p:attrNameLst>
                                          <p:attrName>style.visibility</p:attrName>
                                        </p:attrNameLst>
                                      </p:cBhvr>
                                      <p:to>
                                        <p:strVal val="visible"/>
                                      </p:to>
                                    </p:set>
                                    <p:animEffect transition="in" filter="dissolve">
                                      <p:cBhvr>
                                        <p:cTn id="48" dur="500"/>
                                        <p:tgtEl>
                                          <p:spTgt spid="9"/>
                                        </p:tgtEl>
                                      </p:cBhvr>
                                    </p:animEffect>
                                  </p:childTnLst>
                                </p:cTn>
                              </p:par>
                            </p:childTnLst>
                          </p:cTn>
                        </p:par>
                        <p:par>
                          <p:cTn id="49" fill="hold">
                            <p:stCondLst>
                              <p:cond delay="12500"/>
                            </p:stCondLst>
                            <p:childTnLst>
                              <p:par>
                                <p:cTn id="50" presetID="9" presetClass="entr" presetSubtype="0" fill="hold" nodeType="afterEffect">
                                  <p:stCondLst>
                                    <p:cond delay="1000"/>
                                  </p:stCondLst>
                                  <p:childTnLst>
                                    <p:set>
                                      <p:cBhvr>
                                        <p:cTn id="51" dur="1" fill="hold">
                                          <p:stCondLst>
                                            <p:cond delay="0"/>
                                          </p:stCondLst>
                                        </p:cTn>
                                        <p:tgtEl>
                                          <p:spTgt spid="10"/>
                                        </p:tgtEl>
                                        <p:attrNameLst>
                                          <p:attrName>style.visibility</p:attrName>
                                        </p:attrNameLst>
                                      </p:cBhvr>
                                      <p:to>
                                        <p:strVal val="visible"/>
                                      </p:to>
                                    </p:set>
                                    <p:animEffect transition="in" filter="dissolve">
                                      <p:cBhvr>
                                        <p:cTn id="52" dur="500"/>
                                        <p:tgtEl>
                                          <p:spTgt spid="10"/>
                                        </p:tgtEl>
                                      </p:cBhvr>
                                    </p:animEffect>
                                  </p:childTnLst>
                                </p:cTn>
                              </p:par>
                            </p:childTnLst>
                          </p:cTn>
                        </p:par>
                        <p:par>
                          <p:cTn id="53" fill="hold">
                            <p:stCondLst>
                              <p:cond delay="14000"/>
                            </p:stCondLst>
                            <p:childTnLst>
                              <p:par>
                                <p:cTn id="54" presetID="22" presetClass="entr" presetSubtype="8" fill="hold" grpId="0" nodeType="afterEffect">
                                  <p:stCondLst>
                                    <p:cond delay="0"/>
                                  </p:stCondLst>
                                  <p:childTnLst>
                                    <p:set>
                                      <p:cBhvr>
                                        <p:cTn id="55" dur="1" fill="hold">
                                          <p:stCondLst>
                                            <p:cond delay="0"/>
                                          </p:stCondLst>
                                        </p:cTn>
                                        <p:tgtEl>
                                          <p:spTgt spid="3153"/>
                                        </p:tgtEl>
                                        <p:attrNameLst>
                                          <p:attrName>style.visibility</p:attrName>
                                        </p:attrNameLst>
                                      </p:cBhvr>
                                      <p:to>
                                        <p:strVal val="visible"/>
                                      </p:to>
                                    </p:set>
                                    <p:animEffect transition="in" filter="wipe(left)">
                                      <p:cBhvr>
                                        <p:cTn id="56" dur="500"/>
                                        <p:tgtEl>
                                          <p:spTgt spid="3153"/>
                                        </p:tgtEl>
                                      </p:cBhvr>
                                    </p:animEffect>
                                  </p:childTnLst>
                                </p:cTn>
                              </p:par>
                            </p:childTnLst>
                          </p:cTn>
                        </p:par>
                        <p:par>
                          <p:cTn id="57" fill="hold">
                            <p:stCondLst>
                              <p:cond delay="14500"/>
                            </p:stCondLst>
                            <p:childTnLst>
                              <p:par>
                                <p:cTn id="58" presetID="22" presetClass="entr" presetSubtype="8"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5" grpId="0" animBg="1"/>
      <p:bldP spid="3137" grpId="0" build="p" autoUpdateAnimBg="0" advAuto="0"/>
      <p:bldP spid="3139" grpId="0" autoUpdateAnimBg="0"/>
      <p:bldP spid="3152" grpId="0" animBg="1"/>
      <p:bldP spid="315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mtClean="0">
                <a:cs typeface="Arial" charset="0"/>
              </a:rPr>
              <a:t>Voting to Provide Security Protection and Election Result under Simple Majority Rule</a:t>
            </a:r>
            <a:r>
              <a:rPr lang="en-US" smtClean="0"/>
              <a:t> </a:t>
            </a:r>
          </a:p>
        </p:txBody>
      </p:sp>
      <p:grpSp>
        <p:nvGrpSpPr>
          <p:cNvPr id="2" name="Group 473"/>
          <p:cNvGrpSpPr>
            <a:grpSpLocks/>
          </p:cNvGrpSpPr>
          <p:nvPr/>
        </p:nvGrpSpPr>
        <p:grpSpPr bwMode="auto">
          <a:xfrm>
            <a:off x="247650" y="2438400"/>
            <a:ext cx="8667750" cy="4133850"/>
            <a:chOff x="-3" y="-3"/>
            <a:chExt cx="4614" cy="4151"/>
          </a:xfrm>
        </p:grpSpPr>
        <p:grpSp>
          <p:nvGrpSpPr>
            <p:cNvPr id="3" name="Group 471"/>
            <p:cNvGrpSpPr>
              <a:grpSpLocks/>
            </p:cNvGrpSpPr>
            <p:nvPr/>
          </p:nvGrpSpPr>
          <p:grpSpPr bwMode="auto">
            <a:xfrm>
              <a:off x="0" y="0"/>
              <a:ext cx="4608" cy="4145"/>
              <a:chOff x="0" y="0"/>
              <a:chExt cx="4608" cy="4145"/>
            </a:xfrm>
          </p:grpSpPr>
          <p:grpSp>
            <p:nvGrpSpPr>
              <p:cNvPr id="4" name="Group 318"/>
              <p:cNvGrpSpPr>
                <a:grpSpLocks/>
              </p:cNvGrpSpPr>
              <p:nvPr/>
            </p:nvGrpSpPr>
            <p:grpSpPr bwMode="auto">
              <a:xfrm>
                <a:off x="0" y="0"/>
                <a:ext cx="512" cy="403"/>
                <a:chOff x="0" y="0"/>
                <a:chExt cx="512" cy="403"/>
              </a:xfrm>
            </p:grpSpPr>
            <p:sp>
              <p:nvSpPr>
                <p:cNvPr id="16619" name="Rectangle 240"/>
                <p:cNvSpPr>
                  <a:spLocks noChangeArrowheads="1"/>
                </p:cNvSpPr>
                <p:nvPr/>
              </p:nvSpPr>
              <p:spPr bwMode="auto">
                <a:xfrm>
                  <a:off x="43" y="0"/>
                  <a:ext cx="426" cy="403"/>
                </a:xfrm>
                <a:prstGeom prst="rect">
                  <a:avLst/>
                </a:prstGeom>
                <a:noFill/>
                <a:ln w="9525">
                  <a:noFill/>
                  <a:miter lim="800000"/>
                  <a:headEnd/>
                  <a:tailEnd/>
                </a:ln>
              </p:spPr>
              <p:txBody>
                <a:bodyPr/>
                <a:lstStyle/>
                <a:p>
                  <a:r>
                    <a:rPr lang="en-US" b="0">
                      <a:latin typeface="Times New Roman" pitchFamily="18" charset="0"/>
                      <a:cs typeface="Times New Roman" pitchFamily="18" charset="0"/>
                    </a:rPr>
                    <a:t> </a:t>
                  </a:r>
                </a:p>
                <a:p>
                  <a:pPr eaLnBrk="0" hangingPunct="0"/>
                  <a:endParaRPr lang="en-US" b="0">
                    <a:latin typeface="Times New Roman" pitchFamily="18" charset="0"/>
                  </a:endParaRPr>
                </a:p>
              </p:txBody>
            </p:sp>
            <p:sp>
              <p:nvSpPr>
                <p:cNvPr id="16620" name="Rectangle 317"/>
                <p:cNvSpPr>
                  <a:spLocks noChangeArrowheads="1"/>
                </p:cNvSpPr>
                <p:nvPr/>
              </p:nvSpPr>
              <p:spPr bwMode="auto">
                <a:xfrm>
                  <a:off x="0" y="0"/>
                  <a:ext cx="512" cy="403"/>
                </a:xfrm>
                <a:prstGeom prst="rect">
                  <a:avLst/>
                </a:prstGeom>
                <a:noFill/>
                <a:ln w="7">
                  <a:solidFill>
                    <a:srgbClr val="A0A0A0"/>
                  </a:solidFill>
                  <a:miter lim="800000"/>
                  <a:headEnd/>
                  <a:tailEnd/>
                </a:ln>
              </p:spPr>
              <p:txBody>
                <a:bodyPr/>
                <a:lstStyle/>
                <a:p>
                  <a:endParaRPr lang="en-US"/>
                </a:p>
              </p:txBody>
            </p:sp>
          </p:grpSp>
          <p:grpSp>
            <p:nvGrpSpPr>
              <p:cNvPr id="5" name="Group 320"/>
              <p:cNvGrpSpPr>
                <a:grpSpLocks/>
              </p:cNvGrpSpPr>
              <p:nvPr/>
            </p:nvGrpSpPr>
            <p:grpSpPr bwMode="auto">
              <a:xfrm>
                <a:off x="512" y="0"/>
                <a:ext cx="4096" cy="403"/>
                <a:chOff x="512" y="0"/>
                <a:chExt cx="4096" cy="403"/>
              </a:xfrm>
            </p:grpSpPr>
            <p:sp>
              <p:nvSpPr>
                <p:cNvPr id="16617" name="Rectangle 241"/>
                <p:cNvSpPr>
                  <a:spLocks noChangeArrowheads="1"/>
                </p:cNvSpPr>
                <p:nvPr/>
              </p:nvSpPr>
              <p:spPr bwMode="auto">
                <a:xfrm>
                  <a:off x="555" y="0"/>
                  <a:ext cx="4010" cy="403"/>
                </a:xfrm>
                <a:prstGeom prst="rect">
                  <a:avLst/>
                </a:prstGeom>
                <a:noFill/>
                <a:ln w="9525">
                  <a:noFill/>
                  <a:miter lim="800000"/>
                  <a:headEnd/>
                  <a:tailEnd/>
                </a:ln>
              </p:spPr>
              <p:txBody>
                <a:bodyPr/>
                <a:lstStyle/>
                <a:p>
                  <a:pPr algn="ctr"/>
                  <a:r>
                    <a:rPr lang="en-US">
                      <a:solidFill>
                        <a:srgbClr val="660067"/>
                      </a:solidFill>
                      <a:cs typeface="Arial" charset="0"/>
                    </a:rPr>
                    <a:t>Increase Security Guards per Week to:</a:t>
                  </a:r>
                  <a:endParaRPr lang="en-US">
                    <a:solidFill>
                      <a:srgbClr val="660067"/>
                    </a:solidFill>
                    <a:cs typeface="Times New Roman" pitchFamily="18" charset="0"/>
                  </a:endParaRPr>
                </a:p>
                <a:p>
                  <a:pPr algn="ctr" eaLnBrk="0" hangingPunct="0"/>
                  <a:endParaRPr lang="en-US" b="0">
                    <a:latin typeface="Times New Roman" pitchFamily="18" charset="0"/>
                  </a:endParaRPr>
                </a:p>
              </p:txBody>
            </p:sp>
            <p:sp>
              <p:nvSpPr>
                <p:cNvPr id="16618" name="Rectangle 319"/>
                <p:cNvSpPr>
                  <a:spLocks noChangeArrowheads="1"/>
                </p:cNvSpPr>
                <p:nvPr/>
              </p:nvSpPr>
              <p:spPr bwMode="auto">
                <a:xfrm>
                  <a:off x="512" y="0"/>
                  <a:ext cx="4096" cy="403"/>
                </a:xfrm>
                <a:prstGeom prst="rect">
                  <a:avLst/>
                </a:prstGeom>
                <a:noFill/>
                <a:ln w="7">
                  <a:solidFill>
                    <a:srgbClr val="A0A0A0"/>
                  </a:solidFill>
                  <a:miter lim="800000"/>
                  <a:headEnd/>
                  <a:tailEnd/>
                </a:ln>
              </p:spPr>
              <p:txBody>
                <a:bodyPr/>
                <a:lstStyle/>
                <a:p>
                  <a:endParaRPr lang="en-US"/>
                </a:p>
              </p:txBody>
            </p:sp>
          </p:grpSp>
          <p:grpSp>
            <p:nvGrpSpPr>
              <p:cNvPr id="6" name="Group 322"/>
              <p:cNvGrpSpPr>
                <a:grpSpLocks/>
              </p:cNvGrpSpPr>
              <p:nvPr/>
            </p:nvGrpSpPr>
            <p:grpSpPr bwMode="auto">
              <a:xfrm>
                <a:off x="0" y="403"/>
                <a:ext cx="512" cy="403"/>
                <a:chOff x="0" y="403"/>
                <a:chExt cx="512" cy="403"/>
              </a:xfrm>
            </p:grpSpPr>
            <p:sp>
              <p:nvSpPr>
                <p:cNvPr id="16615" name="Rectangle 242"/>
                <p:cNvSpPr>
                  <a:spLocks noChangeArrowheads="1"/>
                </p:cNvSpPr>
                <p:nvPr/>
              </p:nvSpPr>
              <p:spPr bwMode="auto">
                <a:xfrm>
                  <a:off x="43" y="403"/>
                  <a:ext cx="426" cy="403"/>
                </a:xfrm>
                <a:prstGeom prst="rect">
                  <a:avLst/>
                </a:prstGeom>
                <a:noFill/>
                <a:ln w="9525">
                  <a:noFill/>
                  <a:miter lim="800000"/>
                  <a:headEnd/>
                  <a:tailEnd/>
                </a:ln>
              </p:spPr>
              <p:txBody>
                <a:bodyPr/>
                <a:lstStyle/>
                <a:p>
                  <a:r>
                    <a:rPr lang="en-US" b="0">
                      <a:latin typeface="Times New Roman" pitchFamily="18" charset="0"/>
                      <a:cs typeface="Times New Roman" pitchFamily="18" charset="0"/>
                    </a:rPr>
                    <a:t> </a:t>
                  </a:r>
                </a:p>
                <a:p>
                  <a:pPr eaLnBrk="0" hangingPunct="0"/>
                  <a:endParaRPr lang="en-US" b="0">
                    <a:latin typeface="Times New Roman" pitchFamily="18" charset="0"/>
                  </a:endParaRPr>
                </a:p>
              </p:txBody>
            </p:sp>
            <p:sp>
              <p:nvSpPr>
                <p:cNvPr id="16616" name="Rectangle 321"/>
                <p:cNvSpPr>
                  <a:spLocks noChangeArrowheads="1"/>
                </p:cNvSpPr>
                <p:nvPr/>
              </p:nvSpPr>
              <p:spPr bwMode="auto">
                <a:xfrm>
                  <a:off x="0" y="403"/>
                  <a:ext cx="512" cy="403"/>
                </a:xfrm>
                <a:prstGeom prst="rect">
                  <a:avLst/>
                </a:prstGeom>
                <a:noFill/>
                <a:ln w="7">
                  <a:solidFill>
                    <a:srgbClr val="A0A0A0"/>
                  </a:solidFill>
                  <a:miter lim="800000"/>
                  <a:headEnd/>
                  <a:tailEnd/>
                </a:ln>
              </p:spPr>
              <p:txBody>
                <a:bodyPr/>
                <a:lstStyle/>
                <a:p>
                  <a:endParaRPr lang="en-US"/>
                </a:p>
              </p:txBody>
            </p:sp>
          </p:grpSp>
          <p:grpSp>
            <p:nvGrpSpPr>
              <p:cNvPr id="7" name="Group 324"/>
              <p:cNvGrpSpPr>
                <a:grpSpLocks/>
              </p:cNvGrpSpPr>
              <p:nvPr/>
            </p:nvGrpSpPr>
            <p:grpSpPr bwMode="auto">
              <a:xfrm>
                <a:off x="512" y="403"/>
                <a:ext cx="512" cy="403"/>
                <a:chOff x="512" y="403"/>
                <a:chExt cx="512" cy="403"/>
              </a:xfrm>
            </p:grpSpPr>
            <p:sp>
              <p:nvSpPr>
                <p:cNvPr id="16613" name="Rectangle 243"/>
                <p:cNvSpPr>
                  <a:spLocks noChangeArrowheads="1"/>
                </p:cNvSpPr>
                <p:nvPr/>
              </p:nvSpPr>
              <p:spPr bwMode="auto">
                <a:xfrm>
                  <a:off x="555" y="403"/>
                  <a:ext cx="426" cy="403"/>
                </a:xfrm>
                <a:prstGeom prst="rect">
                  <a:avLst/>
                </a:prstGeom>
                <a:noFill/>
                <a:ln w="9525">
                  <a:noFill/>
                  <a:miter lim="800000"/>
                  <a:headEnd/>
                  <a:tailEnd/>
                </a:ln>
              </p:spPr>
              <p:txBody>
                <a:bodyPr/>
                <a:lstStyle/>
                <a:p>
                  <a:r>
                    <a:rPr lang="en-US" b="0">
                      <a:latin typeface="Times New Roman" pitchFamily="18" charset="0"/>
                      <a:cs typeface="Times New Roman" pitchFamily="18" charset="0"/>
                    </a:rPr>
                    <a:t> </a:t>
                  </a:r>
                </a:p>
                <a:p>
                  <a:pPr eaLnBrk="0" hangingPunct="0"/>
                  <a:endParaRPr lang="en-US" b="0">
                    <a:latin typeface="Times New Roman" pitchFamily="18" charset="0"/>
                  </a:endParaRPr>
                </a:p>
              </p:txBody>
            </p:sp>
            <p:sp>
              <p:nvSpPr>
                <p:cNvPr id="16614" name="Rectangle 323"/>
                <p:cNvSpPr>
                  <a:spLocks noChangeArrowheads="1"/>
                </p:cNvSpPr>
                <p:nvPr/>
              </p:nvSpPr>
              <p:spPr bwMode="auto">
                <a:xfrm>
                  <a:off x="512" y="403"/>
                  <a:ext cx="512" cy="403"/>
                </a:xfrm>
                <a:prstGeom prst="rect">
                  <a:avLst/>
                </a:prstGeom>
                <a:noFill/>
                <a:ln w="7">
                  <a:solidFill>
                    <a:srgbClr val="A0A0A0"/>
                  </a:solidFill>
                  <a:miter lim="800000"/>
                  <a:headEnd/>
                  <a:tailEnd/>
                </a:ln>
              </p:spPr>
              <p:txBody>
                <a:bodyPr/>
                <a:lstStyle/>
                <a:p>
                  <a:endParaRPr lang="en-US"/>
                </a:p>
              </p:txBody>
            </p:sp>
          </p:grpSp>
          <p:grpSp>
            <p:nvGrpSpPr>
              <p:cNvPr id="8" name="Group 326"/>
              <p:cNvGrpSpPr>
                <a:grpSpLocks/>
              </p:cNvGrpSpPr>
              <p:nvPr/>
            </p:nvGrpSpPr>
            <p:grpSpPr bwMode="auto">
              <a:xfrm>
                <a:off x="1024" y="403"/>
                <a:ext cx="512" cy="403"/>
                <a:chOff x="1024" y="403"/>
                <a:chExt cx="512" cy="403"/>
              </a:xfrm>
            </p:grpSpPr>
            <p:sp>
              <p:nvSpPr>
                <p:cNvPr id="16611" name="Rectangle 244"/>
                <p:cNvSpPr>
                  <a:spLocks noChangeArrowheads="1"/>
                </p:cNvSpPr>
                <p:nvPr/>
              </p:nvSpPr>
              <p:spPr bwMode="auto">
                <a:xfrm>
                  <a:off x="1067" y="403"/>
                  <a:ext cx="426" cy="403"/>
                </a:xfrm>
                <a:prstGeom prst="rect">
                  <a:avLst/>
                </a:prstGeom>
                <a:noFill/>
                <a:ln w="9525">
                  <a:noFill/>
                  <a:miter lim="800000"/>
                  <a:headEnd/>
                  <a:tailEnd/>
                </a:ln>
              </p:spPr>
              <p:txBody>
                <a:bodyPr/>
                <a:lstStyle/>
                <a:p>
                  <a:r>
                    <a:rPr lang="en-US" b="0">
                      <a:cs typeface="Arial" charset="0"/>
                    </a:rPr>
                    <a:t>1</a:t>
                  </a:r>
                  <a:endParaRPr lang="en-US" b="0">
                    <a:cs typeface="Times New Roman" pitchFamily="18" charset="0"/>
                  </a:endParaRPr>
                </a:p>
                <a:p>
                  <a:pPr eaLnBrk="0" hangingPunct="0"/>
                  <a:endParaRPr lang="en-US" b="0">
                    <a:latin typeface="Times New Roman" pitchFamily="18" charset="0"/>
                  </a:endParaRPr>
                </a:p>
              </p:txBody>
            </p:sp>
            <p:sp>
              <p:nvSpPr>
                <p:cNvPr id="16612" name="Rectangle 325"/>
                <p:cNvSpPr>
                  <a:spLocks noChangeArrowheads="1"/>
                </p:cNvSpPr>
                <p:nvPr/>
              </p:nvSpPr>
              <p:spPr bwMode="auto">
                <a:xfrm>
                  <a:off x="1024" y="403"/>
                  <a:ext cx="512" cy="403"/>
                </a:xfrm>
                <a:prstGeom prst="rect">
                  <a:avLst/>
                </a:prstGeom>
                <a:noFill/>
                <a:ln w="7">
                  <a:solidFill>
                    <a:srgbClr val="A0A0A0"/>
                  </a:solidFill>
                  <a:miter lim="800000"/>
                  <a:headEnd/>
                  <a:tailEnd/>
                </a:ln>
              </p:spPr>
              <p:txBody>
                <a:bodyPr/>
                <a:lstStyle/>
                <a:p>
                  <a:endParaRPr lang="en-US"/>
                </a:p>
              </p:txBody>
            </p:sp>
          </p:grpSp>
          <p:grpSp>
            <p:nvGrpSpPr>
              <p:cNvPr id="9" name="Group 328"/>
              <p:cNvGrpSpPr>
                <a:grpSpLocks/>
              </p:cNvGrpSpPr>
              <p:nvPr/>
            </p:nvGrpSpPr>
            <p:grpSpPr bwMode="auto">
              <a:xfrm>
                <a:off x="1536" y="403"/>
                <a:ext cx="512" cy="403"/>
                <a:chOff x="1536" y="403"/>
                <a:chExt cx="512" cy="403"/>
              </a:xfrm>
            </p:grpSpPr>
            <p:sp>
              <p:nvSpPr>
                <p:cNvPr id="16609" name="Rectangle 245"/>
                <p:cNvSpPr>
                  <a:spLocks noChangeArrowheads="1"/>
                </p:cNvSpPr>
                <p:nvPr/>
              </p:nvSpPr>
              <p:spPr bwMode="auto">
                <a:xfrm>
                  <a:off x="1579" y="403"/>
                  <a:ext cx="426" cy="403"/>
                </a:xfrm>
                <a:prstGeom prst="rect">
                  <a:avLst/>
                </a:prstGeom>
                <a:noFill/>
                <a:ln w="9525">
                  <a:noFill/>
                  <a:miter lim="800000"/>
                  <a:headEnd/>
                  <a:tailEnd/>
                </a:ln>
              </p:spPr>
              <p:txBody>
                <a:bodyPr/>
                <a:lstStyle/>
                <a:p>
                  <a:r>
                    <a:rPr lang="en-US" b="0">
                      <a:cs typeface="Arial" charset="0"/>
                    </a:rPr>
                    <a:t>2</a:t>
                  </a:r>
                  <a:endParaRPr lang="en-US" b="0">
                    <a:cs typeface="Times New Roman" pitchFamily="18" charset="0"/>
                  </a:endParaRPr>
                </a:p>
                <a:p>
                  <a:pPr eaLnBrk="0" hangingPunct="0"/>
                  <a:endParaRPr lang="en-US" b="0">
                    <a:latin typeface="Times New Roman" pitchFamily="18" charset="0"/>
                  </a:endParaRPr>
                </a:p>
              </p:txBody>
            </p:sp>
            <p:sp>
              <p:nvSpPr>
                <p:cNvPr id="16610" name="Rectangle 327"/>
                <p:cNvSpPr>
                  <a:spLocks noChangeArrowheads="1"/>
                </p:cNvSpPr>
                <p:nvPr/>
              </p:nvSpPr>
              <p:spPr bwMode="auto">
                <a:xfrm>
                  <a:off x="1536" y="403"/>
                  <a:ext cx="512" cy="403"/>
                </a:xfrm>
                <a:prstGeom prst="rect">
                  <a:avLst/>
                </a:prstGeom>
                <a:noFill/>
                <a:ln w="7">
                  <a:solidFill>
                    <a:srgbClr val="A0A0A0"/>
                  </a:solidFill>
                  <a:miter lim="800000"/>
                  <a:headEnd/>
                  <a:tailEnd/>
                </a:ln>
              </p:spPr>
              <p:txBody>
                <a:bodyPr/>
                <a:lstStyle/>
                <a:p>
                  <a:endParaRPr lang="en-US"/>
                </a:p>
              </p:txBody>
            </p:sp>
          </p:grpSp>
          <p:grpSp>
            <p:nvGrpSpPr>
              <p:cNvPr id="10" name="Group 330"/>
              <p:cNvGrpSpPr>
                <a:grpSpLocks/>
              </p:cNvGrpSpPr>
              <p:nvPr/>
            </p:nvGrpSpPr>
            <p:grpSpPr bwMode="auto">
              <a:xfrm>
                <a:off x="2048" y="403"/>
                <a:ext cx="512" cy="403"/>
                <a:chOff x="2048" y="403"/>
                <a:chExt cx="512" cy="403"/>
              </a:xfrm>
            </p:grpSpPr>
            <p:sp>
              <p:nvSpPr>
                <p:cNvPr id="16607" name="Rectangle 246"/>
                <p:cNvSpPr>
                  <a:spLocks noChangeArrowheads="1"/>
                </p:cNvSpPr>
                <p:nvPr/>
              </p:nvSpPr>
              <p:spPr bwMode="auto">
                <a:xfrm>
                  <a:off x="2091" y="403"/>
                  <a:ext cx="426" cy="403"/>
                </a:xfrm>
                <a:prstGeom prst="rect">
                  <a:avLst/>
                </a:prstGeom>
                <a:noFill/>
                <a:ln w="9525">
                  <a:noFill/>
                  <a:miter lim="800000"/>
                  <a:headEnd/>
                  <a:tailEnd/>
                </a:ln>
              </p:spPr>
              <p:txBody>
                <a:bodyPr/>
                <a:lstStyle/>
                <a:p>
                  <a:r>
                    <a:rPr lang="en-US" b="0">
                      <a:cs typeface="Arial" charset="0"/>
                    </a:rPr>
                    <a:t>3</a:t>
                  </a:r>
                  <a:endParaRPr lang="en-US" b="0">
                    <a:cs typeface="Times New Roman" pitchFamily="18" charset="0"/>
                  </a:endParaRPr>
                </a:p>
                <a:p>
                  <a:pPr eaLnBrk="0" hangingPunct="0"/>
                  <a:endParaRPr lang="en-US" b="0">
                    <a:latin typeface="Times New Roman" pitchFamily="18" charset="0"/>
                  </a:endParaRPr>
                </a:p>
              </p:txBody>
            </p:sp>
            <p:sp>
              <p:nvSpPr>
                <p:cNvPr id="16608" name="Rectangle 329"/>
                <p:cNvSpPr>
                  <a:spLocks noChangeArrowheads="1"/>
                </p:cNvSpPr>
                <p:nvPr/>
              </p:nvSpPr>
              <p:spPr bwMode="auto">
                <a:xfrm>
                  <a:off x="2048" y="403"/>
                  <a:ext cx="512" cy="403"/>
                </a:xfrm>
                <a:prstGeom prst="rect">
                  <a:avLst/>
                </a:prstGeom>
                <a:noFill/>
                <a:ln w="7">
                  <a:solidFill>
                    <a:srgbClr val="A0A0A0"/>
                  </a:solidFill>
                  <a:miter lim="800000"/>
                  <a:headEnd/>
                  <a:tailEnd/>
                </a:ln>
              </p:spPr>
              <p:txBody>
                <a:bodyPr/>
                <a:lstStyle/>
                <a:p>
                  <a:endParaRPr lang="en-US"/>
                </a:p>
              </p:txBody>
            </p:sp>
          </p:grpSp>
          <p:grpSp>
            <p:nvGrpSpPr>
              <p:cNvPr id="11" name="Group 332"/>
              <p:cNvGrpSpPr>
                <a:grpSpLocks/>
              </p:cNvGrpSpPr>
              <p:nvPr/>
            </p:nvGrpSpPr>
            <p:grpSpPr bwMode="auto">
              <a:xfrm>
                <a:off x="2560" y="403"/>
                <a:ext cx="512" cy="403"/>
                <a:chOff x="2560" y="403"/>
                <a:chExt cx="512" cy="403"/>
              </a:xfrm>
            </p:grpSpPr>
            <p:sp>
              <p:nvSpPr>
                <p:cNvPr id="16605" name="Rectangle 247"/>
                <p:cNvSpPr>
                  <a:spLocks noChangeArrowheads="1"/>
                </p:cNvSpPr>
                <p:nvPr/>
              </p:nvSpPr>
              <p:spPr bwMode="auto">
                <a:xfrm>
                  <a:off x="2603" y="403"/>
                  <a:ext cx="426" cy="403"/>
                </a:xfrm>
                <a:prstGeom prst="rect">
                  <a:avLst/>
                </a:prstGeom>
                <a:noFill/>
                <a:ln w="9525">
                  <a:noFill/>
                  <a:miter lim="800000"/>
                  <a:headEnd/>
                  <a:tailEnd/>
                </a:ln>
              </p:spPr>
              <p:txBody>
                <a:bodyPr/>
                <a:lstStyle/>
                <a:p>
                  <a:r>
                    <a:rPr lang="en-US" b="0">
                      <a:cs typeface="Arial" charset="0"/>
                    </a:rPr>
                    <a:t>4</a:t>
                  </a:r>
                  <a:endParaRPr lang="en-US" b="0">
                    <a:cs typeface="Times New Roman" pitchFamily="18" charset="0"/>
                  </a:endParaRPr>
                </a:p>
                <a:p>
                  <a:pPr eaLnBrk="0" hangingPunct="0"/>
                  <a:endParaRPr lang="en-US" b="0">
                    <a:latin typeface="Times New Roman" pitchFamily="18" charset="0"/>
                  </a:endParaRPr>
                </a:p>
              </p:txBody>
            </p:sp>
            <p:sp>
              <p:nvSpPr>
                <p:cNvPr id="16606" name="Rectangle 331"/>
                <p:cNvSpPr>
                  <a:spLocks noChangeArrowheads="1"/>
                </p:cNvSpPr>
                <p:nvPr/>
              </p:nvSpPr>
              <p:spPr bwMode="auto">
                <a:xfrm>
                  <a:off x="2560" y="403"/>
                  <a:ext cx="512" cy="403"/>
                </a:xfrm>
                <a:prstGeom prst="rect">
                  <a:avLst/>
                </a:prstGeom>
                <a:noFill/>
                <a:ln w="7">
                  <a:solidFill>
                    <a:srgbClr val="A0A0A0"/>
                  </a:solidFill>
                  <a:miter lim="800000"/>
                  <a:headEnd/>
                  <a:tailEnd/>
                </a:ln>
              </p:spPr>
              <p:txBody>
                <a:bodyPr/>
                <a:lstStyle/>
                <a:p>
                  <a:endParaRPr lang="en-US"/>
                </a:p>
              </p:txBody>
            </p:sp>
          </p:grpSp>
          <p:grpSp>
            <p:nvGrpSpPr>
              <p:cNvPr id="12" name="Group 334"/>
              <p:cNvGrpSpPr>
                <a:grpSpLocks/>
              </p:cNvGrpSpPr>
              <p:nvPr/>
            </p:nvGrpSpPr>
            <p:grpSpPr bwMode="auto">
              <a:xfrm>
                <a:off x="3072" y="403"/>
                <a:ext cx="512" cy="403"/>
                <a:chOff x="3072" y="403"/>
                <a:chExt cx="512" cy="403"/>
              </a:xfrm>
            </p:grpSpPr>
            <p:sp>
              <p:nvSpPr>
                <p:cNvPr id="16603" name="Rectangle 248"/>
                <p:cNvSpPr>
                  <a:spLocks noChangeArrowheads="1"/>
                </p:cNvSpPr>
                <p:nvPr/>
              </p:nvSpPr>
              <p:spPr bwMode="auto">
                <a:xfrm>
                  <a:off x="3115" y="403"/>
                  <a:ext cx="426" cy="403"/>
                </a:xfrm>
                <a:prstGeom prst="rect">
                  <a:avLst/>
                </a:prstGeom>
                <a:noFill/>
                <a:ln w="9525">
                  <a:noFill/>
                  <a:miter lim="800000"/>
                  <a:headEnd/>
                  <a:tailEnd/>
                </a:ln>
              </p:spPr>
              <p:txBody>
                <a:bodyPr/>
                <a:lstStyle/>
                <a:p>
                  <a:r>
                    <a:rPr lang="en-US" b="0">
                      <a:cs typeface="Arial" charset="0"/>
                    </a:rPr>
                    <a:t>5</a:t>
                  </a:r>
                  <a:endParaRPr lang="en-US" b="0">
                    <a:cs typeface="Times New Roman" pitchFamily="18" charset="0"/>
                  </a:endParaRPr>
                </a:p>
                <a:p>
                  <a:pPr eaLnBrk="0" hangingPunct="0"/>
                  <a:endParaRPr lang="en-US" b="0">
                    <a:latin typeface="Times New Roman" pitchFamily="18" charset="0"/>
                  </a:endParaRPr>
                </a:p>
              </p:txBody>
            </p:sp>
            <p:sp>
              <p:nvSpPr>
                <p:cNvPr id="16604" name="Rectangle 333"/>
                <p:cNvSpPr>
                  <a:spLocks noChangeArrowheads="1"/>
                </p:cNvSpPr>
                <p:nvPr/>
              </p:nvSpPr>
              <p:spPr bwMode="auto">
                <a:xfrm>
                  <a:off x="3072" y="403"/>
                  <a:ext cx="512" cy="403"/>
                </a:xfrm>
                <a:prstGeom prst="rect">
                  <a:avLst/>
                </a:prstGeom>
                <a:noFill/>
                <a:ln w="7">
                  <a:solidFill>
                    <a:srgbClr val="A0A0A0"/>
                  </a:solidFill>
                  <a:miter lim="800000"/>
                  <a:headEnd/>
                  <a:tailEnd/>
                </a:ln>
              </p:spPr>
              <p:txBody>
                <a:bodyPr/>
                <a:lstStyle/>
                <a:p>
                  <a:endParaRPr lang="en-US"/>
                </a:p>
              </p:txBody>
            </p:sp>
          </p:grpSp>
          <p:grpSp>
            <p:nvGrpSpPr>
              <p:cNvPr id="13" name="Group 336"/>
              <p:cNvGrpSpPr>
                <a:grpSpLocks/>
              </p:cNvGrpSpPr>
              <p:nvPr/>
            </p:nvGrpSpPr>
            <p:grpSpPr bwMode="auto">
              <a:xfrm>
                <a:off x="3584" y="403"/>
                <a:ext cx="512" cy="403"/>
                <a:chOff x="3584" y="403"/>
                <a:chExt cx="512" cy="403"/>
              </a:xfrm>
            </p:grpSpPr>
            <p:sp>
              <p:nvSpPr>
                <p:cNvPr id="16601" name="Rectangle 249"/>
                <p:cNvSpPr>
                  <a:spLocks noChangeArrowheads="1"/>
                </p:cNvSpPr>
                <p:nvPr/>
              </p:nvSpPr>
              <p:spPr bwMode="auto">
                <a:xfrm>
                  <a:off x="3627" y="403"/>
                  <a:ext cx="426" cy="403"/>
                </a:xfrm>
                <a:prstGeom prst="rect">
                  <a:avLst/>
                </a:prstGeom>
                <a:noFill/>
                <a:ln w="9525">
                  <a:noFill/>
                  <a:miter lim="800000"/>
                  <a:headEnd/>
                  <a:tailEnd/>
                </a:ln>
              </p:spPr>
              <p:txBody>
                <a:bodyPr/>
                <a:lstStyle/>
                <a:p>
                  <a:r>
                    <a:rPr lang="en-US" b="0">
                      <a:cs typeface="Arial" charset="0"/>
                    </a:rPr>
                    <a:t>6</a:t>
                  </a:r>
                  <a:endParaRPr lang="en-US" b="0">
                    <a:cs typeface="Times New Roman" pitchFamily="18" charset="0"/>
                  </a:endParaRPr>
                </a:p>
                <a:p>
                  <a:pPr eaLnBrk="0" hangingPunct="0"/>
                  <a:endParaRPr lang="en-US" b="0">
                    <a:latin typeface="Times New Roman" pitchFamily="18" charset="0"/>
                  </a:endParaRPr>
                </a:p>
              </p:txBody>
            </p:sp>
            <p:sp>
              <p:nvSpPr>
                <p:cNvPr id="16602" name="Rectangle 335"/>
                <p:cNvSpPr>
                  <a:spLocks noChangeArrowheads="1"/>
                </p:cNvSpPr>
                <p:nvPr/>
              </p:nvSpPr>
              <p:spPr bwMode="auto">
                <a:xfrm>
                  <a:off x="3584" y="403"/>
                  <a:ext cx="512" cy="403"/>
                </a:xfrm>
                <a:prstGeom prst="rect">
                  <a:avLst/>
                </a:prstGeom>
                <a:noFill/>
                <a:ln w="7">
                  <a:solidFill>
                    <a:srgbClr val="A0A0A0"/>
                  </a:solidFill>
                  <a:miter lim="800000"/>
                  <a:headEnd/>
                  <a:tailEnd/>
                </a:ln>
              </p:spPr>
              <p:txBody>
                <a:bodyPr/>
                <a:lstStyle/>
                <a:p>
                  <a:endParaRPr lang="en-US"/>
                </a:p>
              </p:txBody>
            </p:sp>
          </p:grpSp>
          <p:grpSp>
            <p:nvGrpSpPr>
              <p:cNvPr id="14" name="Group 338"/>
              <p:cNvGrpSpPr>
                <a:grpSpLocks/>
              </p:cNvGrpSpPr>
              <p:nvPr/>
            </p:nvGrpSpPr>
            <p:grpSpPr bwMode="auto">
              <a:xfrm>
                <a:off x="4096" y="403"/>
                <a:ext cx="512" cy="403"/>
                <a:chOff x="4096" y="403"/>
                <a:chExt cx="512" cy="403"/>
              </a:xfrm>
            </p:grpSpPr>
            <p:sp>
              <p:nvSpPr>
                <p:cNvPr id="16599" name="Rectangle 250"/>
                <p:cNvSpPr>
                  <a:spLocks noChangeArrowheads="1"/>
                </p:cNvSpPr>
                <p:nvPr/>
              </p:nvSpPr>
              <p:spPr bwMode="auto">
                <a:xfrm>
                  <a:off x="4139" y="403"/>
                  <a:ext cx="426" cy="403"/>
                </a:xfrm>
                <a:prstGeom prst="rect">
                  <a:avLst/>
                </a:prstGeom>
                <a:noFill/>
                <a:ln w="9525">
                  <a:noFill/>
                  <a:miter lim="800000"/>
                  <a:headEnd/>
                  <a:tailEnd/>
                </a:ln>
              </p:spPr>
              <p:txBody>
                <a:bodyPr/>
                <a:lstStyle/>
                <a:p>
                  <a:r>
                    <a:rPr lang="en-US" b="0">
                      <a:cs typeface="Arial" charset="0"/>
                    </a:rPr>
                    <a:t>7</a:t>
                  </a:r>
                  <a:endParaRPr lang="en-US" b="0">
                    <a:cs typeface="Times New Roman" pitchFamily="18" charset="0"/>
                  </a:endParaRPr>
                </a:p>
                <a:p>
                  <a:pPr eaLnBrk="0" hangingPunct="0"/>
                  <a:endParaRPr lang="en-US" b="0">
                    <a:latin typeface="Times New Roman" pitchFamily="18" charset="0"/>
                  </a:endParaRPr>
                </a:p>
              </p:txBody>
            </p:sp>
            <p:sp>
              <p:nvSpPr>
                <p:cNvPr id="16600" name="Rectangle 337"/>
                <p:cNvSpPr>
                  <a:spLocks noChangeArrowheads="1"/>
                </p:cNvSpPr>
                <p:nvPr/>
              </p:nvSpPr>
              <p:spPr bwMode="auto">
                <a:xfrm>
                  <a:off x="4096" y="403"/>
                  <a:ext cx="512" cy="403"/>
                </a:xfrm>
                <a:prstGeom prst="rect">
                  <a:avLst/>
                </a:prstGeom>
                <a:noFill/>
                <a:ln w="7">
                  <a:solidFill>
                    <a:srgbClr val="A0A0A0"/>
                  </a:solidFill>
                  <a:miter lim="800000"/>
                  <a:headEnd/>
                  <a:tailEnd/>
                </a:ln>
              </p:spPr>
              <p:txBody>
                <a:bodyPr/>
                <a:lstStyle/>
                <a:p>
                  <a:endParaRPr lang="en-US"/>
                </a:p>
              </p:txBody>
            </p:sp>
          </p:grpSp>
          <p:grpSp>
            <p:nvGrpSpPr>
              <p:cNvPr id="15" name="Group 340"/>
              <p:cNvGrpSpPr>
                <a:grpSpLocks/>
              </p:cNvGrpSpPr>
              <p:nvPr/>
            </p:nvGrpSpPr>
            <p:grpSpPr bwMode="auto">
              <a:xfrm>
                <a:off x="0" y="806"/>
                <a:ext cx="512" cy="2821"/>
                <a:chOff x="0" y="806"/>
                <a:chExt cx="512" cy="2821"/>
              </a:xfrm>
            </p:grpSpPr>
            <p:sp>
              <p:nvSpPr>
                <p:cNvPr id="16597" name="Rectangle 251"/>
                <p:cNvSpPr>
                  <a:spLocks noChangeArrowheads="1"/>
                </p:cNvSpPr>
                <p:nvPr/>
              </p:nvSpPr>
              <p:spPr bwMode="auto">
                <a:xfrm>
                  <a:off x="43" y="806"/>
                  <a:ext cx="426" cy="2821"/>
                </a:xfrm>
                <a:prstGeom prst="rect">
                  <a:avLst/>
                </a:prstGeom>
                <a:noFill/>
                <a:ln w="9525">
                  <a:noFill/>
                  <a:miter lim="800000"/>
                  <a:headEnd/>
                  <a:tailEnd/>
                </a:ln>
              </p:spPr>
              <p:txBody>
                <a:bodyPr/>
                <a:lstStyle/>
                <a:p>
                  <a:r>
                    <a:rPr lang="en-US">
                      <a:solidFill>
                        <a:srgbClr val="660067"/>
                      </a:solidFill>
                      <a:cs typeface="Arial" charset="0"/>
                    </a:rPr>
                    <a:t>Voters</a:t>
                  </a:r>
                  <a:endParaRPr lang="en-US">
                    <a:cs typeface="Times New Roman" pitchFamily="18" charset="0"/>
                  </a:endParaRPr>
                </a:p>
                <a:p>
                  <a:pPr eaLnBrk="0" hangingPunct="0"/>
                  <a:endParaRPr lang="en-US" b="0">
                    <a:latin typeface="Times New Roman" pitchFamily="18" charset="0"/>
                  </a:endParaRPr>
                </a:p>
              </p:txBody>
            </p:sp>
            <p:sp>
              <p:nvSpPr>
                <p:cNvPr id="16598" name="Rectangle 339"/>
                <p:cNvSpPr>
                  <a:spLocks noChangeArrowheads="1"/>
                </p:cNvSpPr>
                <p:nvPr/>
              </p:nvSpPr>
              <p:spPr bwMode="auto">
                <a:xfrm>
                  <a:off x="0" y="806"/>
                  <a:ext cx="512" cy="2821"/>
                </a:xfrm>
                <a:prstGeom prst="rect">
                  <a:avLst/>
                </a:prstGeom>
                <a:noFill/>
                <a:ln w="7">
                  <a:solidFill>
                    <a:srgbClr val="A0A0A0"/>
                  </a:solidFill>
                  <a:miter lim="800000"/>
                  <a:headEnd/>
                  <a:tailEnd/>
                </a:ln>
              </p:spPr>
              <p:txBody>
                <a:bodyPr/>
                <a:lstStyle/>
                <a:p>
                  <a:endParaRPr lang="en-US"/>
                </a:p>
              </p:txBody>
            </p:sp>
          </p:grpSp>
          <p:grpSp>
            <p:nvGrpSpPr>
              <p:cNvPr id="16" name="Group 342"/>
              <p:cNvGrpSpPr>
                <a:grpSpLocks/>
              </p:cNvGrpSpPr>
              <p:nvPr/>
            </p:nvGrpSpPr>
            <p:grpSpPr bwMode="auto">
              <a:xfrm>
                <a:off x="512" y="806"/>
                <a:ext cx="512" cy="403"/>
                <a:chOff x="512" y="806"/>
                <a:chExt cx="512" cy="403"/>
              </a:xfrm>
            </p:grpSpPr>
            <p:sp>
              <p:nvSpPr>
                <p:cNvPr id="16595" name="Rectangle 252"/>
                <p:cNvSpPr>
                  <a:spLocks noChangeArrowheads="1"/>
                </p:cNvSpPr>
                <p:nvPr/>
              </p:nvSpPr>
              <p:spPr bwMode="auto">
                <a:xfrm>
                  <a:off x="555" y="806"/>
                  <a:ext cx="426" cy="403"/>
                </a:xfrm>
                <a:prstGeom prst="rect">
                  <a:avLst/>
                </a:prstGeom>
                <a:noFill/>
                <a:ln w="9525">
                  <a:noFill/>
                  <a:miter lim="800000"/>
                  <a:headEnd/>
                  <a:tailEnd/>
                </a:ln>
              </p:spPr>
              <p:txBody>
                <a:bodyPr/>
                <a:lstStyle/>
                <a:p>
                  <a:r>
                    <a:rPr lang="en-US" b="0">
                      <a:cs typeface="Arial" charset="0"/>
                    </a:rPr>
                    <a:t>A</a:t>
                  </a:r>
                  <a:endParaRPr lang="en-US" b="0">
                    <a:cs typeface="Times New Roman" pitchFamily="18" charset="0"/>
                  </a:endParaRPr>
                </a:p>
                <a:p>
                  <a:pPr eaLnBrk="0" hangingPunct="0"/>
                  <a:endParaRPr lang="en-US" b="0">
                    <a:latin typeface="Times New Roman" pitchFamily="18" charset="0"/>
                  </a:endParaRPr>
                </a:p>
              </p:txBody>
            </p:sp>
            <p:sp>
              <p:nvSpPr>
                <p:cNvPr id="16596" name="Rectangle 341"/>
                <p:cNvSpPr>
                  <a:spLocks noChangeArrowheads="1"/>
                </p:cNvSpPr>
                <p:nvPr/>
              </p:nvSpPr>
              <p:spPr bwMode="auto">
                <a:xfrm>
                  <a:off x="512" y="806"/>
                  <a:ext cx="512" cy="403"/>
                </a:xfrm>
                <a:prstGeom prst="rect">
                  <a:avLst/>
                </a:prstGeom>
                <a:noFill/>
                <a:ln w="7">
                  <a:solidFill>
                    <a:srgbClr val="A0A0A0"/>
                  </a:solidFill>
                  <a:miter lim="800000"/>
                  <a:headEnd/>
                  <a:tailEnd/>
                </a:ln>
              </p:spPr>
              <p:txBody>
                <a:bodyPr/>
                <a:lstStyle/>
                <a:p>
                  <a:endParaRPr lang="en-US"/>
                </a:p>
              </p:txBody>
            </p:sp>
          </p:grpSp>
          <p:grpSp>
            <p:nvGrpSpPr>
              <p:cNvPr id="17" name="Group 344"/>
              <p:cNvGrpSpPr>
                <a:grpSpLocks/>
              </p:cNvGrpSpPr>
              <p:nvPr/>
            </p:nvGrpSpPr>
            <p:grpSpPr bwMode="auto">
              <a:xfrm>
                <a:off x="1024" y="806"/>
                <a:ext cx="512" cy="403"/>
                <a:chOff x="1024" y="806"/>
                <a:chExt cx="512" cy="403"/>
              </a:xfrm>
            </p:grpSpPr>
            <p:sp>
              <p:nvSpPr>
                <p:cNvPr id="16593" name="Rectangle 253"/>
                <p:cNvSpPr>
                  <a:spLocks noChangeArrowheads="1"/>
                </p:cNvSpPr>
                <p:nvPr/>
              </p:nvSpPr>
              <p:spPr bwMode="auto">
                <a:xfrm>
                  <a:off x="1067" y="806"/>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94" name="Rectangle 343"/>
                <p:cNvSpPr>
                  <a:spLocks noChangeArrowheads="1"/>
                </p:cNvSpPr>
                <p:nvPr/>
              </p:nvSpPr>
              <p:spPr bwMode="auto">
                <a:xfrm>
                  <a:off x="1024" y="806"/>
                  <a:ext cx="512" cy="403"/>
                </a:xfrm>
                <a:prstGeom prst="rect">
                  <a:avLst/>
                </a:prstGeom>
                <a:noFill/>
                <a:ln w="7">
                  <a:solidFill>
                    <a:srgbClr val="A0A0A0"/>
                  </a:solidFill>
                  <a:miter lim="800000"/>
                  <a:headEnd/>
                  <a:tailEnd/>
                </a:ln>
              </p:spPr>
              <p:txBody>
                <a:bodyPr/>
                <a:lstStyle/>
                <a:p>
                  <a:endParaRPr lang="en-US"/>
                </a:p>
              </p:txBody>
            </p:sp>
          </p:grpSp>
          <p:grpSp>
            <p:nvGrpSpPr>
              <p:cNvPr id="18" name="Group 346"/>
              <p:cNvGrpSpPr>
                <a:grpSpLocks/>
              </p:cNvGrpSpPr>
              <p:nvPr/>
            </p:nvGrpSpPr>
            <p:grpSpPr bwMode="auto">
              <a:xfrm>
                <a:off x="1536" y="806"/>
                <a:ext cx="512" cy="403"/>
                <a:chOff x="1536" y="806"/>
                <a:chExt cx="512" cy="403"/>
              </a:xfrm>
            </p:grpSpPr>
            <p:sp>
              <p:nvSpPr>
                <p:cNvPr id="16591" name="Rectangle 254"/>
                <p:cNvSpPr>
                  <a:spLocks noChangeArrowheads="1"/>
                </p:cNvSpPr>
                <p:nvPr/>
              </p:nvSpPr>
              <p:spPr bwMode="auto">
                <a:xfrm>
                  <a:off x="1579"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92" name="Rectangle 345"/>
                <p:cNvSpPr>
                  <a:spLocks noChangeArrowheads="1"/>
                </p:cNvSpPr>
                <p:nvPr/>
              </p:nvSpPr>
              <p:spPr bwMode="auto">
                <a:xfrm>
                  <a:off x="1536" y="806"/>
                  <a:ext cx="512" cy="403"/>
                </a:xfrm>
                <a:prstGeom prst="rect">
                  <a:avLst/>
                </a:prstGeom>
                <a:noFill/>
                <a:ln w="7">
                  <a:solidFill>
                    <a:srgbClr val="A0A0A0"/>
                  </a:solidFill>
                  <a:miter lim="800000"/>
                  <a:headEnd/>
                  <a:tailEnd/>
                </a:ln>
              </p:spPr>
              <p:txBody>
                <a:bodyPr/>
                <a:lstStyle/>
                <a:p>
                  <a:endParaRPr lang="en-US"/>
                </a:p>
              </p:txBody>
            </p:sp>
          </p:grpSp>
          <p:grpSp>
            <p:nvGrpSpPr>
              <p:cNvPr id="19" name="Group 348"/>
              <p:cNvGrpSpPr>
                <a:grpSpLocks/>
              </p:cNvGrpSpPr>
              <p:nvPr/>
            </p:nvGrpSpPr>
            <p:grpSpPr bwMode="auto">
              <a:xfrm>
                <a:off x="2048" y="806"/>
                <a:ext cx="512" cy="403"/>
                <a:chOff x="2048" y="806"/>
                <a:chExt cx="512" cy="403"/>
              </a:xfrm>
            </p:grpSpPr>
            <p:sp>
              <p:nvSpPr>
                <p:cNvPr id="16589" name="Rectangle 255"/>
                <p:cNvSpPr>
                  <a:spLocks noChangeArrowheads="1"/>
                </p:cNvSpPr>
                <p:nvPr/>
              </p:nvSpPr>
              <p:spPr bwMode="auto">
                <a:xfrm>
                  <a:off x="2091"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90" name="Rectangle 347"/>
                <p:cNvSpPr>
                  <a:spLocks noChangeArrowheads="1"/>
                </p:cNvSpPr>
                <p:nvPr/>
              </p:nvSpPr>
              <p:spPr bwMode="auto">
                <a:xfrm>
                  <a:off x="2048" y="806"/>
                  <a:ext cx="512" cy="403"/>
                </a:xfrm>
                <a:prstGeom prst="rect">
                  <a:avLst/>
                </a:prstGeom>
                <a:noFill/>
                <a:ln w="7">
                  <a:solidFill>
                    <a:srgbClr val="A0A0A0"/>
                  </a:solidFill>
                  <a:miter lim="800000"/>
                  <a:headEnd/>
                  <a:tailEnd/>
                </a:ln>
              </p:spPr>
              <p:txBody>
                <a:bodyPr/>
                <a:lstStyle/>
                <a:p>
                  <a:endParaRPr lang="en-US"/>
                </a:p>
              </p:txBody>
            </p:sp>
          </p:grpSp>
          <p:grpSp>
            <p:nvGrpSpPr>
              <p:cNvPr id="20" name="Group 350"/>
              <p:cNvGrpSpPr>
                <a:grpSpLocks/>
              </p:cNvGrpSpPr>
              <p:nvPr/>
            </p:nvGrpSpPr>
            <p:grpSpPr bwMode="auto">
              <a:xfrm>
                <a:off x="2560" y="806"/>
                <a:ext cx="512" cy="403"/>
                <a:chOff x="2560" y="806"/>
                <a:chExt cx="512" cy="403"/>
              </a:xfrm>
            </p:grpSpPr>
            <p:sp>
              <p:nvSpPr>
                <p:cNvPr id="16587" name="Rectangle 256"/>
                <p:cNvSpPr>
                  <a:spLocks noChangeArrowheads="1"/>
                </p:cNvSpPr>
                <p:nvPr/>
              </p:nvSpPr>
              <p:spPr bwMode="auto">
                <a:xfrm>
                  <a:off x="2603"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88" name="Rectangle 349"/>
                <p:cNvSpPr>
                  <a:spLocks noChangeArrowheads="1"/>
                </p:cNvSpPr>
                <p:nvPr/>
              </p:nvSpPr>
              <p:spPr bwMode="auto">
                <a:xfrm>
                  <a:off x="2560" y="806"/>
                  <a:ext cx="512" cy="403"/>
                </a:xfrm>
                <a:prstGeom prst="rect">
                  <a:avLst/>
                </a:prstGeom>
                <a:noFill/>
                <a:ln w="7">
                  <a:solidFill>
                    <a:srgbClr val="A0A0A0"/>
                  </a:solidFill>
                  <a:miter lim="800000"/>
                  <a:headEnd/>
                  <a:tailEnd/>
                </a:ln>
              </p:spPr>
              <p:txBody>
                <a:bodyPr/>
                <a:lstStyle/>
                <a:p>
                  <a:endParaRPr lang="en-US"/>
                </a:p>
              </p:txBody>
            </p:sp>
          </p:grpSp>
          <p:grpSp>
            <p:nvGrpSpPr>
              <p:cNvPr id="21" name="Group 352"/>
              <p:cNvGrpSpPr>
                <a:grpSpLocks/>
              </p:cNvGrpSpPr>
              <p:nvPr/>
            </p:nvGrpSpPr>
            <p:grpSpPr bwMode="auto">
              <a:xfrm>
                <a:off x="3072" y="806"/>
                <a:ext cx="512" cy="403"/>
                <a:chOff x="3072" y="806"/>
                <a:chExt cx="512" cy="403"/>
              </a:xfrm>
            </p:grpSpPr>
            <p:sp>
              <p:nvSpPr>
                <p:cNvPr id="16585" name="Rectangle 257"/>
                <p:cNvSpPr>
                  <a:spLocks noChangeArrowheads="1"/>
                </p:cNvSpPr>
                <p:nvPr/>
              </p:nvSpPr>
              <p:spPr bwMode="auto">
                <a:xfrm>
                  <a:off x="3115"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86" name="Rectangle 351"/>
                <p:cNvSpPr>
                  <a:spLocks noChangeArrowheads="1"/>
                </p:cNvSpPr>
                <p:nvPr/>
              </p:nvSpPr>
              <p:spPr bwMode="auto">
                <a:xfrm>
                  <a:off x="3072" y="806"/>
                  <a:ext cx="512" cy="403"/>
                </a:xfrm>
                <a:prstGeom prst="rect">
                  <a:avLst/>
                </a:prstGeom>
                <a:noFill/>
                <a:ln w="7">
                  <a:solidFill>
                    <a:srgbClr val="A0A0A0"/>
                  </a:solidFill>
                  <a:miter lim="800000"/>
                  <a:headEnd/>
                  <a:tailEnd/>
                </a:ln>
              </p:spPr>
              <p:txBody>
                <a:bodyPr/>
                <a:lstStyle/>
                <a:p>
                  <a:endParaRPr lang="en-US"/>
                </a:p>
              </p:txBody>
            </p:sp>
          </p:grpSp>
          <p:grpSp>
            <p:nvGrpSpPr>
              <p:cNvPr id="22" name="Group 354"/>
              <p:cNvGrpSpPr>
                <a:grpSpLocks/>
              </p:cNvGrpSpPr>
              <p:nvPr/>
            </p:nvGrpSpPr>
            <p:grpSpPr bwMode="auto">
              <a:xfrm>
                <a:off x="3584" y="806"/>
                <a:ext cx="512" cy="403"/>
                <a:chOff x="3584" y="806"/>
                <a:chExt cx="512" cy="403"/>
              </a:xfrm>
            </p:grpSpPr>
            <p:sp>
              <p:nvSpPr>
                <p:cNvPr id="16583" name="Rectangle 258"/>
                <p:cNvSpPr>
                  <a:spLocks noChangeArrowheads="1"/>
                </p:cNvSpPr>
                <p:nvPr/>
              </p:nvSpPr>
              <p:spPr bwMode="auto">
                <a:xfrm>
                  <a:off x="3627"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84" name="Rectangle 353"/>
                <p:cNvSpPr>
                  <a:spLocks noChangeArrowheads="1"/>
                </p:cNvSpPr>
                <p:nvPr/>
              </p:nvSpPr>
              <p:spPr bwMode="auto">
                <a:xfrm>
                  <a:off x="3584" y="806"/>
                  <a:ext cx="512" cy="403"/>
                </a:xfrm>
                <a:prstGeom prst="rect">
                  <a:avLst/>
                </a:prstGeom>
                <a:noFill/>
                <a:ln w="7">
                  <a:solidFill>
                    <a:srgbClr val="A0A0A0"/>
                  </a:solidFill>
                  <a:miter lim="800000"/>
                  <a:headEnd/>
                  <a:tailEnd/>
                </a:ln>
              </p:spPr>
              <p:txBody>
                <a:bodyPr/>
                <a:lstStyle/>
                <a:p>
                  <a:endParaRPr lang="en-US"/>
                </a:p>
              </p:txBody>
            </p:sp>
          </p:grpSp>
          <p:grpSp>
            <p:nvGrpSpPr>
              <p:cNvPr id="23" name="Group 356"/>
              <p:cNvGrpSpPr>
                <a:grpSpLocks/>
              </p:cNvGrpSpPr>
              <p:nvPr/>
            </p:nvGrpSpPr>
            <p:grpSpPr bwMode="auto">
              <a:xfrm>
                <a:off x="4096" y="806"/>
                <a:ext cx="512" cy="403"/>
                <a:chOff x="4096" y="806"/>
                <a:chExt cx="512" cy="403"/>
              </a:xfrm>
            </p:grpSpPr>
            <p:sp>
              <p:nvSpPr>
                <p:cNvPr id="16581" name="Rectangle 259"/>
                <p:cNvSpPr>
                  <a:spLocks noChangeArrowheads="1"/>
                </p:cNvSpPr>
                <p:nvPr/>
              </p:nvSpPr>
              <p:spPr bwMode="auto">
                <a:xfrm>
                  <a:off x="4139" y="806"/>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82" name="Rectangle 355"/>
                <p:cNvSpPr>
                  <a:spLocks noChangeArrowheads="1"/>
                </p:cNvSpPr>
                <p:nvPr/>
              </p:nvSpPr>
              <p:spPr bwMode="auto">
                <a:xfrm>
                  <a:off x="4096" y="806"/>
                  <a:ext cx="512" cy="403"/>
                </a:xfrm>
                <a:prstGeom prst="rect">
                  <a:avLst/>
                </a:prstGeom>
                <a:noFill/>
                <a:ln w="7">
                  <a:solidFill>
                    <a:srgbClr val="A0A0A0"/>
                  </a:solidFill>
                  <a:miter lim="800000"/>
                  <a:headEnd/>
                  <a:tailEnd/>
                </a:ln>
              </p:spPr>
              <p:txBody>
                <a:bodyPr/>
                <a:lstStyle/>
                <a:p>
                  <a:endParaRPr lang="en-US"/>
                </a:p>
              </p:txBody>
            </p:sp>
          </p:grpSp>
          <p:grpSp>
            <p:nvGrpSpPr>
              <p:cNvPr id="24" name="Group 358"/>
              <p:cNvGrpSpPr>
                <a:grpSpLocks/>
              </p:cNvGrpSpPr>
              <p:nvPr/>
            </p:nvGrpSpPr>
            <p:grpSpPr bwMode="auto">
              <a:xfrm>
                <a:off x="512" y="1209"/>
                <a:ext cx="512" cy="403"/>
                <a:chOff x="512" y="1209"/>
                <a:chExt cx="512" cy="403"/>
              </a:xfrm>
            </p:grpSpPr>
            <p:sp>
              <p:nvSpPr>
                <p:cNvPr id="16579" name="Rectangle 260"/>
                <p:cNvSpPr>
                  <a:spLocks noChangeArrowheads="1"/>
                </p:cNvSpPr>
                <p:nvPr/>
              </p:nvSpPr>
              <p:spPr bwMode="auto">
                <a:xfrm>
                  <a:off x="555" y="1209"/>
                  <a:ext cx="426" cy="403"/>
                </a:xfrm>
                <a:prstGeom prst="rect">
                  <a:avLst/>
                </a:prstGeom>
                <a:noFill/>
                <a:ln w="9525">
                  <a:noFill/>
                  <a:miter lim="800000"/>
                  <a:headEnd/>
                  <a:tailEnd/>
                </a:ln>
              </p:spPr>
              <p:txBody>
                <a:bodyPr/>
                <a:lstStyle/>
                <a:p>
                  <a:r>
                    <a:rPr lang="en-US" b="0">
                      <a:cs typeface="Arial" charset="0"/>
                    </a:rPr>
                    <a:t>B</a:t>
                  </a:r>
                  <a:endParaRPr lang="en-US" b="0">
                    <a:cs typeface="Times New Roman" pitchFamily="18" charset="0"/>
                  </a:endParaRPr>
                </a:p>
                <a:p>
                  <a:pPr eaLnBrk="0" hangingPunct="0"/>
                  <a:endParaRPr lang="en-US" b="0">
                    <a:latin typeface="Times New Roman" pitchFamily="18" charset="0"/>
                  </a:endParaRPr>
                </a:p>
              </p:txBody>
            </p:sp>
            <p:sp>
              <p:nvSpPr>
                <p:cNvPr id="16580" name="Rectangle 357"/>
                <p:cNvSpPr>
                  <a:spLocks noChangeArrowheads="1"/>
                </p:cNvSpPr>
                <p:nvPr/>
              </p:nvSpPr>
              <p:spPr bwMode="auto">
                <a:xfrm>
                  <a:off x="512" y="1209"/>
                  <a:ext cx="512" cy="403"/>
                </a:xfrm>
                <a:prstGeom prst="rect">
                  <a:avLst/>
                </a:prstGeom>
                <a:noFill/>
                <a:ln w="7">
                  <a:solidFill>
                    <a:srgbClr val="A0A0A0"/>
                  </a:solidFill>
                  <a:miter lim="800000"/>
                  <a:headEnd/>
                  <a:tailEnd/>
                </a:ln>
              </p:spPr>
              <p:txBody>
                <a:bodyPr/>
                <a:lstStyle/>
                <a:p>
                  <a:endParaRPr lang="en-US"/>
                </a:p>
              </p:txBody>
            </p:sp>
          </p:grpSp>
          <p:grpSp>
            <p:nvGrpSpPr>
              <p:cNvPr id="25" name="Group 360"/>
              <p:cNvGrpSpPr>
                <a:grpSpLocks/>
              </p:cNvGrpSpPr>
              <p:nvPr/>
            </p:nvGrpSpPr>
            <p:grpSpPr bwMode="auto">
              <a:xfrm>
                <a:off x="1024" y="1209"/>
                <a:ext cx="512" cy="403"/>
                <a:chOff x="1024" y="1209"/>
                <a:chExt cx="512" cy="403"/>
              </a:xfrm>
            </p:grpSpPr>
            <p:sp>
              <p:nvSpPr>
                <p:cNvPr id="16577" name="Rectangle 261"/>
                <p:cNvSpPr>
                  <a:spLocks noChangeArrowheads="1"/>
                </p:cNvSpPr>
                <p:nvPr/>
              </p:nvSpPr>
              <p:spPr bwMode="auto">
                <a:xfrm>
                  <a:off x="1067" y="1209"/>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78" name="Rectangle 359"/>
                <p:cNvSpPr>
                  <a:spLocks noChangeArrowheads="1"/>
                </p:cNvSpPr>
                <p:nvPr/>
              </p:nvSpPr>
              <p:spPr bwMode="auto">
                <a:xfrm>
                  <a:off x="1024" y="1209"/>
                  <a:ext cx="512" cy="403"/>
                </a:xfrm>
                <a:prstGeom prst="rect">
                  <a:avLst/>
                </a:prstGeom>
                <a:noFill/>
                <a:ln w="7">
                  <a:solidFill>
                    <a:srgbClr val="A0A0A0"/>
                  </a:solidFill>
                  <a:miter lim="800000"/>
                  <a:headEnd/>
                  <a:tailEnd/>
                </a:ln>
              </p:spPr>
              <p:txBody>
                <a:bodyPr/>
                <a:lstStyle/>
                <a:p>
                  <a:endParaRPr lang="en-US"/>
                </a:p>
              </p:txBody>
            </p:sp>
          </p:grpSp>
          <p:grpSp>
            <p:nvGrpSpPr>
              <p:cNvPr id="26" name="Group 362"/>
              <p:cNvGrpSpPr>
                <a:grpSpLocks/>
              </p:cNvGrpSpPr>
              <p:nvPr/>
            </p:nvGrpSpPr>
            <p:grpSpPr bwMode="auto">
              <a:xfrm>
                <a:off x="1536" y="1209"/>
                <a:ext cx="512" cy="403"/>
                <a:chOff x="1536" y="1209"/>
                <a:chExt cx="512" cy="403"/>
              </a:xfrm>
            </p:grpSpPr>
            <p:sp>
              <p:nvSpPr>
                <p:cNvPr id="16575" name="Rectangle 262"/>
                <p:cNvSpPr>
                  <a:spLocks noChangeArrowheads="1"/>
                </p:cNvSpPr>
                <p:nvPr/>
              </p:nvSpPr>
              <p:spPr bwMode="auto">
                <a:xfrm>
                  <a:off x="1579" y="1209"/>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76" name="Rectangle 361"/>
                <p:cNvSpPr>
                  <a:spLocks noChangeArrowheads="1"/>
                </p:cNvSpPr>
                <p:nvPr/>
              </p:nvSpPr>
              <p:spPr bwMode="auto">
                <a:xfrm>
                  <a:off x="1536" y="1209"/>
                  <a:ext cx="512" cy="403"/>
                </a:xfrm>
                <a:prstGeom prst="rect">
                  <a:avLst/>
                </a:prstGeom>
                <a:noFill/>
                <a:ln w="7">
                  <a:solidFill>
                    <a:srgbClr val="A0A0A0"/>
                  </a:solidFill>
                  <a:miter lim="800000"/>
                  <a:headEnd/>
                  <a:tailEnd/>
                </a:ln>
              </p:spPr>
              <p:txBody>
                <a:bodyPr/>
                <a:lstStyle/>
                <a:p>
                  <a:endParaRPr lang="en-US"/>
                </a:p>
              </p:txBody>
            </p:sp>
          </p:grpSp>
          <p:grpSp>
            <p:nvGrpSpPr>
              <p:cNvPr id="27" name="Group 364"/>
              <p:cNvGrpSpPr>
                <a:grpSpLocks/>
              </p:cNvGrpSpPr>
              <p:nvPr/>
            </p:nvGrpSpPr>
            <p:grpSpPr bwMode="auto">
              <a:xfrm>
                <a:off x="2048" y="1209"/>
                <a:ext cx="512" cy="403"/>
                <a:chOff x="2048" y="1209"/>
                <a:chExt cx="512" cy="403"/>
              </a:xfrm>
            </p:grpSpPr>
            <p:sp>
              <p:nvSpPr>
                <p:cNvPr id="16573" name="Rectangle 263"/>
                <p:cNvSpPr>
                  <a:spLocks noChangeArrowheads="1"/>
                </p:cNvSpPr>
                <p:nvPr/>
              </p:nvSpPr>
              <p:spPr bwMode="auto">
                <a:xfrm>
                  <a:off x="2091" y="1209"/>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74" name="Rectangle 363"/>
                <p:cNvSpPr>
                  <a:spLocks noChangeArrowheads="1"/>
                </p:cNvSpPr>
                <p:nvPr/>
              </p:nvSpPr>
              <p:spPr bwMode="auto">
                <a:xfrm>
                  <a:off x="2048" y="1209"/>
                  <a:ext cx="512" cy="403"/>
                </a:xfrm>
                <a:prstGeom prst="rect">
                  <a:avLst/>
                </a:prstGeom>
                <a:noFill/>
                <a:ln w="7">
                  <a:solidFill>
                    <a:srgbClr val="A0A0A0"/>
                  </a:solidFill>
                  <a:miter lim="800000"/>
                  <a:headEnd/>
                  <a:tailEnd/>
                </a:ln>
              </p:spPr>
              <p:txBody>
                <a:bodyPr/>
                <a:lstStyle/>
                <a:p>
                  <a:endParaRPr lang="en-US"/>
                </a:p>
              </p:txBody>
            </p:sp>
          </p:grpSp>
          <p:grpSp>
            <p:nvGrpSpPr>
              <p:cNvPr id="28" name="Group 366"/>
              <p:cNvGrpSpPr>
                <a:grpSpLocks/>
              </p:cNvGrpSpPr>
              <p:nvPr/>
            </p:nvGrpSpPr>
            <p:grpSpPr bwMode="auto">
              <a:xfrm>
                <a:off x="2560" y="1209"/>
                <a:ext cx="512" cy="403"/>
                <a:chOff x="2560" y="1209"/>
                <a:chExt cx="512" cy="403"/>
              </a:xfrm>
            </p:grpSpPr>
            <p:sp>
              <p:nvSpPr>
                <p:cNvPr id="16571" name="Rectangle 264"/>
                <p:cNvSpPr>
                  <a:spLocks noChangeArrowheads="1"/>
                </p:cNvSpPr>
                <p:nvPr/>
              </p:nvSpPr>
              <p:spPr bwMode="auto">
                <a:xfrm>
                  <a:off x="2603" y="1209"/>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72" name="Rectangle 365"/>
                <p:cNvSpPr>
                  <a:spLocks noChangeArrowheads="1"/>
                </p:cNvSpPr>
                <p:nvPr/>
              </p:nvSpPr>
              <p:spPr bwMode="auto">
                <a:xfrm>
                  <a:off x="2560" y="1209"/>
                  <a:ext cx="512" cy="403"/>
                </a:xfrm>
                <a:prstGeom prst="rect">
                  <a:avLst/>
                </a:prstGeom>
                <a:noFill/>
                <a:ln w="7">
                  <a:solidFill>
                    <a:srgbClr val="A0A0A0"/>
                  </a:solidFill>
                  <a:miter lim="800000"/>
                  <a:headEnd/>
                  <a:tailEnd/>
                </a:ln>
              </p:spPr>
              <p:txBody>
                <a:bodyPr/>
                <a:lstStyle/>
                <a:p>
                  <a:endParaRPr lang="en-US"/>
                </a:p>
              </p:txBody>
            </p:sp>
          </p:grpSp>
          <p:grpSp>
            <p:nvGrpSpPr>
              <p:cNvPr id="29" name="Group 368"/>
              <p:cNvGrpSpPr>
                <a:grpSpLocks/>
              </p:cNvGrpSpPr>
              <p:nvPr/>
            </p:nvGrpSpPr>
            <p:grpSpPr bwMode="auto">
              <a:xfrm>
                <a:off x="3072" y="1209"/>
                <a:ext cx="512" cy="403"/>
                <a:chOff x="3072" y="1209"/>
                <a:chExt cx="512" cy="403"/>
              </a:xfrm>
            </p:grpSpPr>
            <p:sp>
              <p:nvSpPr>
                <p:cNvPr id="16569" name="Rectangle 265"/>
                <p:cNvSpPr>
                  <a:spLocks noChangeArrowheads="1"/>
                </p:cNvSpPr>
                <p:nvPr/>
              </p:nvSpPr>
              <p:spPr bwMode="auto">
                <a:xfrm>
                  <a:off x="3115" y="1209"/>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70" name="Rectangle 367"/>
                <p:cNvSpPr>
                  <a:spLocks noChangeArrowheads="1"/>
                </p:cNvSpPr>
                <p:nvPr/>
              </p:nvSpPr>
              <p:spPr bwMode="auto">
                <a:xfrm>
                  <a:off x="3072" y="1209"/>
                  <a:ext cx="512" cy="403"/>
                </a:xfrm>
                <a:prstGeom prst="rect">
                  <a:avLst/>
                </a:prstGeom>
                <a:noFill/>
                <a:ln w="7">
                  <a:solidFill>
                    <a:srgbClr val="A0A0A0"/>
                  </a:solidFill>
                  <a:miter lim="800000"/>
                  <a:headEnd/>
                  <a:tailEnd/>
                </a:ln>
              </p:spPr>
              <p:txBody>
                <a:bodyPr/>
                <a:lstStyle/>
                <a:p>
                  <a:endParaRPr lang="en-US"/>
                </a:p>
              </p:txBody>
            </p:sp>
          </p:grpSp>
          <p:grpSp>
            <p:nvGrpSpPr>
              <p:cNvPr id="30" name="Group 370"/>
              <p:cNvGrpSpPr>
                <a:grpSpLocks/>
              </p:cNvGrpSpPr>
              <p:nvPr/>
            </p:nvGrpSpPr>
            <p:grpSpPr bwMode="auto">
              <a:xfrm>
                <a:off x="3584" y="1209"/>
                <a:ext cx="512" cy="403"/>
                <a:chOff x="3584" y="1209"/>
                <a:chExt cx="512" cy="403"/>
              </a:xfrm>
            </p:grpSpPr>
            <p:sp>
              <p:nvSpPr>
                <p:cNvPr id="16567" name="Rectangle 266"/>
                <p:cNvSpPr>
                  <a:spLocks noChangeArrowheads="1"/>
                </p:cNvSpPr>
                <p:nvPr/>
              </p:nvSpPr>
              <p:spPr bwMode="auto">
                <a:xfrm>
                  <a:off x="3627" y="1209"/>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68" name="Rectangle 369"/>
                <p:cNvSpPr>
                  <a:spLocks noChangeArrowheads="1"/>
                </p:cNvSpPr>
                <p:nvPr/>
              </p:nvSpPr>
              <p:spPr bwMode="auto">
                <a:xfrm>
                  <a:off x="3584" y="1209"/>
                  <a:ext cx="512" cy="403"/>
                </a:xfrm>
                <a:prstGeom prst="rect">
                  <a:avLst/>
                </a:prstGeom>
                <a:noFill/>
                <a:ln w="7">
                  <a:solidFill>
                    <a:srgbClr val="A0A0A0"/>
                  </a:solidFill>
                  <a:miter lim="800000"/>
                  <a:headEnd/>
                  <a:tailEnd/>
                </a:ln>
              </p:spPr>
              <p:txBody>
                <a:bodyPr/>
                <a:lstStyle/>
                <a:p>
                  <a:endParaRPr lang="en-US"/>
                </a:p>
              </p:txBody>
            </p:sp>
          </p:grpSp>
          <p:grpSp>
            <p:nvGrpSpPr>
              <p:cNvPr id="31" name="Group 372"/>
              <p:cNvGrpSpPr>
                <a:grpSpLocks/>
              </p:cNvGrpSpPr>
              <p:nvPr/>
            </p:nvGrpSpPr>
            <p:grpSpPr bwMode="auto">
              <a:xfrm>
                <a:off x="4096" y="1209"/>
                <a:ext cx="512" cy="403"/>
                <a:chOff x="4096" y="1209"/>
                <a:chExt cx="512" cy="403"/>
              </a:xfrm>
            </p:grpSpPr>
            <p:sp>
              <p:nvSpPr>
                <p:cNvPr id="16565" name="Rectangle 267"/>
                <p:cNvSpPr>
                  <a:spLocks noChangeArrowheads="1"/>
                </p:cNvSpPr>
                <p:nvPr/>
              </p:nvSpPr>
              <p:spPr bwMode="auto">
                <a:xfrm>
                  <a:off x="4139" y="1209"/>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66" name="Rectangle 371"/>
                <p:cNvSpPr>
                  <a:spLocks noChangeArrowheads="1"/>
                </p:cNvSpPr>
                <p:nvPr/>
              </p:nvSpPr>
              <p:spPr bwMode="auto">
                <a:xfrm>
                  <a:off x="4096" y="1209"/>
                  <a:ext cx="512" cy="403"/>
                </a:xfrm>
                <a:prstGeom prst="rect">
                  <a:avLst/>
                </a:prstGeom>
                <a:noFill/>
                <a:ln w="7">
                  <a:solidFill>
                    <a:srgbClr val="A0A0A0"/>
                  </a:solidFill>
                  <a:miter lim="800000"/>
                  <a:headEnd/>
                  <a:tailEnd/>
                </a:ln>
              </p:spPr>
              <p:txBody>
                <a:bodyPr/>
                <a:lstStyle/>
                <a:p>
                  <a:endParaRPr lang="en-US"/>
                </a:p>
              </p:txBody>
            </p:sp>
          </p:grpSp>
          <p:grpSp>
            <p:nvGrpSpPr>
              <p:cNvPr id="16384" name="Group 374"/>
              <p:cNvGrpSpPr>
                <a:grpSpLocks/>
              </p:cNvGrpSpPr>
              <p:nvPr/>
            </p:nvGrpSpPr>
            <p:grpSpPr bwMode="auto">
              <a:xfrm>
                <a:off x="512" y="1612"/>
                <a:ext cx="512" cy="403"/>
                <a:chOff x="512" y="1612"/>
                <a:chExt cx="512" cy="403"/>
              </a:xfrm>
            </p:grpSpPr>
            <p:sp>
              <p:nvSpPr>
                <p:cNvPr id="16563" name="Rectangle 268"/>
                <p:cNvSpPr>
                  <a:spLocks noChangeArrowheads="1"/>
                </p:cNvSpPr>
                <p:nvPr/>
              </p:nvSpPr>
              <p:spPr bwMode="auto">
                <a:xfrm>
                  <a:off x="555" y="1612"/>
                  <a:ext cx="426" cy="403"/>
                </a:xfrm>
                <a:prstGeom prst="rect">
                  <a:avLst/>
                </a:prstGeom>
                <a:noFill/>
                <a:ln w="9525">
                  <a:noFill/>
                  <a:miter lim="800000"/>
                  <a:headEnd/>
                  <a:tailEnd/>
                </a:ln>
              </p:spPr>
              <p:txBody>
                <a:bodyPr/>
                <a:lstStyle/>
                <a:p>
                  <a:r>
                    <a:rPr lang="en-US" b="0">
                      <a:cs typeface="Arial" charset="0"/>
                    </a:rPr>
                    <a:t>C</a:t>
                  </a:r>
                  <a:endParaRPr lang="en-US" b="0">
                    <a:cs typeface="Times New Roman" pitchFamily="18" charset="0"/>
                  </a:endParaRPr>
                </a:p>
                <a:p>
                  <a:pPr eaLnBrk="0" hangingPunct="0"/>
                  <a:endParaRPr lang="en-US" b="0">
                    <a:latin typeface="Times New Roman" pitchFamily="18" charset="0"/>
                  </a:endParaRPr>
                </a:p>
              </p:txBody>
            </p:sp>
            <p:sp>
              <p:nvSpPr>
                <p:cNvPr id="16564" name="Rectangle 373"/>
                <p:cNvSpPr>
                  <a:spLocks noChangeArrowheads="1"/>
                </p:cNvSpPr>
                <p:nvPr/>
              </p:nvSpPr>
              <p:spPr bwMode="auto">
                <a:xfrm>
                  <a:off x="512" y="1612"/>
                  <a:ext cx="512" cy="403"/>
                </a:xfrm>
                <a:prstGeom prst="rect">
                  <a:avLst/>
                </a:prstGeom>
                <a:noFill/>
                <a:ln w="7">
                  <a:solidFill>
                    <a:srgbClr val="A0A0A0"/>
                  </a:solidFill>
                  <a:miter lim="800000"/>
                  <a:headEnd/>
                  <a:tailEnd/>
                </a:ln>
              </p:spPr>
              <p:txBody>
                <a:bodyPr/>
                <a:lstStyle/>
                <a:p>
                  <a:endParaRPr lang="en-US"/>
                </a:p>
              </p:txBody>
            </p:sp>
          </p:grpSp>
          <p:grpSp>
            <p:nvGrpSpPr>
              <p:cNvPr id="16385" name="Group 376"/>
              <p:cNvGrpSpPr>
                <a:grpSpLocks/>
              </p:cNvGrpSpPr>
              <p:nvPr/>
            </p:nvGrpSpPr>
            <p:grpSpPr bwMode="auto">
              <a:xfrm>
                <a:off x="1024" y="1612"/>
                <a:ext cx="512" cy="403"/>
                <a:chOff x="1024" y="1612"/>
                <a:chExt cx="512" cy="403"/>
              </a:xfrm>
            </p:grpSpPr>
            <p:sp>
              <p:nvSpPr>
                <p:cNvPr id="16561" name="Rectangle 269"/>
                <p:cNvSpPr>
                  <a:spLocks noChangeArrowheads="1"/>
                </p:cNvSpPr>
                <p:nvPr/>
              </p:nvSpPr>
              <p:spPr bwMode="auto">
                <a:xfrm>
                  <a:off x="1067" y="1612"/>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62" name="Rectangle 375"/>
                <p:cNvSpPr>
                  <a:spLocks noChangeArrowheads="1"/>
                </p:cNvSpPr>
                <p:nvPr/>
              </p:nvSpPr>
              <p:spPr bwMode="auto">
                <a:xfrm>
                  <a:off x="1024" y="1612"/>
                  <a:ext cx="512" cy="403"/>
                </a:xfrm>
                <a:prstGeom prst="rect">
                  <a:avLst/>
                </a:prstGeom>
                <a:noFill/>
                <a:ln w="7">
                  <a:solidFill>
                    <a:srgbClr val="A0A0A0"/>
                  </a:solidFill>
                  <a:miter lim="800000"/>
                  <a:headEnd/>
                  <a:tailEnd/>
                </a:ln>
              </p:spPr>
              <p:txBody>
                <a:bodyPr/>
                <a:lstStyle/>
                <a:p>
                  <a:endParaRPr lang="en-US"/>
                </a:p>
              </p:txBody>
            </p:sp>
          </p:grpSp>
          <p:grpSp>
            <p:nvGrpSpPr>
              <p:cNvPr id="16387" name="Group 378"/>
              <p:cNvGrpSpPr>
                <a:grpSpLocks/>
              </p:cNvGrpSpPr>
              <p:nvPr/>
            </p:nvGrpSpPr>
            <p:grpSpPr bwMode="auto">
              <a:xfrm>
                <a:off x="1536" y="1612"/>
                <a:ext cx="512" cy="403"/>
                <a:chOff x="1536" y="1612"/>
                <a:chExt cx="512" cy="403"/>
              </a:xfrm>
            </p:grpSpPr>
            <p:sp>
              <p:nvSpPr>
                <p:cNvPr id="16559" name="Rectangle 270"/>
                <p:cNvSpPr>
                  <a:spLocks noChangeArrowheads="1"/>
                </p:cNvSpPr>
                <p:nvPr/>
              </p:nvSpPr>
              <p:spPr bwMode="auto">
                <a:xfrm>
                  <a:off x="1579" y="1612"/>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60" name="Rectangle 377"/>
                <p:cNvSpPr>
                  <a:spLocks noChangeArrowheads="1"/>
                </p:cNvSpPr>
                <p:nvPr/>
              </p:nvSpPr>
              <p:spPr bwMode="auto">
                <a:xfrm>
                  <a:off x="1536" y="1612"/>
                  <a:ext cx="512" cy="403"/>
                </a:xfrm>
                <a:prstGeom prst="rect">
                  <a:avLst/>
                </a:prstGeom>
                <a:noFill/>
                <a:ln w="7">
                  <a:solidFill>
                    <a:srgbClr val="A0A0A0"/>
                  </a:solidFill>
                  <a:miter lim="800000"/>
                  <a:headEnd/>
                  <a:tailEnd/>
                </a:ln>
              </p:spPr>
              <p:txBody>
                <a:bodyPr/>
                <a:lstStyle/>
                <a:p>
                  <a:endParaRPr lang="en-US"/>
                </a:p>
              </p:txBody>
            </p:sp>
          </p:grpSp>
          <p:grpSp>
            <p:nvGrpSpPr>
              <p:cNvPr id="16388" name="Group 380"/>
              <p:cNvGrpSpPr>
                <a:grpSpLocks/>
              </p:cNvGrpSpPr>
              <p:nvPr/>
            </p:nvGrpSpPr>
            <p:grpSpPr bwMode="auto">
              <a:xfrm>
                <a:off x="2048" y="1612"/>
                <a:ext cx="512" cy="403"/>
                <a:chOff x="2048" y="1612"/>
                <a:chExt cx="512" cy="403"/>
              </a:xfrm>
            </p:grpSpPr>
            <p:sp>
              <p:nvSpPr>
                <p:cNvPr id="16557" name="Rectangle 271"/>
                <p:cNvSpPr>
                  <a:spLocks noChangeArrowheads="1"/>
                </p:cNvSpPr>
                <p:nvPr/>
              </p:nvSpPr>
              <p:spPr bwMode="auto">
                <a:xfrm>
                  <a:off x="2091" y="1612"/>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58" name="Rectangle 379"/>
                <p:cNvSpPr>
                  <a:spLocks noChangeArrowheads="1"/>
                </p:cNvSpPr>
                <p:nvPr/>
              </p:nvSpPr>
              <p:spPr bwMode="auto">
                <a:xfrm>
                  <a:off x="2048" y="1612"/>
                  <a:ext cx="512" cy="403"/>
                </a:xfrm>
                <a:prstGeom prst="rect">
                  <a:avLst/>
                </a:prstGeom>
                <a:noFill/>
                <a:ln w="7">
                  <a:solidFill>
                    <a:srgbClr val="A0A0A0"/>
                  </a:solidFill>
                  <a:miter lim="800000"/>
                  <a:headEnd/>
                  <a:tailEnd/>
                </a:ln>
              </p:spPr>
              <p:txBody>
                <a:bodyPr/>
                <a:lstStyle/>
                <a:p>
                  <a:endParaRPr lang="en-US"/>
                </a:p>
              </p:txBody>
            </p:sp>
          </p:grpSp>
          <p:grpSp>
            <p:nvGrpSpPr>
              <p:cNvPr id="16390" name="Group 382"/>
              <p:cNvGrpSpPr>
                <a:grpSpLocks/>
              </p:cNvGrpSpPr>
              <p:nvPr/>
            </p:nvGrpSpPr>
            <p:grpSpPr bwMode="auto">
              <a:xfrm>
                <a:off x="2560" y="1612"/>
                <a:ext cx="512" cy="403"/>
                <a:chOff x="2560" y="1612"/>
                <a:chExt cx="512" cy="403"/>
              </a:xfrm>
            </p:grpSpPr>
            <p:sp>
              <p:nvSpPr>
                <p:cNvPr id="16555" name="Rectangle 272"/>
                <p:cNvSpPr>
                  <a:spLocks noChangeArrowheads="1"/>
                </p:cNvSpPr>
                <p:nvPr/>
              </p:nvSpPr>
              <p:spPr bwMode="auto">
                <a:xfrm>
                  <a:off x="2603" y="1612"/>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56" name="Rectangle 381"/>
                <p:cNvSpPr>
                  <a:spLocks noChangeArrowheads="1"/>
                </p:cNvSpPr>
                <p:nvPr/>
              </p:nvSpPr>
              <p:spPr bwMode="auto">
                <a:xfrm>
                  <a:off x="2560" y="1612"/>
                  <a:ext cx="512" cy="403"/>
                </a:xfrm>
                <a:prstGeom prst="rect">
                  <a:avLst/>
                </a:prstGeom>
                <a:noFill/>
                <a:ln w="7">
                  <a:solidFill>
                    <a:srgbClr val="A0A0A0"/>
                  </a:solidFill>
                  <a:miter lim="800000"/>
                  <a:headEnd/>
                  <a:tailEnd/>
                </a:ln>
              </p:spPr>
              <p:txBody>
                <a:bodyPr/>
                <a:lstStyle/>
                <a:p>
                  <a:endParaRPr lang="en-US"/>
                </a:p>
              </p:txBody>
            </p:sp>
          </p:grpSp>
          <p:grpSp>
            <p:nvGrpSpPr>
              <p:cNvPr id="16391" name="Group 384"/>
              <p:cNvGrpSpPr>
                <a:grpSpLocks/>
              </p:cNvGrpSpPr>
              <p:nvPr/>
            </p:nvGrpSpPr>
            <p:grpSpPr bwMode="auto">
              <a:xfrm>
                <a:off x="3072" y="1612"/>
                <a:ext cx="512" cy="403"/>
                <a:chOff x="3072" y="1612"/>
                <a:chExt cx="512" cy="403"/>
              </a:xfrm>
            </p:grpSpPr>
            <p:sp>
              <p:nvSpPr>
                <p:cNvPr id="16553" name="Rectangle 273"/>
                <p:cNvSpPr>
                  <a:spLocks noChangeArrowheads="1"/>
                </p:cNvSpPr>
                <p:nvPr/>
              </p:nvSpPr>
              <p:spPr bwMode="auto">
                <a:xfrm>
                  <a:off x="3115" y="1612"/>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54" name="Rectangle 383"/>
                <p:cNvSpPr>
                  <a:spLocks noChangeArrowheads="1"/>
                </p:cNvSpPr>
                <p:nvPr/>
              </p:nvSpPr>
              <p:spPr bwMode="auto">
                <a:xfrm>
                  <a:off x="3072" y="1612"/>
                  <a:ext cx="512" cy="403"/>
                </a:xfrm>
                <a:prstGeom prst="rect">
                  <a:avLst/>
                </a:prstGeom>
                <a:noFill/>
                <a:ln w="7">
                  <a:solidFill>
                    <a:srgbClr val="A0A0A0"/>
                  </a:solidFill>
                  <a:miter lim="800000"/>
                  <a:headEnd/>
                  <a:tailEnd/>
                </a:ln>
              </p:spPr>
              <p:txBody>
                <a:bodyPr/>
                <a:lstStyle/>
                <a:p>
                  <a:endParaRPr lang="en-US"/>
                </a:p>
              </p:txBody>
            </p:sp>
          </p:grpSp>
          <p:grpSp>
            <p:nvGrpSpPr>
              <p:cNvPr id="16392" name="Group 386"/>
              <p:cNvGrpSpPr>
                <a:grpSpLocks/>
              </p:cNvGrpSpPr>
              <p:nvPr/>
            </p:nvGrpSpPr>
            <p:grpSpPr bwMode="auto">
              <a:xfrm>
                <a:off x="3584" y="1612"/>
                <a:ext cx="512" cy="403"/>
                <a:chOff x="3584" y="1612"/>
                <a:chExt cx="512" cy="403"/>
              </a:xfrm>
            </p:grpSpPr>
            <p:sp>
              <p:nvSpPr>
                <p:cNvPr id="16551" name="Rectangle 274"/>
                <p:cNvSpPr>
                  <a:spLocks noChangeArrowheads="1"/>
                </p:cNvSpPr>
                <p:nvPr/>
              </p:nvSpPr>
              <p:spPr bwMode="auto">
                <a:xfrm>
                  <a:off x="3627" y="1612"/>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52" name="Rectangle 385"/>
                <p:cNvSpPr>
                  <a:spLocks noChangeArrowheads="1"/>
                </p:cNvSpPr>
                <p:nvPr/>
              </p:nvSpPr>
              <p:spPr bwMode="auto">
                <a:xfrm>
                  <a:off x="3584" y="1612"/>
                  <a:ext cx="512" cy="403"/>
                </a:xfrm>
                <a:prstGeom prst="rect">
                  <a:avLst/>
                </a:prstGeom>
                <a:noFill/>
                <a:ln w="7">
                  <a:solidFill>
                    <a:srgbClr val="A0A0A0"/>
                  </a:solidFill>
                  <a:miter lim="800000"/>
                  <a:headEnd/>
                  <a:tailEnd/>
                </a:ln>
              </p:spPr>
              <p:txBody>
                <a:bodyPr/>
                <a:lstStyle/>
                <a:p>
                  <a:endParaRPr lang="en-US"/>
                </a:p>
              </p:txBody>
            </p:sp>
          </p:grpSp>
          <p:grpSp>
            <p:nvGrpSpPr>
              <p:cNvPr id="16393" name="Group 388"/>
              <p:cNvGrpSpPr>
                <a:grpSpLocks/>
              </p:cNvGrpSpPr>
              <p:nvPr/>
            </p:nvGrpSpPr>
            <p:grpSpPr bwMode="auto">
              <a:xfrm>
                <a:off x="4096" y="1612"/>
                <a:ext cx="512" cy="403"/>
                <a:chOff x="4096" y="1612"/>
                <a:chExt cx="512" cy="403"/>
              </a:xfrm>
            </p:grpSpPr>
            <p:sp>
              <p:nvSpPr>
                <p:cNvPr id="16549" name="Rectangle 275"/>
                <p:cNvSpPr>
                  <a:spLocks noChangeArrowheads="1"/>
                </p:cNvSpPr>
                <p:nvPr/>
              </p:nvSpPr>
              <p:spPr bwMode="auto">
                <a:xfrm>
                  <a:off x="4139" y="1612"/>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50" name="Rectangle 387"/>
                <p:cNvSpPr>
                  <a:spLocks noChangeArrowheads="1"/>
                </p:cNvSpPr>
                <p:nvPr/>
              </p:nvSpPr>
              <p:spPr bwMode="auto">
                <a:xfrm>
                  <a:off x="4096" y="1612"/>
                  <a:ext cx="512" cy="403"/>
                </a:xfrm>
                <a:prstGeom prst="rect">
                  <a:avLst/>
                </a:prstGeom>
                <a:noFill/>
                <a:ln w="7">
                  <a:solidFill>
                    <a:srgbClr val="A0A0A0"/>
                  </a:solidFill>
                  <a:miter lim="800000"/>
                  <a:headEnd/>
                  <a:tailEnd/>
                </a:ln>
              </p:spPr>
              <p:txBody>
                <a:bodyPr/>
                <a:lstStyle/>
                <a:p>
                  <a:endParaRPr lang="en-US"/>
                </a:p>
              </p:txBody>
            </p:sp>
          </p:grpSp>
          <p:grpSp>
            <p:nvGrpSpPr>
              <p:cNvPr id="16394" name="Group 390"/>
              <p:cNvGrpSpPr>
                <a:grpSpLocks/>
              </p:cNvGrpSpPr>
              <p:nvPr/>
            </p:nvGrpSpPr>
            <p:grpSpPr bwMode="auto">
              <a:xfrm>
                <a:off x="512" y="2015"/>
                <a:ext cx="512" cy="403"/>
                <a:chOff x="512" y="2015"/>
                <a:chExt cx="512" cy="403"/>
              </a:xfrm>
            </p:grpSpPr>
            <p:sp>
              <p:nvSpPr>
                <p:cNvPr id="16547" name="Rectangle 276"/>
                <p:cNvSpPr>
                  <a:spLocks noChangeArrowheads="1"/>
                </p:cNvSpPr>
                <p:nvPr/>
              </p:nvSpPr>
              <p:spPr bwMode="auto">
                <a:xfrm>
                  <a:off x="555" y="2015"/>
                  <a:ext cx="426" cy="403"/>
                </a:xfrm>
                <a:prstGeom prst="rect">
                  <a:avLst/>
                </a:prstGeom>
                <a:noFill/>
                <a:ln w="9525">
                  <a:noFill/>
                  <a:miter lim="800000"/>
                  <a:headEnd/>
                  <a:tailEnd/>
                </a:ln>
              </p:spPr>
              <p:txBody>
                <a:bodyPr/>
                <a:lstStyle/>
                <a:p>
                  <a:r>
                    <a:rPr lang="en-US" b="0">
                      <a:cs typeface="Arial" charset="0"/>
                    </a:rPr>
                    <a:t>M</a:t>
                  </a:r>
                  <a:endParaRPr lang="en-US" b="0">
                    <a:cs typeface="Times New Roman" pitchFamily="18" charset="0"/>
                  </a:endParaRPr>
                </a:p>
                <a:p>
                  <a:pPr eaLnBrk="0" hangingPunct="0"/>
                  <a:endParaRPr lang="en-US" b="0">
                    <a:latin typeface="Times New Roman" pitchFamily="18" charset="0"/>
                  </a:endParaRPr>
                </a:p>
              </p:txBody>
            </p:sp>
            <p:sp>
              <p:nvSpPr>
                <p:cNvPr id="16548" name="Rectangle 389"/>
                <p:cNvSpPr>
                  <a:spLocks noChangeArrowheads="1"/>
                </p:cNvSpPr>
                <p:nvPr/>
              </p:nvSpPr>
              <p:spPr bwMode="auto">
                <a:xfrm>
                  <a:off x="512" y="2015"/>
                  <a:ext cx="512" cy="403"/>
                </a:xfrm>
                <a:prstGeom prst="rect">
                  <a:avLst/>
                </a:prstGeom>
                <a:noFill/>
                <a:ln w="7">
                  <a:solidFill>
                    <a:srgbClr val="A0A0A0"/>
                  </a:solidFill>
                  <a:miter lim="800000"/>
                  <a:headEnd/>
                  <a:tailEnd/>
                </a:ln>
              </p:spPr>
              <p:txBody>
                <a:bodyPr/>
                <a:lstStyle/>
                <a:p>
                  <a:endParaRPr lang="en-US"/>
                </a:p>
              </p:txBody>
            </p:sp>
          </p:grpSp>
          <p:grpSp>
            <p:nvGrpSpPr>
              <p:cNvPr id="16395" name="Group 392"/>
              <p:cNvGrpSpPr>
                <a:grpSpLocks/>
              </p:cNvGrpSpPr>
              <p:nvPr/>
            </p:nvGrpSpPr>
            <p:grpSpPr bwMode="auto">
              <a:xfrm>
                <a:off x="1024" y="2015"/>
                <a:ext cx="512" cy="403"/>
                <a:chOff x="1024" y="2015"/>
                <a:chExt cx="512" cy="403"/>
              </a:xfrm>
            </p:grpSpPr>
            <p:sp>
              <p:nvSpPr>
                <p:cNvPr id="16545" name="Rectangle 277"/>
                <p:cNvSpPr>
                  <a:spLocks noChangeArrowheads="1"/>
                </p:cNvSpPr>
                <p:nvPr/>
              </p:nvSpPr>
              <p:spPr bwMode="auto">
                <a:xfrm>
                  <a:off x="1067" y="2015"/>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46" name="Rectangle 391"/>
                <p:cNvSpPr>
                  <a:spLocks noChangeArrowheads="1"/>
                </p:cNvSpPr>
                <p:nvPr/>
              </p:nvSpPr>
              <p:spPr bwMode="auto">
                <a:xfrm>
                  <a:off x="1024" y="2015"/>
                  <a:ext cx="512" cy="403"/>
                </a:xfrm>
                <a:prstGeom prst="rect">
                  <a:avLst/>
                </a:prstGeom>
                <a:noFill/>
                <a:ln w="7">
                  <a:solidFill>
                    <a:srgbClr val="A0A0A0"/>
                  </a:solidFill>
                  <a:miter lim="800000"/>
                  <a:headEnd/>
                  <a:tailEnd/>
                </a:ln>
              </p:spPr>
              <p:txBody>
                <a:bodyPr/>
                <a:lstStyle/>
                <a:p>
                  <a:endParaRPr lang="en-US"/>
                </a:p>
              </p:txBody>
            </p:sp>
          </p:grpSp>
          <p:grpSp>
            <p:nvGrpSpPr>
              <p:cNvPr id="16396" name="Group 394"/>
              <p:cNvGrpSpPr>
                <a:grpSpLocks/>
              </p:cNvGrpSpPr>
              <p:nvPr/>
            </p:nvGrpSpPr>
            <p:grpSpPr bwMode="auto">
              <a:xfrm>
                <a:off x="1536" y="2015"/>
                <a:ext cx="512" cy="403"/>
                <a:chOff x="1536" y="2015"/>
                <a:chExt cx="512" cy="403"/>
              </a:xfrm>
            </p:grpSpPr>
            <p:sp>
              <p:nvSpPr>
                <p:cNvPr id="16543" name="Rectangle 278"/>
                <p:cNvSpPr>
                  <a:spLocks noChangeArrowheads="1"/>
                </p:cNvSpPr>
                <p:nvPr/>
              </p:nvSpPr>
              <p:spPr bwMode="auto">
                <a:xfrm>
                  <a:off x="1579" y="2015"/>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44" name="Rectangle 393"/>
                <p:cNvSpPr>
                  <a:spLocks noChangeArrowheads="1"/>
                </p:cNvSpPr>
                <p:nvPr/>
              </p:nvSpPr>
              <p:spPr bwMode="auto">
                <a:xfrm>
                  <a:off x="1536" y="2015"/>
                  <a:ext cx="512" cy="403"/>
                </a:xfrm>
                <a:prstGeom prst="rect">
                  <a:avLst/>
                </a:prstGeom>
                <a:noFill/>
                <a:ln w="7">
                  <a:solidFill>
                    <a:srgbClr val="A0A0A0"/>
                  </a:solidFill>
                  <a:miter lim="800000"/>
                  <a:headEnd/>
                  <a:tailEnd/>
                </a:ln>
              </p:spPr>
              <p:txBody>
                <a:bodyPr/>
                <a:lstStyle/>
                <a:p>
                  <a:endParaRPr lang="en-US"/>
                </a:p>
              </p:txBody>
            </p:sp>
          </p:grpSp>
          <p:grpSp>
            <p:nvGrpSpPr>
              <p:cNvPr id="16397" name="Group 396"/>
              <p:cNvGrpSpPr>
                <a:grpSpLocks/>
              </p:cNvGrpSpPr>
              <p:nvPr/>
            </p:nvGrpSpPr>
            <p:grpSpPr bwMode="auto">
              <a:xfrm>
                <a:off x="2048" y="2015"/>
                <a:ext cx="512" cy="403"/>
                <a:chOff x="2048" y="2015"/>
                <a:chExt cx="512" cy="403"/>
              </a:xfrm>
            </p:grpSpPr>
            <p:sp>
              <p:nvSpPr>
                <p:cNvPr id="16541" name="Rectangle 279"/>
                <p:cNvSpPr>
                  <a:spLocks noChangeArrowheads="1"/>
                </p:cNvSpPr>
                <p:nvPr/>
              </p:nvSpPr>
              <p:spPr bwMode="auto">
                <a:xfrm>
                  <a:off x="2091" y="2015"/>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42" name="Rectangle 395"/>
                <p:cNvSpPr>
                  <a:spLocks noChangeArrowheads="1"/>
                </p:cNvSpPr>
                <p:nvPr/>
              </p:nvSpPr>
              <p:spPr bwMode="auto">
                <a:xfrm>
                  <a:off x="2048" y="2015"/>
                  <a:ext cx="512" cy="403"/>
                </a:xfrm>
                <a:prstGeom prst="rect">
                  <a:avLst/>
                </a:prstGeom>
                <a:noFill/>
                <a:ln w="7">
                  <a:solidFill>
                    <a:srgbClr val="A0A0A0"/>
                  </a:solidFill>
                  <a:miter lim="800000"/>
                  <a:headEnd/>
                  <a:tailEnd/>
                </a:ln>
              </p:spPr>
              <p:txBody>
                <a:bodyPr/>
                <a:lstStyle/>
                <a:p>
                  <a:endParaRPr lang="en-US"/>
                </a:p>
              </p:txBody>
            </p:sp>
          </p:grpSp>
          <p:grpSp>
            <p:nvGrpSpPr>
              <p:cNvPr id="16398" name="Group 398"/>
              <p:cNvGrpSpPr>
                <a:grpSpLocks/>
              </p:cNvGrpSpPr>
              <p:nvPr/>
            </p:nvGrpSpPr>
            <p:grpSpPr bwMode="auto">
              <a:xfrm>
                <a:off x="2560" y="2015"/>
                <a:ext cx="512" cy="403"/>
                <a:chOff x="2560" y="2015"/>
                <a:chExt cx="512" cy="403"/>
              </a:xfrm>
            </p:grpSpPr>
            <p:sp>
              <p:nvSpPr>
                <p:cNvPr id="16539" name="Rectangle 280"/>
                <p:cNvSpPr>
                  <a:spLocks noChangeArrowheads="1"/>
                </p:cNvSpPr>
                <p:nvPr/>
              </p:nvSpPr>
              <p:spPr bwMode="auto">
                <a:xfrm>
                  <a:off x="2603" y="2015"/>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40" name="Rectangle 397"/>
                <p:cNvSpPr>
                  <a:spLocks noChangeArrowheads="1"/>
                </p:cNvSpPr>
                <p:nvPr/>
              </p:nvSpPr>
              <p:spPr bwMode="auto">
                <a:xfrm>
                  <a:off x="2560" y="2015"/>
                  <a:ext cx="512" cy="403"/>
                </a:xfrm>
                <a:prstGeom prst="rect">
                  <a:avLst/>
                </a:prstGeom>
                <a:noFill/>
                <a:ln w="7">
                  <a:solidFill>
                    <a:srgbClr val="A0A0A0"/>
                  </a:solidFill>
                  <a:miter lim="800000"/>
                  <a:headEnd/>
                  <a:tailEnd/>
                </a:ln>
              </p:spPr>
              <p:txBody>
                <a:bodyPr/>
                <a:lstStyle/>
                <a:p>
                  <a:endParaRPr lang="en-US"/>
                </a:p>
              </p:txBody>
            </p:sp>
          </p:grpSp>
          <p:grpSp>
            <p:nvGrpSpPr>
              <p:cNvPr id="16399" name="Group 400"/>
              <p:cNvGrpSpPr>
                <a:grpSpLocks/>
              </p:cNvGrpSpPr>
              <p:nvPr/>
            </p:nvGrpSpPr>
            <p:grpSpPr bwMode="auto">
              <a:xfrm>
                <a:off x="3072" y="2015"/>
                <a:ext cx="512" cy="403"/>
                <a:chOff x="3072" y="2015"/>
                <a:chExt cx="512" cy="403"/>
              </a:xfrm>
            </p:grpSpPr>
            <p:sp>
              <p:nvSpPr>
                <p:cNvPr id="16537" name="Rectangle 281"/>
                <p:cNvSpPr>
                  <a:spLocks noChangeArrowheads="1"/>
                </p:cNvSpPr>
                <p:nvPr/>
              </p:nvSpPr>
              <p:spPr bwMode="auto">
                <a:xfrm>
                  <a:off x="3115" y="2015"/>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38" name="Rectangle 399"/>
                <p:cNvSpPr>
                  <a:spLocks noChangeArrowheads="1"/>
                </p:cNvSpPr>
                <p:nvPr/>
              </p:nvSpPr>
              <p:spPr bwMode="auto">
                <a:xfrm>
                  <a:off x="3072" y="2015"/>
                  <a:ext cx="512" cy="403"/>
                </a:xfrm>
                <a:prstGeom prst="rect">
                  <a:avLst/>
                </a:prstGeom>
                <a:noFill/>
                <a:ln w="7">
                  <a:solidFill>
                    <a:srgbClr val="A0A0A0"/>
                  </a:solidFill>
                  <a:miter lim="800000"/>
                  <a:headEnd/>
                  <a:tailEnd/>
                </a:ln>
              </p:spPr>
              <p:txBody>
                <a:bodyPr/>
                <a:lstStyle/>
                <a:p>
                  <a:endParaRPr lang="en-US"/>
                </a:p>
              </p:txBody>
            </p:sp>
          </p:grpSp>
          <p:grpSp>
            <p:nvGrpSpPr>
              <p:cNvPr id="16400" name="Group 402"/>
              <p:cNvGrpSpPr>
                <a:grpSpLocks/>
              </p:cNvGrpSpPr>
              <p:nvPr/>
            </p:nvGrpSpPr>
            <p:grpSpPr bwMode="auto">
              <a:xfrm>
                <a:off x="3584" y="2015"/>
                <a:ext cx="512" cy="403"/>
                <a:chOff x="3584" y="2015"/>
                <a:chExt cx="512" cy="403"/>
              </a:xfrm>
            </p:grpSpPr>
            <p:sp>
              <p:nvSpPr>
                <p:cNvPr id="16535" name="Rectangle 282"/>
                <p:cNvSpPr>
                  <a:spLocks noChangeArrowheads="1"/>
                </p:cNvSpPr>
                <p:nvPr/>
              </p:nvSpPr>
              <p:spPr bwMode="auto">
                <a:xfrm>
                  <a:off x="3627" y="2015"/>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36" name="Rectangle 401"/>
                <p:cNvSpPr>
                  <a:spLocks noChangeArrowheads="1"/>
                </p:cNvSpPr>
                <p:nvPr/>
              </p:nvSpPr>
              <p:spPr bwMode="auto">
                <a:xfrm>
                  <a:off x="3584" y="2015"/>
                  <a:ext cx="512" cy="403"/>
                </a:xfrm>
                <a:prstGeom prst="rect">
                  <a:avLst/>
                </a:prstGeom>
                <a:noFill/>
                <a:ln w="7">
                  <a:solidFill>
                    <a:srgbClr val="A0A0A0"/>
                  </a:solidFill>
                  <a:miter lim="800000"/>
                  <a:headEnd/>
                  <a:tailEnd/>
                </a:ln>
              </p:spPr>
              <p:txBody>
                <a:bodyPr/>
                <a:lstStyle/>
                <a:p>
                  <a:endParaRPr lang="en-US"/>
                </a:p>
              </p:txBody>
            </p:sp>
          </p:grpSp>
          <p:grpSp>
            <p:nvGrpSpPr>
              <p:cNvPr id="16401" name="Group 404"/>
              <p:cNvGrpSpPr>
                <a:grpSpLocks/>
              </p:cNvGrpSpPr>
              <p:nvPr/>
            </p:nvGrpSpPr>
            <p:grpSpPr bwMode="auto">
              <a:xfrm>
                <a:off x="4096" y="2015"/>
                <a:ext cx="512" cy="403"/>
                <a:chOff x="4096" y="2015"/>
                <a:chExt cx="512" cy="403"/>
              </a:xfrm>
            </p:grpSpPr>
            <p:sp>
              <p:nvSpPr>
                <p:cNvPr id="16533" name="Rectangle 283"/>
                <p:cNvSpPr>
                  <a:spLocks noChangeArrowheads="1"/>
                </p:cNvSpPr>
                <p:nvPr/>
              </p:nvSpPr>
              <p:spPr bwMode="auto">
                <a:xfrm>
                  <a:off x="4139" y="2015"/>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34" name="Rectangle 403"/>
                <p:cNvSpPr>
                  <a:spLocks noChangeArrowheads="1"/>
                </p:cNvSpPr>
                <p:nvPr/>
              </p:nvSpPr>
              <p:spPr bwMode="auto">
                <a:xfrm>
                  <a:off x="4096" y="2015"/>
                  <a:ext cx="512" cy="403"/>
                </a:xfrm>
                <a:prstGeom prst="rect">
                  <a:avLst/>
                </a:prstGeom>
                <a:noFill/>
                <a:ln w="7">
                  <a:solidFill>
                    <a:srgbClr val="A0A0A0"/>
                  </a:solidFill>
                  <a:miter lim="800000"/>
                  <a:headEnd/>
                  <a:tailEnd/>
                </a:ln>
              </p:spPr>
              <p:txBody>
                <a:bodyPr/>
                <a:lstStyle/>
                <a:p>
                  <a:endParaRPr lang="en-US"/>
                </a:p>
              </p:txBody>
            </p:sp>
          </p:grpSp>
          <p:grpSp>
            <p:nvGrpSpPr>
              <p:cNvPr id="16402" name="Group 406"/>
              <p:cNvGrpSpPr>
                <a:grpSpLocks/>
              </p:cNvGrpSpPr>
              <p:nvPr/>
            </p:nvGrpSpPr>
            <p:grpSpPr bwMode="auto">
              <a:xfrm>
                <a:off x="512" y="2418"/>
                <a:ext cx="512" cy="403"/>
                <a:chOff x="512" y="2418"/>
                <a:chExt cx="512" cy="403"/>
              </a:xfrm>
            </p:grpSpPr>
            <p:sp>
              <p:nvSpPr>
                <p:cNvPr id="16531" name="Rectangle 284"/>
                <p:cNvSpPr>
                  <a:spLocks noChangeArrowheads="1"/>
                </p:cNvSpPr>
                <p:nvPr/>
              </p:nvSpPr>
              <p:spPr bwMode="auto">
                <a:xfrm>
                  <a:off x="555" y="2418"/>
                  <a:ext cx="426" cy="403"/>
                </a:xfrm>
                <a:prstGeom prst="rect">
                  <a:avLst/>
                </a:prstGeom>
                <a:noFill/>
                <a:ln w="9525">
                  <a:noFill/>
                  <a:miter lim="800000"/>
                  <a:headEnd/>
                  <a:tailEnd/>
                </a:ln>
              </p:spPr>
              <p:txBody>
                <a:bodyPr/>
                <a:lstStyle/>
                <a:p>
                  <a:r>
                    <a:rPr lang="en-US" b="0">
                      <a:cs typeface="Arial" charset="0"/>
                    </a:rPr>
                    <a:t>F</a:t>
                  </a:r>
                  <a:endParaRPr lang="en-US" b="0">
                    <a:cs typeface="Times New Roman" pitchFamily="18" charset="0"/>
                  </a:endParaRPr>
                </a:p>
                <a:p>
                  <a:pPr eaLnBrk="0" hangingPunct="0"/>
                  <a:endParaRPr lang="en-US" b="0">
                    <a:latin typeface="Times New Roman" pitchFamily="18" charset="0"/>
                  </a:endParaRPr>
                </a:p>
              </p:txBody>
            </p:sp>
            <p:sp>
              <p:nvSpPr>
                <p:cNvPr id="16532" name="Rectangle 405"/>
                <p:cNvSpPr>
                  <a:spLocks noChangeArrowheads="1"/>
                </p:cNvSpPr>
                <p:nvPr/>
              </p:nvSpPr>
              <p:spPr bwMode="auto">
                <a:xfrm>
                  <a:off x="512" y="2418"/>
                  <a:ext cx="512" cy="403"/>
                </a:xfrm>
                <a:prstGeom prst="rect">
                  <a:avLst/>
                </a:prstGeom>
                <a:noFill/>
                <a:ln w="7">
                  <a:solidFill>
                    <a:srgbClr val="A0A0A0"/>
                  </a:solidFill>
                  <a:miter lim="800000"/>
                  <a:headEnd/>
                  <a:tailEnd/>
                </a:ln>
              </p:spPr>
              <p:txBody>
                <a:bodyPr/>
                <a:lstStyle/>
                <a:p>
                  <a:endParaRPr lang="en-US"/>
                </a:p>
              </p:txBody>
            </p:sp>
          </p:grpSp>
          <p:grpSp>
            <p:nvGrpSpPr>
              <p:cNvPr id="16403" name="Group 408"/>
              <p:cNvGrpSpPr>
                <a:grpSpLocks/>
              </p:cNvGrpSpPr>
              <p:nvPr/>
            </p:nvGrpSpPr>
            <p:grpSpPr bwMode="auto">
              <a:xfrm>
                <a:off x="1024" y="2418"/>
                <a:ext cx="512" cy="403"/>
                <a:chOff x="1024" y="2418"/>
                <a:chExt cx="512" cy="403"/>
              </a:xfrm>
            </p:grpSpPr>
            <p:sp>
              <p:nvSpPr>
                <p:cNvPr id="16529" name="Rectangle 285"/>
                <p:cNvSpPr>
                  <a:spLocks noChangeArrowheads="1"/>
                </p:cNvSpPr>
                <p:nvPr/>
              </p:nvSpPr>
              <p:spPr bwMode="auto">
                <a:xfrm>
                  <a:off x="1067" y="2418"/>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30" name="Rectangle 407"/>
                <p:cNvSpPr>
                  <a:spLocks noChangeArrowheads="1"/>
                </p:cNvSpPr>
                <p:nvPr/>
              </p:nvSpPr>
              <p:spPr bwMode="auto">
                <a:xfrm>
                  <a:off x="1024" y="2418"/>
                  <a:ext cx="512" cy="403"/>
                </a:xfrm>
                <a:prstGeom prst="rect">
                  <a:avLst/>
                </a:prstGeom>
                <a:noFill/>
                <a:ln w="7">
                  <a:solidFill>
                    <a:srgbClr val="A0A0A0"/>
                  </a:solidFill>
                  <a:miter lim="800000"/>
                  <a:headEnd/>
                  <a:tailEnd/>
                </a:ln>
              </p:spPr>
              <p:txBody>
                <a:bodyPr/>
                <a:lstStyle/>
                <a:p>
                  <a:endParaRPr lang="en-US"/>
                </a:p>
              </p:txBody>
            </p:sp>
          </p:grpSp>
          <p:grpSp>
            <p:nvGrpSpPr>
              <p:cNvPr id="16404" name="Group 410"/>
              <p:cNvGrpSpPr>
                <a:grpSpLocks/>
              </p:cNvGrpSpPr>
              <p:nvPr/>
            </p:nvGrpSpPr>
            <p:grpSpPr bwMode="auto">
              <a:xfrm>
                <a:off x="1536" y="2418"/>
                <a:ext cx="512" cy="403"/>
                <a:chOff x="1536" y="2418"/>
                <a:chExt cx="512" cy="403"/>
              </a:xfrm>
            </p:grpSpPr>
            <p:sp>
              <p:nvSpPr>
                <p:cNvPr id="16527" name="Rectangle 286"/>
                <p:cNvSpPr>
                  <a:spLocks noChangeArrowheads="1"/>
                </p:cNvSpPr>
                <p:nvPr/>
              </p:nvSpPr>
              <p:spPr bwMode="auto">
                <a:xfrm>
                  <a:off x="1579" y="2418"/>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28" name="Rectangle 409"/>
                <p:cNvSpPr>
                  <a:spLocks noChangeArrowheads="1"/>
                </p:cNvSpPr>
                <p:nvPr/>
              </p:nvSpPr>
              <p:spPr bwMode="auto">
                <a:xfrm>
                  <a:off x="1536" y="2418"/>
                  <a:ext cx="512" cy="403"/>
                </a:xfrm>
                <a:prstGeom prst="rect">
                  <a:avLst/>
                </a:prstGeom>
                <a:noFill/>
                <a:ln w="7">
                  <a:solidFill>
                    <a:srgbClr val="A0A0A0"/>
                  </a:solidFill>
                  <a:miter lim="800000"/>
                  <a:headEnd/>
                  <a:tailEnd/>
                </a:ln>
              </p:spPr>
              <p:txBody>
                <a:bodyPr/>
                <a:lstStyle/>
                <a:p>
                  <a:endParaRPr lang="en-US"/>
                </a:p>
              </p:txBody>
            </p:sp>
          </p:grpSp>
          <p:grpSp>
            <p:nvGrpSpPr>
              <p:cNvPr id="16405" name="Group 412"/>
              <p:cNvGrpSpPr>
                <a:grpSpLocks/>
              </p:cNvGrpSpPr>
              <p:nvPr/>
            </p:nvGrpSpPr>
            <p:grpSpPr bwMode="auto">
              <a:xfrm>
                <a:off x="2048" y="2418"/>
                <a:ext cx="512" cy="403"/>
                <a:chOff x="2048" y="2418"/>
                <a:chExt cx="512" cy="403"/>
              </a:xfrm>
            </p:grpSpPr>
            <p:sp>
              <p:nvSpPr>
                <p:cNvPr id="16525" name="Rectangle 287"/>
                <p:cNvSpPr>
                  <a:spLocks noChangeArrowheads="1"/>
                </p:cNvSpPr>
                <p:nvPr/>
              </p:nvSpPr>
              <p:spPr bwMode="auto">
                <a:xfrm>
                  <a:off x="2091" y="2418"/>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26" name="Rectangle 411"/>
                <p:cNvSpPr>
                  <a:spLocks noChangeArrowheads="1"/>
                </p:cNvSpPr>
                <p:nvPr/>
              </p:nvSpPr>
              <p:spPr bwMode="auto">
                <a:xfrm>
                  <a:off x="2048" y="2418"/>
                  <a:ext cx="512" cy="403"/>
                </a:xfrm>
                <a:prstGeom prst="rect">
                  <a:avLst/>
                </a:prstGeom>
                <a:noFill/>
                <a:ln w="7">
                  <a:solidFill>
                    <a:srgbClr val="A0A0A0"/>
                  </a:solidFill>
                  <a:miter lim="800000"/>
                  <a:headEnd/>
                  <a:tailEnd/>
                </a:ln>
              </p:spPr>
              <p:txBody>
                <a:bodyPr/>
                <a:lstStyle/>
                <a:p>
                  <a:endParaRPr lang="en-US"/>
                </a:p>
              </p:txBody>
            </p:sp>
          </p:grpSp>
          <p:grpSp>
            <p:nvGrpSpPr>
              <p:cNvPr id="16406" name="Group 414"/>
              <p:cNvGrpSpPr>
                <a:grpSpLocks/>
              </p:cNvGrpSpPr>
              <p:nvPr/>
            </p:nvGrpSpPr>
            <p:grpSpPr bwMode="auto">
              <a:xfrm>
                <a:off x="2560" y="2418"/>
                <a:ext cx="512" cy="403"/>
                <a:chOff x="2560" y="2418"/>
                <a:chExt cx="512" cy="403"/>
              </a:xfrm>
            </p:grpSpPr>
            <p:sp>
              <p:nvSpPr>
                <p:cNvPr id="16523" name="Rectangle 288"/>
                <p:cNvSpPr>
                  <a:spLocks noChangeArrowheads="1"/>
                </p:cNvSpPr>
                <p:nvPr/>
              </p:nvSpPr>
              <p:spPr bwMode="auto">
                <a:xfrm>
                  <a:off x="2603" y="2418"/>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24" name="Rectangle 413"/>
                <p:cNvSpPr>
                  <a:spLocks noChangeArrowheads="1"/>
                </p:cNvSpPr>
                <p:nvPr/>
              </p:nvSpPr>
              <p:spPr bwMode="auto">
                <a:xfrm>
                  <a:off x="2560" y="2418"/>
                  <a:ext cx="512" cy="403"/>
                </a:xfrm>
                <a:prstGeom prst="rect">
                  <a:avLst/>
                </a:prstGeom>
                <a:noFill/>
                <a:ln w="7">
                  <a:solidFill>
                    <a:srgbClr val="A0A0A0"/>
                  </a:solidFill>
                  <a:miter lim="800000"/>
                  <a:headEnd/>
                  <a:tailEnd/>
                </a:ln>
              </p:spPr>
              <p:txBody>
                <a:bodyPr/>
                <a:lstStyle/>
                <a:p>
                  <a:endParaRPr lang="en-US"/>
                </a:p>
              </p:txBody>
            </p:sp>
          </p:grpSp>
          <p:grpSp>
            <p:nvGrpSpPr>
              <p:cNvPr id="16407" name="Group 416"/>
              <p:cNvGrpSpPr>
                <a:grpSpLocks/>
              </p:cNvGrpSpPr>
              <p:nvPr/>
            </p:nvGrpSpPr>
            <p:grpSpPr bwMode="auto">
              <a:xfrm>
                <a:off x="3072" y="2418"/>
                <a:ext cx="512" cy="403"/>
                <a:chOff x="3072" y="2418"/>
                <a:chExt cx="512" cy="403"/>
              </a:xfrm>
            </p:grpSpPr>
            <p:sp>
              <p:nvSpPr>
                <p:cNvPr id="16521" name="Rectangle 289"/>
                <p:cNvSpPr>
                  <a:spLocks noChangeArrowheads="1"/>
                </p:cNvSpPr>
                <p:nvPr/>
              </p:nvSpPr>
              <p:spPr bwMode="auto">
                <a:xfrm>
                  <a:off x="3115" y="2418"/>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22" name="Rectangle 415"/>
                <p:cNvSpPr>
                  <a:spLocks noChangeArrowheads="1"/>
                </p:cNvSpPr>
                <p:nvPr/>
              </p:nvSpPr>
              <p:spPr bwMode="auto">
                <a:xfrm>
                  <a:off x="3072" y="2418"/>
                  <a:ext cx="512" cy="403"/>
                </a:xfrm>
                <a:prstGeom prst="rect">
                  <a:avLst/>
                </a:prstGeom>
                <a:noFill/>
                <a:ln w="7">
                  <a:solidFill>
                    <a:srgbClr val="A0A0A0"/>
                  </a:solidFill>
                  <a:miter lim="800000"/>
                  <a:headEnd/>
                  <a:tailEnd/>
                </a:ln>
              </p:spPr>
              <p:txBody>
                <a:bodyPr/>
                <a:lstStyle/>
                <a:p>
                  <a:endParaRPr lang="en-US"/>
                </a:p>
              </p:txBody>
            </p:sp>
          </p:grpSp>
          <p:grpSp>
            <p:nvGrpSpPr>
              <p:cNvPr id="16408" name="Group 418"/>
              <p:cNvGrpSpPr>
                <a:grpSpLocks/>
              </p:cNvGrpSpPr>
              <p:nvPr/>
            </p:nvGrpSpPr>
            <p:grpSpPr bwMode="auto">
              <a:xfrm>
                <a:off x="3584" y="2418"/>
                <a:ext cx="512" cy="403"/>
                <a:chOff x="3584" y="2418"/>
                <a:chExt cx="512" cy="403"/>
              </a:xfrm>
            </p:grpSpPr>
            <p:sp>
              <p:nvSpPr>
                <p:cNvPr id="16519" name="Rectangle 290"/>
                <p:cNvSpPr>
                  <a:spLocks noChangeArrowheads="1"/>
                </p:cNvSpPr>
                <p:nvPr/>
              </p:nvSpPr>
              <p:spPr bwMode="auto">
                <a:xfrm>
                  <a:off x="3627" y="2418"/>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20" name="Rectangle 417"/>
                <p:cNvSpPr>
                  <a:spLocks noChangeArrowheads="1"/>
                </p:cNvSpPr>
                <p:nvPr/>
              </p:nvSpPr>
              <p:spPr bwMode="auto">
                <a:xfrm>
                  <a:off x="3584" y="2418"/>
                  <a:ext cx="512" cy="403"/>
                </a:xfrm>
                <a:prstGeom prst="rect">
                  <a:avLst/>
                </a:prstGeom>
                <a:noFill/>
                <a:ln w="7">
                  <a:solidFill>
                    <a:srgbClr val="A0A0A0"/>
                  </a:solidFill>
                  <a:miter lim="800000"/>
                  <a:headEnd/>
                  <a:tailEnd/>
                </a:ln>
              </p:spPr>
              <p:txBody>
                <a:bodyPr/>
                <a:lstStyle/>
                <a:p>
                  <a:endParaRPr lang="en-US"/>
                </a:p>
              </p:txBody>
            </p:sp>
          </p:grpSp>
          <p:grpSp>
            <p:nvGrpSpPr>
              <p:cNvPr id="16409" name="Group 420"/>
              <p:cNvGrpSpPr>
                <a:grpSpLocks/>
              </p:cNvGrpSpPr>
              <p:nvPr/>
            </p:nvGrpSpPr>
            <p:grpSpPr bwMode="auto">
              <a:xfrm>
                <a:off x="4096" y="2418"/>
                <a:ext cx="512" cy="403"/>
                <a:chOff x="4096" y="2418"/>
                <a:chExt cx="512" cy="403"/>
              </a:xfrm>
            </p:grpSpPr>
            <p:sp>
              <p:nvSpPr>
                <p:cNvPr id="16517" name="Rectangle 291"/>
                <p:cNvSpPr>
                  <a:spLocks noChangeArrowheads="1"/>
                </p:cNvSpPr>
                <p:nvPr/>
              </p:nvSpPr>
              <p:spPr bwMode="auto">
                <a:xfrm>
                  <a:off x="4139" y="2418"/>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18" name="Rectangle 419"/>
                <p:cNvSpPr>
                  <a:spLocks noChangeArrowheads="1"/>
                </p:cNvSpPr>
                <p:nvPr/>
              </p:nvSpPr>
              <p:spPr bwMode="auto">
                <a:xfrm>
                  <a:off x="4096" y="2418"/>
                  <a:ext cx="512" cy="403"/>
                </a:xfrm>
                <a:prstGeom prst="rect">
                  <a:avLst/>
                </a:prstGeom>
                <a:noFill/>
                <a:ln w="7">
                  <a:solidFill>
                    <a:srgbClr val="A0A0A0"/>
                  </a:solidFill>
                  <a:miter lim="800000"/>
                  <a:headEnd/>
                  <a:tailEnd/>
                </a:ln>
              </p:spPr>
              <p:txBody>
                <a:bodyPr/>
                <a:lstStyle/>
                <a:p>
                  <a:endParaRPr lang="en-US"/>
                </a:p>
              </p:txBody>
            </p:sp>
          </p:grpSp>
          <p:grpSp>
            <p:nvGrpSpPr>
              <p:cNvPr id="16410" name="Group 422"/>
              <p:cNvGrpSpPr>
                <a:grpSpLocks/>
              </p:cNvGrpSpPr>
              <p:nvPr/>
            </p:nvGrpSpPr>
            <p:grpSpPr bwMode="auto">
              <a:xfrm>
                <a:off x="512" y="2821"/>
                <a:ext cx="512" cy="403"/>
                <a:chOff x="512" y="2821"/>
                <a:chExt cx="512" cy="403"/>
              </a:xfrm>
            </p:grpSpPr>
            <p:sp>
              <p:nvSpPr>
                <p:cNvPr id="16515" name="Rectangle 292"/>
                <p:cNvSpPr>
                  <a:spLocks noChangeArrowheads="1"/>
                </p:cNvSpPr>
                <p:nvPr/>
              </p:nvSpPr>
              <p:spPr bwMode="auto">
                <a:xfrm>
                  <a:off x="555" y="2821"/>
                  <a:ext cx="426" cy="403"/>
                </a:xfrm>
                <a:prstGeom prst="rect">
                  <a:avLst/>
                </a:prstGeom>
                <a:noFill/>
                <a:ln w="9525">
                  <a:noFill/>
                  <a:miter lim="800000"/>
                  <a:headEnd/>
                  <a:tailEnd/>
                </a:ln>
              </p:spPr>
              <p:txBody>
                <a:bodyPr/>
                <a:lstStyle/>
                <a:p>
                  <a:r>
                    <a:rPr lang="en-US" b="0">
                      <a:cs typeface="Arial" charset="0"/>
                    </a:rPr>
                    <a:t>G</a:t>
                  </a:r>
                  <a:endParaRPr lang="en-US" b="0">
                    <a:cs typeface="Times New Roman" pitchFamily="18" charset="0"/>
                  </a:endParaRPr>
                </a:p>
                <a:p>
                  <a:pPr eaLnBrk="0" hangingPunct="0"/>
                  <a:endParaRPr lang="en-US" b="0">
                    <a:latin typeface="Times New Roman" pitchFamily="18" charset="0"/>
                  </a:endParaRPr>
                </a:p>
              </p:txBody>
            </p:sp>
            <p:sp>
              <p:nvSpPr>
                <p:cNvPr id="16516" name="Rectangle 421"/>
                <p:cNvSpPr>
                  <a:spLocks noChangeArrowheads="1"/>
                </p:cNvSpPr>
                <p:nvPr/>
              </p:nvSpPr>
              <p:spPr bwMode="auto">
                <a:xfrm>
                  <a:off x="512" y="2821"/>
                  <a:ext cx="512" cy="403"/>
                </a:xfrm>
                <a:prstGeom prst="rect">
                  <a:avLst/>
                </a:prstGeom>
                <a:noFill/>
                <a:ln w="7">
                  <a:solidFill>
                    <a:srgbClr val="A0A0A0"/>
                  </a:solidFill>
                  <a:miter lim="800000"/>
                  <a:headEnd/>
                  <a:tailEnd/>
                </a:ln>
              </p:spPr>
              <p:txBody>
                <a:bodyPr/>
                <a:lstStyle/>
                <a:p>
                  <a:endParaRPr lang="en-US"/>
                </a:p>
              </p:txBody>
            </p:sp>
          </p:grpSp>
          <p:grpSp>
            <p:nvGrpSpPr>
              <p:cNvPr id="16411" name="Group 424"/>
              <p:cNvGrpSpPr>
                <a:grpSpLocks/>
              </p:cNvGrpSpPr>
              <p:nvPr/>
            </p:nvGrpSpPr>
            <p:grpSpPr bwMode="auto">
              <a:xfrm>
                <a:off x="1024" y="2821"/>
                <a:ext cx="512" cy="403"/>
                <a:chOff x="1024" y="2821"/>
                <a:chExt cx="512" cy="403"/>
              </a:xfrm>
            </p:grpSpPr>
            <p:sp>
              <p:nvSpPr>
                <p:cNvPr id="16513" name="Rectangle 293"/>
                <p:cNvSpPr>
                  <a:spLocks noChangeArrowheads="1"/>
                </p:cNvSpPr>
                <p:nvPr/>
              </p:nvSpPr>
              <p:spPr bwMode="auto">
                <a:xfrm>
                  <a:off x="1067" y="2821"/>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14" name="Rectangle 423"/>
                <p:cNvSpPr>
                  <a:spLocks noChangeArrowheads="1"/>
                </p:cNvSpPr>
                <p:nvPr/>
              </p:nvSpPr>
              <p:spPr bwMode="auto">
                <a:xfrm>
                  <a:off x="1024" y="2821"/>
                  <a:ext cx="512" cy="403"/>
                </a:xfrm>
                <a:prstGeom prst="rect">
                  <a:avLst/>
                </a:prstGeom>
                <a:noFill/>
                <a:ln w="7">
                  <a:solidFill>
                    <a:srgbClr val="A0A0A0"/>
                  </a:solidFill>
                  <a:miter lim="800000"/>
                  <a:headEnd/>
                  <a:tailEnd/>
                </a:ln>
              </p:spPr>
              <p:txBody>
                <a:bodyPr/>
                <a:lstStyle/>
                <a:p>
                  <a:endParaRPr lang="en-US"/>
                </a:p>
              </p:txBody>
            </p:sp>
          </p:grpSp>
          <p:grpSp>
            <p:nvGrpSpPr>
              <p:cNvPr id="16412" name="Group 426"/>
              <p:cNvGrpSpPr>
                <a:grpSpLocks/>
              </p:cNvGrpSpPr>
              <p:nvPr/>
            </p:nvGrpSpPr>
            <p:grpSpPr bwMode="auto">
              <a:xfrm>
                <a:off x="1536" y="2821"/>
                <a:ext cx="512" cy="403"/>
                <a:chOff x="1536" y="2821"/>
                <a:chExt cx="512" cy="403"/>
              </a:xfrm>
            </p:grpSpPr>
            <p:sp>
              <p:nvSpPr>
                <p:cNvPr id="16511" name="Rectangle 294"/>
                <p:cNvSpPr>
                  <a:spLocks noChangeArrowheads="1"/>
                </p:cNvSpPr>
                <p:nvPr/>
              </p:nvSpPr>
              <p:spPr bwMode="auto">
                <a:xfrm>
                  <a:off x="1579" y="2821"/>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12" name="Rectangle 425"/>
                <p:cNvSpPr>
                  <a:spLocks noChangeArrowheads="1"/>
                </p:cNvSpPr>
                <p:nvPr/>
              </p:nvSpPr>
              <p:spPr bwMode="auto">
                <a:xfrm>
                  <a:off x="1536" y="2821"/>
                  <a:ext cx="512" cy="403"/>
                </a:xfrm>
                <a:prstGeom prst="rect">
                  <a:avLst/>
                </a:prstGeom>
                <a:noFill/>
                <a:ln w="7">
                  <a:solidFill>
                    <a:srgbClr val="A0A0A0"/>
                  </a:solidFill>
                  <a:miter lim="800000"/>
                  <a:headEnd/>
                  <a:tailEnd/>
                </a:ln>
              </p:spPr>
              <p:txBody>
                <a:bodyPr/>
                <a:lstStyle/>
                <a:p>
                  <a:endParaRPr lang="en-US"/>
                </a:p>
              </p:txBody>
            </p:sp>
          </p:grpSp>
          <p:grpSp>
            <p:nvGrpSpPr>
              <p:cNvPr id="16413" name="Group 428"/>
              <p:cNvGrpSpPr>
                <a:grpSpLocks/>
              </p:cNvGrpSpPr>
              <p:nvPr/>
            </p:nvGrpSpPr>
            <p:grpSpPr bwMode="auto">
              <a:xfrm>
                <a:off x="2048" y="2821"/>
                <a:ext cx="512" cy="403"/>
                <a:chOff x="2048" y="2821"/>
                <a:chExt cx="512" cy="403"/>
              </a:xfrm>
            </p:grpSpPr>
            <p:sp>
              <p:nvSpPr>
                <p:cNvPr id="16509" name="Rectangle 295"/>
                <p:cNvSpPr>
                  <a:spLocks noChangeArrowheads="1"/>
                </p:cNvSpPr>
                <p:nvPr/>
              </p:nvSpPr>
              <p:spPr bwMode="auto">
                <a:xfrm>
                  <a:off x="2091" y="2821"/>
                  <a:ext cx="426" cy="403"/>
                </a:xfrm>
                <a:prstGeom prst="rect">
                  <a:avLst/>
                </a:prstGeom>
                <a:noFill/>
                <a:ln w="9525">
                  <a:noFill/>
                  <a:miter lim="800000"/>
                  <a:headEnd/>
                  <a:tailEnd/>
                </a:ln>
              </p:spPr>
              <p:txBody>
                <a:bodyPr/>
                <a:lstStyle/>
                <a:p>
                  <a:r>
                    <a:rPr lang="en-US" b="0">
                      <a:cs typeface="Arial" charset="0"/>
                    </a:rPr>
                    <a:t>Y </a:t>
                  </a:r>
                  <a:endParaRPr lang="en-US" b="0">
                    <a:cs typeface="Times New Roman" pitchFamily="18" charset="0"/>
                  </a:endParaRPr>
                </a:p>
                <a:p>
                  <a:pPr eaLnBrk="0" hangingPunct="0"/>
                  <a:endParaRPr lang="en-US" b="0">
                    <a:latin typeface="Times New Roman" pitchFamily="18" charset="0"/>
                  </a:endParaRPr>
                </a:p>
              </p:txBody>
            </p:sp>
            <p:sp>
              <p:nvSpPr>
                <p:cNvPr id="16510" name="Rectangle 427"/>
                <p:cNvSpPr>
                  <a:spLocks noChangeArrowheads="1"/>
                </p:cNvSpPr>
                <p:nvPr/>
              </p:nvSpPr>
              <p:spPr bwMode="auto">
                <a:xfrm>
                  <a:off x="2048" y="2821"/>
                  <a:ext cx="512" cy="403"/>
                </a:xfrm>
                <a:prstGeom prst="rect">
                  <a:avLst/>
                </a:prstGeom>
                <a:noFill/>
                <a:ln w="7">
                  <a:solidFill>
                    <a:srgbClr val="A0A0A0"/>
                  </a:solidFill>
                  <a:miter lim="800000"/>
                  <a:headEnd/>
                  <a:tailEnd/>
                </a:ln>
              </p:spPr>
              <p:txBody>
                <a:bodyPr/>
                <a:lstStyle/>
                <a:p>
                  <a:endParaRPr lang="en-US"/>
                </a:p>
              </p:txBody>
            </p:sp>
          </p:grpSp>
          <p:grpSp>
            <p:nvGrpSpPr>
              <p:cNvPr id="16414" name="Group 430"/>
              <p:cNvGrpSpPr>
                <a:grpSpLocks/>
              </p:cNvGrpSpPr>
              <p:nvPr/>
            </p:nvGrpSpPr>
            <p:grpSpPr bwMode="auto">
              <a:xfrm>
                <a:off x="2560" y="2821"/>
                <a:ext cx="512" cy="403"/>
                <a:chOff x="2560" y="2821"/>
                <a:chExt cx="512" cy="403"/>
              </a:xfrm>
            </p:grpSpPr>
            <p:sp>
              <p:nvSpPr>
                <p:cNvPr id="16507" name="Rectangle 296"/>
                <p:cNvSpPr>
                  <a:spLocks noChangeArrowheads="1"/>
                </p:cNvSpPr>
                <p:nvPr/>
              </p:nvSpPr>
              <p:spPr bwMode="auto">
                <a:xfrm>
                  <a:off x="2603" y="2821"/>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08" name="Rectangle 429"/>
                <p:cNvSpPr>
                  <a:spLocks noChangeArrowheads="1"/>
                </p:cNvSpPr>
                <p:nvPr/>
              </p:nvSpPr>
              <p:spPr bwMode="auto">
                <a:xfrm>
                  <a:off x="2560" y="2821"/>
                  <a:ext cx="512" cy="403"/>
                </a:xfrm>
                <a:prstGeom prst="rect">
                  <a:avLst/>
                </a:prstGeom>
                <a:noFill/>
                <a:ln w="7">
                  <a:solidFill>
                    <a:srgbClr val="A0A0A0"/>
                  </a:solidFill>
                  <a:miter lim="800000"/>
                  <a:headEnd/>
                  <a:tailEnd/>
                </a:ln>
              </p:spPr>
              <p:txBody>
                <a:bodyPr/>
                <a:lstStyle/>
                <a:p>
                  <a:endParaRPr lang="en-US"/>
                </a:p>
              </p:txBody>
            </p:sp>
          </p:grpSp>
          <p:grpSp>
            <p:nvGrpSpPr>
              <p:cNvPr id="16415" name="Group 432"/>
              <p:cNvGrpSpPr>
                <a:grpSpLocks/>
              </p:cNvGrpSpPr>
              <p:nvPr/>
            </p:nvGrpSpPr>
            <p:grpSpPr bwMode="auto">
              <a:xfrm>
                <a:off x="3072" y="2821"/>
                <a:ext cx="512" cy="403"/>
                <a:chOff x="3072" y="2821"/>
                <a:chExt cx="512" cy="403"/>
              </a:xfrm>
            </p:grpSpPr>
            <p:sp>
              <p:nvSpPr>
                <p:cNvPr id="16505" name="Rectangle 297"/>
                <p:cNvSpPr>
                  <a:spLocks noChangeArrowheads="1"/>
                </p:cNvSpPr>
                <p:nvPr/>
              </p:nvSpPr>
              <p:spPr bwMode="auto">
                <a:xfrm>
                  <a:off x="3115" y="2821"/>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06" name="Rectangle 431"/>
                <p:cNvSpPr>
                  <a:spLocks noChangeArrowheads="1"/>
                </p:cNvSpPr>
                <p:nvPr/>
              </p:nvSpPr>
              <p:spPr bwMode="auto">
                <a:xfrm>
                  <a:off x="3072" y="2821"/>
                  <a:ext cx="512" cy="403"/>
                </a:xfrm>
                <a:prstGeom prst="rect">
                  <a:avLst/>
                </a:prstGeom>
                <a:noFill/>
                <a:ln w="7">
                  <a:solidFill>
                    <a:srgbClr val="A0A0A0"/>
                  </a:solidFill>
                  <a:miter lim="800000"/>
                  <a:headEnd/>
                  <a:tailEnd/>
                </a:ln>
              </p:spPr>
              <p:txBody>
                <a:bodyPr/>
                <a:lstStyle/>
                <a:p>
                  <a:endParaRPr lang="en-US"/>
                </a:p>
              </p:txBody>
            </p:sp>
          </p:grpSp>
          <p:grpSp>
            <p:nvGrpSpPr>
              <p:cNvPr id="16621" name="Group 434"/>
              <p:cNvGrpSpPr>
                <a:grpSpLocks/>
              </p:cNvGrpSpPr>
              <p:nvPr/>
            </p:nvGrpSpPr>
            <p:grpSpPr bwMode="auto">
              <a:xfrm>
                <a:off x="3584" y="2821"/>
                <a:ext cx="512" cy="403"/>
                <a:chOff x="3584" y="2821"/>
                <a:chExt cx="512" cy="403"/>
              </a:xfrm>
            </p:grpSpPr>
            <p:sp>
              <p:nvSpPr>
                <p:cNvPr id="16503" name="Rectangle 298"/>
                <p:cNvSpPr>
                  <a:spLocks noChangeArrowheads="1"/>
                </p:cNvSpPr>
                <p:nvPr/>
              </p:nvSpPr>
              <p:spPr bwMode="auto">
                <a:xfrm>
                  <a:off x="3627" y="2821"/>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504" name="Rectangle 433"/>
                <p:cNvSpPr>
                  <a:spLocks noChangeArrowheads="1"/>
                </p:cNvSpPr>
                <p:nvPr/>
              </p:nvSpPr>
              <p:spPr bwMode="auto">
                <a:xfrm>
                  <a:off x="3584" y="2821"/>
                  <a:ext cx="512" cy="403"/>
                </a:xfrm>
                <a:prstGeom prst="rect">
                  <a:avLst/>
                </a:prstGeom>
                <a:noFill/>
                <a:ln w="7">
                  <a:solidFill>
                    <a:srgbClr val="A0A0A0"/>
                  </a:solidFill>
                  <a:miter lim="800000"/>
                  <a:headEnd/>
                  <a:tailEnd/>
                </a:ln>
              </p:spPr>
              <p:txBody>
                <a:bodyPr/>
                <a:lstStyle/>
                <a:p>
                  <a:endParaRPr lang="en-US"/>
                </a:p>
              </p:txBody>
            </p:sp>
          </p:grpSp>
          <p:grpSp>
            <p:nvGrpSpPr>
              <p:cNvPr id="16622" name="Group 436"/>
              <p:cNvGrpSpPr>
                <a:grpSpLocks/>
              </p:cNvGrpSpPr>
              <p:nvPr/>
            </p:nvGrpSpPr>
            <p:grpSpPr bwMode="auto">
              <a:xfrm>
                <a:off x="4096" y="2821"/>
                <a:ext cx="512" cy="403"/>
                <a:chOff x="4096" y="2821"/>
                <a:chExt cx="512" cy="403"/>
              </a:xfrm>
            </p:grpSpPr>
            <p:sp>
              <p:nvSpPr>
                <p:cNvPr id="16501" name="Rectangle 299"/>
                <p:cNvSpPr>
                  <a:spLocks noChangeArrowheads="1"/>
                </p:cNvSpPr>
                <p:nvPr/>
              </p:nvSpPr>
              <p:spPr bwMode="auto">
                <a:xfrm>
                  <a:off x="4139" y="2821"/>
                  <a:ext cx="426" cy="403"/>
                </a:xfrm>
                <a:prstGeom prst="rect">
                  <a:avLst/>
                </a:prstGeom>
                <a:noFill/>
                <a:ln w="9525">
                  <a:noFill/>
                  <a:miter lim="800000"/>
                  <a:headEnd/>
                  <a:tailEnd/>
                </a:ln>
              </p:spPr>
              <p:txBody>
                <a:bodyPr/>
                <a:lstStyle/>
                <a:p>
                  <a:r>
                    <a:rPr lang="en-US" b="0">
                      <a:cs typeface="Arial" charset="0"/>
                    </a:rPr>
                    <a:t>N</a:t>
                  </a:r>
                  <a:endParaRPr lang="en-US" b="0">
                    <a:cs typeface="Times New Roman" pitchFamily="18" charset="0"/>
                  </a:endParaRPr>
                </a:p>
                <a:p>
                  <a:pPr eaLnBrk="0" hangingPunct="0"/>
                  <a:endParaRPr lang="en-US" b="0">
                    <a:latin typeface="Times New Roman" pitchFamily="18" charset="0"/>
                  </a:endParaRPr>
                </a:p>
              </p:txBody>
            </p:sp>
            <p:sp>
              <p:nvSpPr>
                <p:cNvPr id="16502" name="Rectangle 435"/>
                <p:cNvSpPr>
                  <a:spLocks noChangeArrowheads="1"/>
                </p:cNvSpPr>
                <p:nvPr/>
              </p:nvSpPr>
              <p:spPr bwMode="auto">
                <a:xfrm>
                  <a:off x="4096" y="2821"/>
                  <a:ext cx="512" cy="403"/>
                </a:xfrm>
                <a:prstGeom prst="rect">
                  <a:avLst/>
                </a:prstGeom>
                <a:noFill/>
                <a:ln w="7">
                  <a:solidFill>
                    <a:srgbClr val="A0A0A0"/>
                  </a:solidFill>
                  <a:miter lim="800000"/>
                  <a:headEnd/>
                  <a:tailEnd/>
                </a:ln>
              </p:spPr>
              <p:txBody>
                <a:bodyPr/>
                <a:lstStyle/>
                <a:p>
                  <a:endParaRPr lang="en-US"/>
                </a:p>
              </p:txBody>
            </p:sp>
          </p:grpSp>
          <p:grpSp>
            <p:nvGrpSpPr>
              <p:cNvPr id="16623" name="Group 438"/>
              <p:cNvGrpSpPr>
                <a:grpSpLocks/>
              </p:cNvGrpSpPr>
              <p:nvPr/>
            </p:nvGrpSpPr>
            <p:grpSpPr bwMode="auto">
              <a:xfrm>
                <a:off x="512" y="3224"/>
                <a:ext cx="512" cy="403"/>
                <a:chOff x="512" y="3224"/>
                <a:chExt cx="512" cy="403"/>
              </a:xfrm>
            </p:grpSpPr>
            <p:sp>
              <p:nvSpPr>
                <p:cNvPr id="16499" name="Rectangle 300"/>
                <p:cNvSpPr>
                  <a:spLocks noChangeArrowheads="1"/>
                </p:cNvSpPr>
                <p:nvPr/>
              </p:nvSpPr>
              <p:spPr bwMode="auto">
                <a:xfrm>
                  <a:off x="555" y="3224"/>
                  <a:ext cx="426" cy="403"/>
                </a:xfrm>
                <a:prstGeom prst="rect">
                  <a:avLst/>
                </a:prstGeom>
                <a:noFill/>
                <a:ln w="9525">
                  <a:noFill/>
                  <a:miter lim="800000"/>
                  <a:headEnd/>
                  <a:tailEnd/>
                </a:ln>
              </p:spPr>
              <p:txBody>
                <a:bodyPr/>
                <a:lstStyle/>
                <a:p>
                  <a:r>
                    <a:rPr lang="en-US" b="0">
                      <a:cs typeface="Arial" charset="0"/>
                    </a:rPr>
                    <a:t>H</a:t>
                  </a:r>
                  <a:endParaRPr lang="en-US" b="0">
                    <a:cs typeface="Times New Roman" pitchFamily="18" charset="0"/>
                  </a:endParaRPr>
                </a:p>
                <a:p>
                  <a:pPr eaLnBrk="0" hangingPunct="0"/>
                  <a:endParaRPr lang="en-US" b="0">
                    <a:latin typeface="Times New Roman" pitchFamily="18" charset="0"/>
                  </a:endParaRPr>
                </a:p>
              </p:txBody>
            </p:sp>
            <p:sp>
              <p:nvSpPr>
                <p:cNvPr id="16500" name="Rectangle 437"/>
                <p:cNvSpPr>
                  <a:spLocks noChangeArrowheads="1"/>
                </p:cNvSpPr>
                <p:nvPr/>
              </p:nvSpPr>
              <p:spPr bwMode="auto">
                <a:xfrm>
                  <a:off x="512" y="3224"/>
                  <a:ext cx="512" cy="403"/>
                </a:xfrm>
                <a:prstGeom prst="rect">
                  <a:avLst/>
                </a:prstGeom>
                <a:noFill/>
                <a:ln w="7">
                  <a:solidFill>
                    <a:srgbClr val="A0A0A0"/>
                  </a:solidFill>
                  <a:miter lim="800000"/>
                  <a:headEnd/>
                  <a:tailEnd/>
                </a:ln>
              </p:spPr>
              <p:txBody>
                <a:bodyPr/>
                <a:lstStyle/>
                <a:p>
                  <a:endParaRPr lang="en-US"/>
                </a:p>
              </p:txBody>
            </p:sp>
          </p:grpSp>
          <p:grpSp>
            <p:nvGrpSpPr>
              <p:cNvPr id="16624" name="Group 440"/>
              <p:cNvGrpSpPr>
                <a:grpSpLocks/>
              </p:cNvGrpSpPr>
              <p:nvPr/>
            </p:nvGrpSpPr>
            <p:grpSpPr bwMode="auto">
              <a:xfrm>
                <a:off x="1024" y="3224"/>
                <a:ext cx="512" cy="403"/>
                <a:chOff x="1024" y="3224"/>
                <a:chExt cx="512" cy="403"/>
              </a:xfrm>
            </p:grpSpPr>
            <p:sp>
              <p:nvSpPr>
                <p:cNvPr id="16497" name="Rectangle 301"/>
                <p:cNvSpPr>
                  <a:spLocks noChangeArrowheads="1"/>
                </p:cNvSpPr>
                <p:nvPr/>
              </p:nvSpPr>
              <p:spPr bwMode="auto">
                <a:xfrm>
                  <a:off x="1067"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98" name="Rectangle 439"/>
                <p:cNvSpPr>
                  <a:spLocks noChangeArrowheads="1"/>
                </p:cNvSpPr>
                <p:nvPr/>
              </p:nvSpPr>
              <p:spPr bwMode="auto">
                <a:xfrm>
                  <a:off x="1024" y="3224"/>
                  <a:ext cx="512" cy="403"/>
                </a:xfrm>
                <a:prstGeom prst="rect">
                  <a:avLst/>
                </a:prstGeom>
                <a:noFill/>
                <a:ln w="7">
                  <a:solidFill>
                    <a:srgbClr val="A0A0A0"/>
                  </a:solidFill>
                  <a:miter lim="800000"/>
                  <a:headEnd/>
                  <a:tailEnd/>
                </a:ln>
              </p:spPr>
              <p:txBody>
                <a:bodyPr/>
                <a:lstStyle/>
                <a:p>
                  <a:endParaRPr lang="en-US"/>
                </a:p>
              </p:txBody>
            </p:sp>
          </p:grpSp>
          <p:grpSp>
            <p:nvGrpSpPr>
              <p:cNvPr id="16625" name="Group 442"/>
              <p:cNvGrpSpPr>
                <a:grpSpLocks/>
              </p:cNvGrpSpPr>
              <p:nvPr/>
            </p:nvGrpSpPr>
            <p:grpSpPr bwMode="auto">
              <a:xfrm>
                <a:off x="1536" y="3224"/>
                <a:ext cx="512" cy="403"/>
                <a:chOff x="1536" y="3224"/>
                <a:chExt cx="512" cy="403"/>
              </a:xfrm>
            </p:grpSpPr>
            <p:sp>
              <p:nvSpPr>
                <p:cNvPr id="16495" name="Rectangle 302"/>
                <p:cNvSpPr>
                  <a:spLocks noChangeArrowheads="1"/>
                </p:cNvSpPr>
                <p:nvPr/>
              </p:nvSpPr>
              <p:spPr bwMode="auto">
                <a:xfrm>
                  <a:off x="1579"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96" name="Rectangle 441"/>
                <p:cNvSpPr>
                  <a:spLocks noChangeArrowheads="1"/>
                </p:cNvSpPr>
                <p:nvPr/>
              </p:nvSpPr>
              <p:spPr bwMode="auto">
                <a:xfrm>
                  <a:off x="1536" y="3224"/>
                  <a:ext cx="512" cy="403"/>
                </a:xfrm>
                <a:prstGeom prst="rect">
                  <a:avLst/>
                </a:prstGeom>
                <a:noFill/>
                <a:ln w="7">
                  <a:solidFill>
                    <a:srgbClr val="A0A0A0"/>
                  </a:solidFill>
                  <a:miter lim="800000"/>
                  <a:headEnd/>
                  <a:tailEnd/>
                </a:ln>
              </p:spPr>
              <p:txBody>
                <a:bodyPr/>
                <a:lstStyle/>
                <a:p>
                  <a:endParaRPr lang="en-US"/>
                </a:p>
              </p:txBody>
            </p:sp>
          </p:grpSp>
          <p:grpSp>
            <p:nvGrpSpPr>
              <p:cNvPr id="16626" name="Group 444"/>
              <p:cNvGrpSpPr>
                <a:grpSpLocks/>
              </p:cNvGrpSpPr>
              <p:nvPr/>
            </p:nvGrpSpPr>
            <p:grpSpPr bwMode="auto">
              <a:xfrm>
                <a:off x="2048" y="3224"/>
                <a:ext cx="512" cy="403"/>
                <a:chOff x="2048" y="3224"/>
                <a:chExt cx="512" cy="403"/>
              </a:xfrm>
            </p:grpSpPr>
            <p:sp>
              <p:nvSpPr>
                <p:cNvPr id="16493" name="Rectangle 303"/>
                <p:cNvSpPr>
                  <a:spLocks noChangeArrowheads="1"/>
                </p:cNvSpPr>
                <p:nvPr/>
              </p:nvSpPr>
              <p:spPr bwMode="auto">
                <a:xfrm>
                  <a:off x="2091"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94" name="Rectangle 443"/>
                <p:cNvSpPr>
                  <a:spLocks noChangeArrowheads="1"/>
                </p:cNvSpPr>
                <p:nvPr/>
              </p:nvSpPr>
              <p:spPr bwMode="auto">
                <a:xfrm>
                  <a:off x="2048" y="3224"/>
                  <a:ext cx="512" cy="403"/>
                </a:xfrm>
                <a:prstGeom prst="rect">
                  <a:avLst/>
                </a:prstGeom>
                <a:noFill/>
                <a:ln w="7">
                  <a:solidFill>
                    <a:srgbClr val="A0A0A0"/>
                  </a:solidFill>
                  <a:miter lim="800000"/>
                  <a:headEnd/>
                  <a:tailEnd/>
                </a:ln>
              </p:spPr>
              <p:txBody>
                <a:bodyPr/>
                <a:lstStyle/>
                <a:p>
                  <a:endParaRPr lang="en-US"/>
                </a:p>
              </p:txBody>
            </p:sp>
          </p:grpSp>
          <p:grpSp>
            <p:nvGrpSpPr>
              <p:cNvPr id="16627" name="Group 446"/>
              <p:cNvGrpSpPr>
                <a:grpSpLocks/>
              </p:cNvGrpSpPr>
              <p:nvPr/>
            </p:nvGrpSpPr>
            <p:grpSpPr bwMode="auto">
              <a:xfrm>
                <a:off x="2560" y="3224"/>
                <a:ext cx="512" cy="403"/>
                <a:chOff x="2560" y="3224"/>
                <a:chExt cx="512" cy="403"/>
              </a:xfrm>
            </p:grpSpPr>
            <p:sp>
              <p:nvSpPr>
                <p:cNvPr id="16491" name="Rectangle 304"/>
                <p:cNvSpPr>
                  <a:spLocks noChangeArrowheads="1"/>
                </p:cNvSpPr>
                <p:nvPr/>
              </p:nvSpPr>
              <p:spPr bwMode="auto">
                <a:xfrm>
                  <a:off x="2603"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92" name="Rectangle 445"/>
                <p:cNvSpPr>
                  <a:spLocks noChangeArrowheads="1"/>
                </p:cNvSpPr>
                <p:nvPr/>
              </p:nvSpPr>
              <p:spPr bwMode="auto">
                <a:xfrm>
                  <a:off x="2560" y="3224"/>
                  <a:ext cx="512" cy="403"/>
                </a:xfrm>
                <a:prstGeom prst="rect">
                  <a:avLst/>
                </a:prstGeom>
                <a:noFill/>
                <a:ln w="7">
                  <a:solidFill>
                    <a:srgbClr val="A0A0A0"/>
                  </a:solidFill>
                  <a:miter lim="800000"/>
                  <a:headEnd/>
                  <a:tailEnd/>
                </a:ln>
              </p:spPr>
              <p:txBody>
                <a:bodyPr/>
                <a:lstStyle/>
                <a:p>
                  <a:endParaRPr lang="en-US"/>
                </a:p>
              </p:txBody>
            </p:sp>
          </p:grpSp>
          <p:grpSp>
            <p:nvGrpSpPr>
              <p:cNvPr id="16628" name="Group 448"/>
              <p:cNvGrpSpPr>
                <a:grpSpLocks/>
              </p:cNvGrpSpPr>
              <p:nvPr/>
            </p:nvGrpSpPr>
            <p:grpSpPr bwMode="auto">
              <a:xfrm>
                <a:off x="3072" y="3224"/>
                <a:ext cx="512" cy="403"/>
                <a:chOff x="3072" y="3224"/>
                <a:chExt cx="512" cy="403"/>
              </a:xfrm>
            </p:grpSpPr>
            <p:sp>
              <p:nvSpPr>
                <p:cNvPr id="16489" name="Rectangle 305"/>
                <p:cNvSpPr>
                  <a:spLocks noChangeArrowheads="1"/>
                </p:cNvSpPr>
                <p:nvPr/>
              </p:nvSpPr>
              <p:spPr bwMode="auto">
                <a:xfrm>
                  <a:off x="3115"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90" name="Rectangle 447"/>
                <p:cNvSpPr>
                  <a:spLocks noChangeArrowheads="1"/>
                </p:cNvSpPr>
                <p:nvPr/>
              </p:nvSpPr>
              <p:spPr bwMode="auto">
                <a:xfrm>
                  <a:off x="3072" y="3224"/>
                  <a:ext cx="512" cy="403"/>
                </a:xfrm>
                <a:prstGeom prst="rect">
                  <a:avLst/>
                </a:prstGeom>
                <a:noFill/>
                <a:ln w="7">
                  <a:solidFill>
                    <a:srgbClr val="A0A0A0"/>
                  </a:solidFill>
                  <a:miter lim="800000"/>
                  <a:headEnd/>
                  <a:tailEnd/>
                </a:ln>
              </p:spPr>
              <p:txBody>
                <a:bodyPr/>
                <a:lstStyle/>
                <a:p>
                  <a:endParaRPr lang="en-US"/>
                </a:p>
              </p:txBody>
            </p:sp>
          </p:grpSp>
          <p:grpSp>
            <p:nvGrpSpPr>
              <p:cNvPr id="16629" name="Group 450"/>
              <p:cNvGrpSpPr>
                <a:grpSpLocks/>
              </p:cNvGrpSpPr>
              <p:nvPr/>
            </p:nvGrpSpPr>
            <p:grpSpPr bwMode="auto">
              <a:xfrm>
                <a:off x="3584" y="3224"/>
                <a:ext cx="512" cy="403"/>
                <a:chOff x="3584" y="3224"/>
                <a:chExt cx="512" cy="403"/>
              </a:xfrm>
            </p:grpSpPr>
            <p:sp>
              <p:nvSpPr>
                <p:cNvPr id="16487" name="Rectangle 306"/>
                <p:cNvSpPr>
                  <a:spLocks noChangeArrowheads="1"/>
                </p:cNvSpPr>
                <p:nvPr/>
              </p:nvSpPr>
              <p:spPr bwMode="auto">
                <a:xfrm>
                  <a:off x="3627"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88" name="Rectangle 449"/>
                <p:cNvSpPr>
                  <a:spLocks noChangeArrowheads="1"/>
                </p:cNvSpPr>
                <p:nvPr/>
              </p:nvSpPr>
              <p:spPr bwMode="auto">
                <a:xfrm>
                  <a:off x="3584" y="3224"/>
                  <a:ext cx="512" cy="403"/>
                </a:xfrm>
                <a:prstGeom prst="rect">
                  <a:avLst/>
                </a:prstGeom>
                <a:noFill/>
                <a:ln w="7">
                  <a:solidFill>
                    <a:srgbClr val="A0A0A0"/>
                  </a:solidFill>
                  <a:miter lim="800000"/>
                  <a:headEnd/>
                  <a:tailEnd/>
                </a:ln>
              </p:spPr>
              <p:txBody>
                <a:bodyPr/>
                <a:lstStyle/>
                <a:p>
                  <a:endParaRPr lang="en-US"/>
                </a:p>
              </p:txBody>
            </p:sp>
          </p:grpSp>
          <p:grpSp>
            <p:nvGrpSpPr>
              <p:cNvPr id="16630" name="Group 452"/>
              <p:cNvGrpSpPr>
                <a:grpSpLocks/>
              </p:cNvGrpSpPr>
              <p:nvPr/>
            </p:nvGrpSpPr>
            <p:grpSpPr bwMode="auto">
              <a:xfrm>
                <a:off x="4096" y="3224"/>
                <a:ext cx="512" cy="403"/>
                <a:chOff x="4096" y="3224"/>
                <a:chExt cx="512" cy="403"/>
              </a:xfrm>
            </p:grpSpPr>
            <p:sp>
              <p:nvSpPr>
                <p:cNvPr id="16485" name="Rectangle 307"/>
                <p:cNvSpPr>
                  <a:spLocks noChangeArrowheads="1"/>
                </p:cNvSpPr>
                <p:nvPr/>
              </p:nvSpPr>
              <p:spPr bwMode="auto">
                <a:xfrm>
                  <a:off x="4139" y="3224"/>
                  <a:ext cx="426" cy="403"/>
                </a:xfrm>
                <a:prstGeom prst="rect">
                  <a:avLst/>
                </a:prstGeom>
                <a:noFill/>
                <a:ln w="9525">
                  <a:noFill/>
                  <a:miter lim="800000"/>
                  <a:headEnd/>
                  <a:tailEnd/>
                </a:ln>
              </p:spPr>
              <p:txBody>
                <a:bodyPr/>
                <a:lstStyle/>
                <a:p>
                  <a:r>
                    <a:rPr lang="en-US" b="0">
                      <a:cs typeface="Arial" charset="0"/>
                    </a:rPr>
                    <a:t>Y</a:t>
                  </a:r>
                  <a:endParaRPr lang="en-US" b="0">
                    <a:cs typeface="Times New Roman" pitchFamily="18" charset="0"/>
                  </a:endParaRPr>
                </a:p>
                <a:p>
                  <a:pPr eaLnBrk="0" hangingPunct="0"/>
                  <a:endParaRPr lang="en-US" b="0">
                    <a:latin typeface="Times New Roman" pitchFamily="18" charset="0"/>
                  </a:endParaRPr>
                </a:p>
              </p:txBody>
            </p:sp>
            <p:sp>
              <p:nvSpPr>
                <p:cNvPr id="16486" name="Rectangle 451"/>
                <p:cNvSpPr>
                  <a:spLocks noChangeArrowheads="1"/>
                </p:cNvSpPr>
                <p:nvPr/>
              </p:nvSpPr>
              <p:spPr bwMode="auto">
                <a:xfrm>
                  <a:off x="4096" y="3224"/>
                  <a:ext cx="512" cy="403"/>
                </a:xfrm>
                <a:prstGeom prst="rect">
                  <a:avLst/>
                </a:prstGeom>
                <a:noFill/>
                <a:ln w="7">
                  <a:solidFill>
                    <a:srgbClr val="A0A0A0"/>
                  </a:solidFill>
                  <a:miter lim="800000"/>
                  <a:headEnd/>
                  <a:tailEnd/>
                </a:ln>
              </p:spPr>
              <p:txBody>
                <a:bodyPr/>
                <a:lstStyle/>
                <a:p>
                  <a:endParaRPr lang="en-US"/>
                </a:p>
              </p:txBody>
            </p:sp>
          </p:grpSp>
          <p:grpSp>
            <p:nvGrpSpPr>
              <p:cNvPr id="16631" name="Group 454"/>
              <p:cNvGrpSpPr>
                <a:grpSpLocks/>
              </p:cNvGrpSpPr>
              <p:nvPr/>
            </p:nvGrpSpPr>
            <p:grpSpPr bwMode="auto">
              <a:xfrm>
                <a:off x="0" y="3627"/>
                <a:ext cx="512" cy="518"/>
                <a:chOff x="0" y="3627"/>
                <a:chExt cx="512" cy="518"/>
              </a:xfrm>
            </p:grpSpPr>
            <p:sp>
              <p:nvSpPr>
                <p:cNvPr id="16483" name="Rectangle 308"/>
                <p:cNvSpPr>
                  <a:spLocks noChangeArrowheads="1"/>
                </p:cNvSpPr>
                <p:nvPr/>
              </p:nvSpPr>
              <p:spPr bwMode="auto">
                <a:xfrm>
                  <a:off x="43" y="3627"/>
                  <a:ext cx="426" cy="518"/>
                </a:xfrm>
                <a:prstGeom prst="rect">
                  <a:avLst/>
                </a:prstGeom>
                <a:noFill/>
                <a:ln w="9525">
                  <a:noFill/>
                  <a:miter lim="800000"/>
                  <a:headEnd/>
                  <a:tailEnd/>
                </a:ln>
              </p:spPr>
              <p:txBody>
                <a:bodyPr/>
                <a:lstStyle/>
                <a:p>
                  <a:r>
                    <a:rPr lang="en-US">
                      <a:solidFill>
                        <a:srgbClr val="660067"/>
                      </a:solidFill>
                      <a:cs typeface="Arial" charset="0"/>
                    </a:rPr>
                    <a:t>Result</a:t>
                  </a:r>
                  <a:endParaRPr lang="en-US" b="0">
                    <a:cs typeface="Times New Roman" pitchFamily="18" charset="0"/>
                  </a:endParaRPr>
                </a:p>
                <a:p>
                  <a:pPr eaLnBrk="0" hangingPunct="0"/>
                  <a:endParaRPr lang="en-US" b="0">
                    <a:latin typeface="Times New Roman" pitchFamily="18" charset="0"/>
                  </a:endParaRPr>
                </a:p>
              </p:txBody>
            </p:sp>
            <p:sp>
              <p:nvSpPr>
                <p:cNvPr id="16484" name="Rectangle 453"/>
                <p:cNvSpPr>
                  <a:spLocks noChangeArrowheads="1"/>
                </p:cNvSpPr>
                <p:nvPr/>
              </p:nvSpPr>
              <p:spPr bwMode="auto">
                <a:xfrm>
                  <a:off x="0" y="3627"/>
                  <a:ext cx="512" cy="518"/>
                </a:xfrm>
                <a:prstGeom prst="rect">
                  <a:avLst/>
                </a:prstGeom>
                <a:noFill/>
                <a:ln w="7">
                  <a:solidFill>
                    <a:srgbClr val="A0A0A0"/>
                  </a:solidFill>
                  <a:miter lim="800000"/>
                  <a:headEnd/>
                  <a:tailEnd/>
                </a:ln>
              </p:spPr>
              <p:txBody>
                <a:bodyPr/>
                <a:lstStyle/>
                <a:p>
                  <a:endParaRPr lang="en-US"/>
                </a:p>
              </p:txBody>
            </p:sp>
          </p:grpSp>
          <p:grpSp>
            <p:nvGrpSpPr>
              <p:cNvPr id="16632" name="Group 456"/>
              <p:cNvGrpSpPr>
                <a:grpSpLocks/>
              </p:cNvGrpSpPr>
              <p:nvPr/>
            </p:nvGrpSpPr>
            <p:grpSpPr bwMode="auto">
              <a:xfrm>
                <a:off x="512" y="3627"/>
                <a:ext cx="512" cy="518"/>
                <a:chOff x="512" y="3627"/>
                <a:chExt cx="512" cy="518"/>
              </a:xfrm>
            </p:grpSpPr>
            <p:sp>
              <p:nvSpPr>
                <p:cNvPr id="16481" name="Rectangle 309"/>
                <p:cNvSpPr>
                  <a:spLocks noChangeArrowheads="1"/>
                </p:cNvSpPr>
                <p:nvPr/>
              </p:nvSpPr>
              <p:spPr bwMode="auto">
                <a:xfrm>
                  <a:off x="555" y="3627"/>
                  <a:ext cx="426" cy="518"/>
                </a:xfrm>
                <a:prstGeom prst="rect">
                  <a:avLst/>
                </a:prstGeom>
                <a:noFill/>
                <a:ln w="9525">
                  <a:noFill/>
                  <a:miter lim="800000"/>
                  <a:headEnd/>
                  <a:tailEnd/>
                </a:ln>
              </p:spPr>
              <p:txBody>
                <a:bodyPr/>
                <a:lstStyle/>
                <a:p>
                  <a:r>
                    <a:rPr lang="en-US" b="0">
                      <a:latin typeface="Times New Roman" pitchFamily="18" charset="0"/>
                      <a:cs typeface="Times New Roman" pitchFamily="18" charset="0"/>
                    </a:rPr>
                    <a:t> </a:t>
                  </a:r>
                </a:p>
                <a:p>
                  <a:pPr eaLnBrk="0" hangingPunct="0"/>
                  <a:endParaRPr lang="en-US" b="0">
                    <a:latin typeface="Times New Roman" pitchFamily="18" charset="0"/>
                  </a:endParaRPr>
                </a:p>
              </p:txBody>
            </p:sp>
            <p:sp>
              <p:nvSpPr>
                <p:cNvPr id="16482" name="Rectangle 455"/>
                <p:cNvSpPr>
                  <a:spLocks noChangeArrowheads="1"/>
                </p:cNvSpPr>
                <p:nvPr/>
              </p:nvSpPr>
              <p:spPr bwMode="auto">
                <a:xfrm>
                  <a:off x="512" y="3627"/>
                  <a:ext cx="512" cy="518"/>
                </a:xfrm>
                <a:prstGeom prst="rect">
                  <a:avLst/>
                </a:prstGeom>
                <a:noFill/>
                <a:ln w="7">
                  <a:solidFill>
                    <a:srgbClr val="A0A0A0"/>
                  </a:solidFill>
                  <a:miter lim="800000"/>
                  <a:headEnd/>
                  <a:tailEnd/>
                </a:ln>
              </p:spPr>
              <p:txBody>
                <a:bodyPr/>
                <a:lstStyle/>
                <a:p>
                  <a:endParaRPr lang="en-US"/>
                </a:p>
              </p:txBody>
            </p:sp>
          </p:grpSp>
          <p:grpSp>
            <p:nvGrpSpPr>
              <p:cNvPr id="16633" name="Group 458"/>
              <p:cNvGrpSpPr>
                <a:grpSpLocks/>
              </p:cNvGrpSpPr>
              <p:nvPr/>
            </p:nvGrpSpPr>
            <p:grpSpPr bwMode="auto">
              <a:xfrm>
                <a:off x="1024" y="3627"/>
                <a:ext cx="512" cy="518"/>
                <a:chOff x="1024" y="3627"/>
                <a:chExt cx="512" cy="518"/>
              </a:xfrm>
            </p:grpSpPr>
            <p:sp>
              <p:nvSpPr>
                <p:cNvPr id="16479" name="Rectangle 310"/>
                <p:cNvSpPr>
                  <a:spLocks noChangeArrowheads="1"/>
                </p:cNvSpPr>
                <p:nvPr/>
              </p:nvSpPr>
              <p:spPr bwMode="auto">
                <a:xfrm>
                  <a:off x="1067" y="3627"/>
                  <a:ext cx="426" cy="518"/>
                </a:xfrm>
                <a:prstGeom prst="rect">
                  <a:avLst/>
                </a:prstGeom>
                <a:noFill/>
                <a:ln w="9525">
                  <a:noFill/>
                  <a:miter lim="800000"/>
                  <a:headEnd/>
                  <a:tailEnd/>
                </a:ln>
              </p:spPr>
              <p:txBody>
                <a:bodyPr/>
                <a:lstStyle/>
                <a:p>
                  <a:r>
                    <a:rPr lang="en-US" b="0">
                      <a:cs typeface="Arial" charset="0"/>
                    </a:rPr>
                    <a:t>Pass</a:t>
                  </a:r>
                  <a:endParaRPr lang="en-US" b="0">
                    <a:cs typeface="Times New Roman" pitchFamily="18" charset="0"/>
                  </a:endParaRPr>
                </a:p>
                <a:p>
                  <a:pPr eaLnBrk="0" hangingPunct="0"/>
                  <a:endParaRPr lang="en-US" b="0">
                    <a:latin typeface="Times New Roman" pitchFamily="18" charset="0"/>
                  </a:endParaRPr>
                </a:p>
              </p:txBody>
            </p:sp>
            <p:sp>
              <p:nvSpPr>
                <p:cNvPr id="16480" name="Rectangle 457"/>
                <p:cNvSpPr>
                  <a:spLocks noChangeArrowheads="1"/>
                </p:cNvSpPr>
                <p:nvPr/>
              </p:nvSpPr>
              <p:spPr bwMode="auto">
                <a:xfrm>
                  <a:off x="1024" y="3627"/>
                  <a:ext cx="512" cy="518"/>
                </a:xfrm>
                <a:prstGeom prst="rect">
                  <a:avLst/>
                </a:prstGeom>
                <a:noFill/>
                <a:ln w="7">
                  <a:solidFill>
                    <a:srgbClr val="A0A0A0"/>
                  </a:solidFill>
                  <a:miter lim="800000"/>
                  <a:headEnd/>
                  <a:tailEnd/>
                </a:ln>
              </p:spPr>
              <p:txBody>
                <a:bodyPr/>
                <a:lstStyle/>
                <a:p>
                  <a:endParaRPr lang="en-US"/>
                </a:p>
              </p:txBody>
            </p:sp>
          </p:grpSp>
          <p:grpSp>
            <p:nvGrpSpPr>
              <p:cNvPr id="16634" name="Group 460"/>
              <p:cNvGrpSpPr>
                <a:grpSpLocks/>
              </p:cNvGrpSpPr>
              <p:nvPr/>
            </p:nvGrpSpPr>
            <p:grpSpPr bwMode="auto">
              <a:xfrm>
                <a:off x="1536" y="3627"/>
                <a:ext cx="512" cy="518"/>
                <a:chOff x="1536" y="3627"/>
                <a:chExt cx="512" cy="518"/>
              </a:xfrm>
            </p:grpSpPr>
            <p:sp>
              <p:nvSpPr>
                <p:cNvPr id="16477" name="Rectangle 311"/>
                <p:cNvSpPr>
                  <a:spLocks noChangeArrowheads="1"/>
                </p:cNvSpPr>
                <p:nvPr/>
              </p:nvSpPr>
              <p:spPr bwMode="auto">
                <a:xfrm>
                  <a:off x="1579" y="3627"/>
                  <a:ext cx="426" cy="518"/>
                </a:xfrm>
                <a:prstGeom prst="rect">
                  <a:avLst/>
                </a:prstGeom>
                <a:noFill/>
                <a:ln w="9525">
                  <a:noFill/>
                  <a:miter lim="800000"/>
                  <a:headEnd/>
                  <a:tailEnd/>
                </a:ln>
              </p:spPr>
              <p:txBody>
                <a:bodyPr/>
                <a:lstStyle/>
                <a:p>
                  <a:r>
                    <a:rPr lang="en-US" b="0">
                      <a:cs typeface="Arial" charset="0"/>
                    </a:rPr>
                    <a:t>Pass</a:t>
                  </a:r>
                  <a:endParaRPr lang="en-US" b="0">
                    <a:cs typeface="Times New Roman" pitchFamily="18" charset="0"/>
                  </a:endParaRPr>
                </a:p>
                <a:p>
                  <a:pPr eaLnBrk="0" hangingPunct="0"/>
                  <a:endParaRPr lang="en-US" b="0">
                    <a:latin typeface="Times New Roman" pitchFamily="18" charset="0"/>
                  </a:endParaRPr>
                </a:p>
              </p:txBody>
            </p:sp>
            <p:sp>
              <p:nvSpPr>
                <p:cNvPr id="16478" name="Rectangle 459"/>
                <p:cNvSpPr>
                  <a:spLocks noChangeArrowheads="1"/>
                </p:cNvSpPr>
                <p:nvPr/>
              </p:nvSpPr>
              <p:spPr bwMode="auto">
                <a:xfrm>
                  <a:off x="1536" y="3627"/>
                  <a:ext cx="512" cy="518"/>
                </a:xfrm>
                <a:prstGeom prst="rect">
                  <a:avLst/>
                </a:prstGeom>
                <a:noFill/>
                <a:ln w="7">
                  <a:solidFill>
                    <a:srgbClr val="A0A0A0"/>
                  </a:solidFill>
                  <a:miter lim="800000"/>
                  <a:headEnd/>
                  <a:tailEnd/>
                </a:ln>
              </p:spPr>
              <p:txBody>
                <a:bodyPr/>
                <a:lstStyle/>
                <a:p>
                  <a:endParaRPr lang="en-US"/>
                </a:p>
              </p:txBody>
            </p:sp>
          </p:grpSp>
          <p:grpSp>
            <p:nvGrpSpPr>
              <p:cNvPr id="16635" name="Group 462"/>
              <p:cNvGrpSpPr>
                <a:grpSpLocks/>
              </p:cNvGrpSpPr>
              <p:nvPr/>
            </p:nvGrpSpPr>
            <p:grpSpPr bwMode="auto">
              <a:xfrm>
                <a:off x="2048" y="3627"/>
                <a:ext cx="512" cy="518"/>
                <a:chOff x="2048" y="3627"/>
                <a:chExt cx="512" cy="518"/>
              </a:xfrm>
            </p:grpSpPr>
            <p:sp>
              <p:nvSpPr>
                <p:cNvPr id="16475" name="Rectangle 312"/>
                <p:cNvSpPr>
                  <a:spLocks noChangeArrowheads="1"/>
                </p:cNvSpPr>
                <p:nvPr/>
              </p:nvSpPr>
              <p:spPr bwMode="auto">
                <a:xfrm>
                  <a:off x="2091" y="3627"/>
                  <a:ext cx="426" cy="518"/>
                </a:xfrm>
                <a:prstGeom prst="rect">
                  <a:avLst/>
                </a:prstGeom>
                <a:noFill/>
                <a:ln w="9525">
                  <a:noFill/>
                  <a:miter lim="800000"/>
                  <a:headEnd/>
                  <a:tailEnd/>
                </a:ln>
              </p:spPr>
              <p:txBody>
                <a:bodyPr/>
                <a:lstStyle/>
                <a:p>
                  <a:r>
                    <a:rPr lang="en-US" b="0">
                      <a:cs typeface="Arial" charset="0"/>
                    </a:rPr>
                    <a:t>Pass</a:t>
                  </a:r>
                  <a:endParaRPr lang="en-US" b="0">
                    <a:cs typeface="Times New Roman" pitchFamily="18" charset="0"/>
                  </a:endParaRPr>
                </a:p>
                <a:p>
                  <a:pPr eaLnBrk="0" hangingPunct="0"/>
                  <a:endParaRPr lang="en-US" b="0">
                    <a:latin typeface="Times New Roman" pitchFamily="18" charset="0"/>
                  </a:endParaRPr>
                </a:p>
              </p:txBody>
            </p:sp>
            <p:sp>
              <p:nvSpPr>
                <p:cNvPr id="16476" name="Rectangle 461"/>
                <p:cNvSpPr>
                  <a:spLocks noChangeArrowheads="1"/>
                </p:cNvSpPr>
                <p:nvPr/>
              </p:nvSpPr>
              <p:spPr bwMode="auto">
                <a:xfrm>
                  <a:off x="2048" y="3627"/>
                  <a:ext cx="512" cy="518"/>
                </a:xfrm>
                <a:prstGeom prst="rect">
                  <a:avLst/>
                </a:prstGeom>
                <a:noFill/>
                <a:ln w="7">
                  <a:solidFill>
                    <a:srgbClr val="A0A0A0"/>
                  </a:solidFill>
                  <a:miter lim="800000"/>
                  <a:headEnd/>
                  <a:tailEnd/>
                </a:ln>
              </p:spPr>
              <p:txBody>
                <a:bodyPr/>
                <a:lstStyle/>
                <a:p>
                  <a:endParaRPr lang="en-US"/>
                </a:p>
              </p:txBody>
            </p:sp>
          </p:grpSp>
          <p:grpSp>
            <p:nvGrpSpPr>
              <p:cNvPr id="16636" name="Group 464"/>
              <p:cNvGrpSpPr>
                <a:grpSpLocks/>
              </p:cNvGrpSpPr>
              <p:nvPr/>
            </p:nvGrpSpPr>
            <p:grpSpPr bwMode="auto">
              <a:xfrm>
                <a:off x="2560" y="3627"/>
                <a:ext cx="512" cy="518"/>
                <a:chOff x="2560" y="3627"/>
                <a:chExt cx="512" cy="518"/>
              </a:xfrm>
            </p:grpSpPr>
            <p:sp>
              <p:nvSpPr>
                <p:cNvPr id="16473" name="Rectangle 313"/>
                <p:cNvSpPr>
                  <a:spLocks noChangeArrowheads="1"/>
                </p:cNvSpPr>
                <p:nvPr/>
              </p:nvSpPr>
              <p:spPr bwMode="auto">
                <a:xfrm>
                  <a:off x="2603" y="3627"/>
                  <a:ext cx="426" cy="518"/>
                </a:xfrm>
                <a:prstGeom prst="rect">
                  <a:avLst/>
                </a:prstGeom>
                <a:noFill/>
                <a:ln w="9525">
                  <a:noFill/>
                  <a:miter lim="800000"/>
                  <a:headEnd/>
                  <a:tailEnd/>
                </a:ln>
              </p:spPr>
              <p:txBody>
                <a:bodyPr/>
                <a:lstStyle/>
                <a:p>
                  <a:r>
                    <a:rPr lang="en-US" b="0">
                      <a:cs typeface="Arial" charset="0"/>
                    </a:rPr>
                    <a:t>Pass</a:t>
                  </a:r>
                  <a:endParaRPr lang="en-US" b="0">
                    <a:cs typeface="Times New Roman" pitchFamily="18" charset="0"/>
                  </a:endParaRPr>
                </a:p>
                <a:p>
                  <a:pPr eaLnBrk="0" hangingPunct="0"/>
                  <a:endParaRPr lang="en-US" b="0">
                    <a:latin typeface="Times New Roman" pitchFamily="18" charset="0"/>
                  </a:endParaRPr>
                </a:p>
              </p:txBody>
            </p:sp>
            <p:sp>
              <p:nvSpPr>
                <p:cNvPr id="16474" name="Rectangle 463"/>
                <p:cNvSpPr>
                  <a:spLocks noChangeArrowheads="1"/>
                </p:cNvSpPr>
                <p:nvPr/>
              </p:nvSpPr>
              <p:spPr bwMode="auto">
                <a:xfrm>
                  <a:off x="2560" y="3627"/>
                  <a:ext cx="512" cy="518"/>
                </a:xfrm>
                <a:prstGeom prst="rect">
                  <a:avLst/>
                </a:prstGeom>
                <a:noFill/>
                <a:ln w="7">
                  <a:solidFill>
                    <a:srgbClr val="A0A0A0"/>
                  </a:solidFill>
                  <a:miter lim="800000"/>
                  <a:headEnd/>
                  <a:tailEnd/>
                </a:ln>
              </p:spPr>
              <p:txBody>
                <a:bodyPr/>
                <a:lstStyle/>
                <a:p>
                  <a:endParaRPr lang="en-US"/>
                </a:p>
              </p:txBody>
            </p:sp>
          </p:grpSp>
          <p:grpSp>
            <p:nvGrpSpPr>
              <p:cNvPr id="16637" name="Group 466"/>
              <p:cNvGrpSpPr>
                <a:grpSpLocks/>
              </p:cNvGrpSpPr>
              <p:nvPr/>
            </p:nvGrpSpPr>
            <p:grpSpPr bwMode="auto">
              <a:xfrm>
                <a:off x="3072" y="3627"/>
                <a:ext cx="512" cy="518"/>
                <a:chOff x="3072" y="3627"/>
                <a:chExt cx="512" cy="518"/>
              </a:xfrm>
            </p:grpSpPr>
            <p:sp>
              <p:nvSpPr>
                <p:cNvPr id="16471" name="Rectangle 314"/>
                <p:cNvSpPr>
                  <a:spLocks noChangeArrowheads="1"/>
                </p:cNvSpPr>
                <p:nvPr/>
              </p:nvSpPr>
              <p:spPr bwMode="auto">
                <a:xfrm>
                  <a:off x="3115" y="3627"/>
                  <a:ext cx="426" cy="518"/>
                </a:xfrm>
                <a:prstGeom prst="rect">
                  <a:avLst/>
                </a:prstGeom>
                <a:noFill/>
                <a:ln w="9525">
                  <a:noFill/>
                  <a:miter lim="800000"/>
                  <a:headEnd/>
                  <a:tailEnd/>
                </a:ln>
              </p:spPr>
              <p:txBody>
                <a:bodyPr/>
                <a:lstStyle/>
                <a:p>
                  <a:r>
                    <a:rPr lang="en-US" b="0">
                      <a:cs typeface="Arial" charset="0"/>
                    </a:rPr>
                    <a:t>Fail</a:t>
                  </a:r>
                  <a:endParaRPr lang="en-US" b="0">
                    <a:cs typeface="Times New Roman" pitchFamily="18" charset="0"/>
                  </a:endParaRPr>
                </a:p>
                <a:p>
                  <a:pPr eaLnBrk="0" hangingPunct="0"/>
                  <a:endParaRPr lang="en-US" b="0">
                    <a:latin typeface="Times New Roman" pitchFamily="18" charset="0"/>
                  </a:endParaRPr>
                </a:p>
              </p:txBody>
            </p:sp>
            <p:sp>
              <p:nvSpPr>
                <p:cNvPr id="16472" name="Rectangle 465"/>
                <p:cNvSpPr>
                  <a:spLocks noChangeArrowheads="1"/>
                </p:cNvSpPr>
                <p:nvPr/>
              </p:nvSpPr>
              <p:spPr bwMode="auto">
                <a:xfrm>
                  <a:off x="3072" y="3627"/>
                  <a:ext cx="512" cy="518"/>
                </a:xfrm>
                <a:prstGeom prst="rect">
                  <a:avLst/>
                </a:prstGeom>
                <a:noFill/>
                <a:ln w="7">
                  <a:solidFill>
                    <a:srgbClr val="A0A0A0"/>
                  </a:solidFill>
                  <a:miter lim="800000"/>
                  <a:headEnd/>
                  <a:tailEnd/>
                </a:ln>
              </p:spPr>
              <p:txBody>
                <a:bodyPr/>
                <a:lstStyle/>
                <a:p>
                  <a:endParaRPr lang="en-US"/>
                </a:p>
              </p:txBody>
            </p:sp>
          </p:grpSp>
          <p:grpSp>
            <p:nvGrpSpPr>
              <p:cNvPr id="16638" name="Group 468"/>
              <p:cNvGrpSpPr>
                <a:grpSpLocks/>
              </p:cNvGrpSpPr>
              <p:nvPr/>
            </p:nvGrpSpPr>
            <p:grpSpPr bwMode="auto">
              <a:xfrm>
                <a:off x="3584" y="3627"/>
                <a:ext cx="512" cy="518"/>
                <a:chOff x="3584" y="3627"/>
                <a:chExt cx="512" cy="518"/>
              </a:xfrm>
            </p:grpSpPr>
            <p:sp>
              <p:nvSpPr>
                <p:cNvPr id="16469" name="Rectangle 315"/>
                <p:cNvSpPr>
                  <a:spLocks noChangeArrowheads="1"/>
                </p:cNvSpPr>
                <p:nvPr/>
              </p:nvSpPr>
              <p:spPr bwMode="auto">
                <a:xfrm>
                  <a:off x="3627" y="3627"/>
                  <a:ext cx="426" cy="518"/>
                </a:xfrm>
                <a:prstGeom prst="rect">
                  <a:avLst/>
                </a:prstGeom>
                <a:noFill/>
                <a:ln w="9525">
                  <a:noFill/>
                  <a:miter lim="800000"/>
                  <a:headEnd/>
                  <a:tailEnd/>
                </a:ln>
              </p:spPr>
              <p:txBody>
                <a:bodyPr/>
                <a:lstStyle/>
                <a:p>
                  <a:r>
                    <a:rPr lang="en-US" b="0">
                      <a:cs typeface="Arial" charset="0"/>
                    </a:rPr>
                    <a:t>Fail</a:t>
                  </a:r>
                  <a:endParaRPr lang="en-US" b="0">
                    <a:cs typeface="Times New Roman" pitchFamily="18" charset="0"/>
                  </a:endParaRPr>
                </a:p>
                <a:p>
                  <a:pPr eaLnBrk="0" hangingPunct="0"/>
                  <a:endParaRPr lang="en-US" b="0">
                    <a:latin typeface="Times New Roman" pitchFamily="18" charset="0"/>
                  </a:endParaRPr>
                </a:p>
              </p:txBody>
            </p:sp>
            <p:sp>
              <p:nvSpPr>
                <p:cNvPr id="16470" name="Rectangle 467"/>
                <p:cNvSpPr>
                  <a:spLocks noChangeArrowheads="1"/>
                </p:cNvSpPr>
                <p:nvPr/>
              </p:nvSpPr>
              <p:spPr bwMode="auto">
                <a:xfrm>
                  <a:off x="3584" y="3627"/>
                  <a:ext cx="512" cy="518"/>
                </a:xfrm>
                <a:prstGeom prst="rect">
                  <a:avLst/>
                </a:prstGeom>
                <a:noFill/>
                <a:ln w="7">
                  <a:solidFill>
                    <a:srgbClr val="A0A0A0"/>
                  </a:solidFill>
                  <a:miter lim="800000"/>
                  <a:headEnd/>
                  <a:tailEnd/>
                </a:ln>
              </p:spPr>
              <p:txBody>
                <a:bodyPr/>
                <a:lstStyle/>
                <a:p>
                  <a:endParaRPr lang="en-US"/>
                </a:p>
              </p:txBody>
            </p:sp>
          </p:grpSp>
          <p:grpSp>
            <p:nvGrpSpPr>
              <p:cNvPr id="16639" name="Group 470"/>
              <p:cNvGrpSpPr>
                <a:grpSpLocks/>
              </p:cNvGrpSpPr>
              <p:nvPr/>
            </p:nvGrpSpPr>
            <p:grpSpPr bwMode="auto">
              <a:xfrm>
                <a:off x="4096" y="3627"/>
                <a:ext cx="512" cy="518"/>
                <a:chOff x="4096" y="3627"/>
                <a:chExt cx="512" cy="518"/>
              </a:xfrm>
            </p:grpSpPr>
            <p:sp>
              <p:nvSpPr>
                <p:cNvPr id="16467" name="Rectangle 316"/>
                <p:cNvSpPr>
                  <a:spLocks noChangeArrowheads="1"/>
                </p:cNvSpPr>
                <p:nvPr/>
              </p:nvSpPr>
              <p:spPr bwMode="auto">
                <a:xfrm>
                  <a:off x="4139" y="3627"/>
                  <a:ext cx="426" cy="518"/>
                </a:xfrm>
                <a:prstGeom prst="rect">
                  <a:avLst/>
                </a:prstGeom>
                <a:noFill/>
                <a:ln w="9525">
                  <a:noFill/>
                  <a:miter lim="800000"/>
                  <a:headEnd/>
                  <a:tailEnd/>
                </a:ln>
              </p:spPr>
              <p:txBody>
                <a:bodyPr/>
                <a:lstStyle/>
                <a:p>
                  <a:r>
                    <a:rPr lang="en-US" b="0">
                      <a:cs typeface="Arial" charset="0"/>
                    </a:rPr>
                    <a:t>Fail</a:t>
                  </a:r>
                  <a:endParaRPr lang="en-US" b="0">
                    <a:cs typeface="Times New Roman" pitchFamily="18" charset="0"/>
                  </a:endParaRPr>
                </a:p>
                <a:p>
                  <a:pPr eaLnBrk="0" hangingPunct="0"/>
                  <a:endParaRPr lang="en-US" b="0">
                    <a:latin typeface="Times New Roman" pitchFamily="18" charset="0"/>
                  </a:endParaRPr>
                </a:p>
              </p:txBody>
            </p:sp>
            <p:sp>
              <p:nvSpPr>
                <p:cNvPr id="16468" name="Rectangle 469"/>
                <p:cNvSpPr>
                  <a:spLocks noChangeArrowheads="1"/>
                </p:cNvSpPr>
                <p:nvPr/>
              </p:nvSpPr>
              <p:spPr bwMode="auto">
                <a:xfrm>
                  <a:off x="4096" y="3627"/>
                  <a:ext cx="512" cy="518"/>
                </a:xfrm>
                <a:prstGeom prst="rect">
                  <a:avLst/>
                </a:prstGeom>
                <a:noFill/>
                <a:ln w="7">
                  <a:solidFill>
                    <a:srgbClr val="A0A0A0"/>
                  </a:solidFill>
                  <a:miter lim="800000"/>
                  <a:headEnd/>
                  <a:tailEnd/>
                </a:ln>
              </p:spPr>
              <p:txBody>
                <a:bodyPr/>
                <a:lstStyle/>
                <a:p>
                  <a:endParaRPr lang="en-US"/>
                </a:p>
              </p:txBody>
            </p:sp>
          </p:grpSp>
        </p:grpSp>
        <p:sp>
          <p:nvSpPr>
            <p:cNvPr id="16389" name="Rectangle 472"/>
            <p:cNvSpPr>
              <a:spLocks noChangeArrowheads="1"/>
            </p:cNvSpPr>
            <p:nvPr/>
          </p:nvSpPr>
          <p:spPr bwMode="auto">
            <a:xfrm>
              <a:off x="-3" y="-3"/>
              <a:ext cx="4614" cy="4151"/>
            </a:xfrm>
            <a:prstGeom prst="rect">
              <a:avLst/>
            </a:prstGeom>
            <a:noFill/>
            <a:ln w="11112">
              <a:solidFill>
                <a:srgbClr val="A0A0A0"/>
              </a:solidFill>
              <a:miter lim="800000"/>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subTnLst>
                                    <p:animClr>
                                      <p:cBhvr override="childStyle">
                                        <p:cTn dur="1" fill="hold" display="0" masterRel="nextClick" afterEffect="1"/>
                                        <p:tgtEl>
                                          <p:spTgt spid="2"/>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cs typeface="Arial" charset="0"/>
              </a:rPr>
              <a:t>Median Voter Model</a:t>
            </a:r>
          </a:p>
        </p:txBody>
      </p:sp>
      <p:sp>
        <p:nvSpPr>
          <p:cNvPr id="48131" name="Rectangle 3"/>
          <p:cNvSpPr>
            <a:spLocks noGrp="1" noChangeArrowheads="1"/>
          </p:cNvSpPr>
          <p:nvPr>
            <p:ph type="body" idx="1"/>
          </p:nvPr>
        </p:nvSpPr>
        <p:spPr/>
        <p:txBody>
          <a:bodyPr/>
          <a:lstStyle/>
          <a:p>
            <a:pPr eaLnBrk="1" hangingPunct="1"/>
            <a:r>
              <a:rPr lang="en-US" smtClean="0">
                <a:latin typeface="Arial" charset="0"/>
                <a:cs typeface="Arial" charset="0"/>
              </a:rPr>
              <a:t>The </a:t>
            </a:r>
            <a:r>
              <a:rPr lang="en-US" smtClean="0">
                <a:solidFill>
                  <a:srgbClr val="660066"/>
                </a:solidFill>
                <a:latin typeface="Arial" charset="0"/>
                <a:cs typeface="Arial" charset="0"/>
              </a:rPr>
              <a:t>median voter model</a:t>
            </a:r>
            <a:r>
              <a:rPr lang="en-US" smtClean="0">
                <a:latin typeface="Arial" charset="0"/>
                <a:cs typeface="Arial" charset="0"/>
              </a:rPr>
              <a:t> assumes that the voter whose most-preferred outcome is the median of the most-preferred political outcomes of all those voting will become the political equilibrium.</a:t>
            </a:r>
            <a:r>
              <a:rPr lang="en-US" smtClean="0"/>
              <a:t> </a:t>
            </a:r>
          </a:p>
          <a:p>
            <a:pPr eaLnBrk="1" hangingPunct="1"/>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en-US" smtClean="0">
                <a:cs typeface="Arial" charset="0"/>
              </a:rPr>
              <a:t>Implications of Median Voter Model</a:t>
            </a:r>
          </a:p>
        </p:txBody>
      </p:sp>
      <p:sp>
        <p:nvSpPr>
          <p:cNvPr id="50179" name="Rectangle 3"/>
          <p:cNvSpPr>
            <a:spLocks noGrp="1" noChangeArrowheads="1"/>
          </p:cNvSpPr>
          <p:nvPr>
            <p:ph type="body" idx="1"/>
          </p:nvPr>
        </p:nvSpPr>
        <p:spPr/>
        <p:txBody>
          <a:bodyPr/>
          <a:lstStyle/>
          <a:p>
            <a:pPr eaLnBrk="1" hangingPunct="1"/>
            <a:r>
              <a:rPr lang="en-US" smtClean="0">
                <a:latin typeface="Arial" charset="0"/>
                <a:cs typeface="Arial" charset="0"/>
              </a:rPr>
              <a:t>Only the median voter gets his most-preferred outcome (not 51% of voters). </a:t>
            </a:r>
          </a:p>
          <a:p>
            <a:pPr eaLnBrk="1" hangingPunct="1"/>
            <a:r>
              <a:rPr lang="en-US" smtClean="0">
                <a:latin typeface="Arial" charset="0"/>
                <a:cs typeface="Arial" charset="0"/>
              </a:rPr>
              <a:t>Others get too little or too much.</a:t>
            </a:r>
          </a:p>
          <a:p>
            <a:pPr eaLnBrk="1" hangingPunct="1"/>
            <a:r>
              <a:rPr lang="en-US" smtClean="0">
                <a:latin typeface="Arial" charset="0"/>
                <a:cs typeface="Arial" charset="0"/>
              </a:rPr>
              <a:t>The greater the dispersion, the greater the dissatisfaction</a:t>
            </a:r>
          </a:p>
          <a:p>
            <a:pPr eaLnBrk="1" hangingPunct="1"/>
            <a:r>
              <a:rPr lang="en-US" smtClean="0">
                <a:latin typeface="Arial" charset="0"/>
                <a:cs typeface="Arial" charset="0"/>
              </a:rPr>
              <a:t>The more voters’ preferences are clustered, the greater the satisfaction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left)">
                                      <p:cBhvr>
                                        <p:cTn id="7" dur="500"/>
                                        <p:tgtEl>
                                          <p:spTgt spid="5017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animEffect transition="in" filter="wipe(left)">
                                      <p:cBhvr>
                                        <p:cTn id="11" dur="500"/>
                                        <p:tgtEl>
                                          <p:spTgt spid="5017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0179">
                                            <p:txEl>
                                              <p:pRg st="2" end="2"/>
                                            </p:txEl>
                                          </p:spTgt>
                                        </p:tgtEl>
                                        <p:attrNameLst>
                                          <p:attrName>style.visibility</p:attrName>
                                        </p:attrNameLst>
                                      </p:cBhvr>
                                      <p:to>
                                        <p:strVal val="visible"/>
                                      </p:to>
                                    </p:set>
                                    <p:animEffect transition="in" filter="wipe(left)">
                                      <p:cBhvr>
                                        <p:cTn id="15" dur="500"/>
                                        <p:tgtEl>
                                          <p:spTgt spid="5017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animEffect transition="in" filter="wipe(left)">
                                      <p:cBhvr>
                                        <p:cTn id="19"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cs typeface="Arial" charset="0"/>
              </a:rPr>
              <a:t>Political Externalities</a:t>
            </a:r>
          </a:p>
        </p:txBody>
      </p:sp>
      <p:sp>
        <p:nvSpPr>
          <p:cNvPr id="49155" name="Rectangle 3"/>
          <p:cNvSpPr>
            <a:spLocks noGrp="1" noChangeArrowheads="1"/>
          </p:cNvSpPr>
          <p:nvPr>
            <p:ph type="body" idx="1"/>
          </p:nvPr>
        </p:nvSpPr>
        <p:spPr/>
        <p:txBody>
          <a:bodyPr/>
          <a:lstStyle/>
          <a:p>
            <a:pPr eaLnBrk="1" hangingPunct="1">
              <a:lnSpc>
                <a:spcPct val="90000"/>
              </a:lnSpc>
            </a:pPr>
            <a:r>
              <a:rPr lang="en-US" sz="2800" smtClean="0">
                <a:solidFill>
                  <a:srgbClr val="660066"/>
                </a:solidFill>
                <a:latin typeface="Arial" charset="0"/>
                <a:cs typeface="Arial" charset="0"/>
              </a:rPr>
              <a:t>Political Externalities</a:t>
            </a:r>
            <a:r>
              <a:rPr lang="en-US" sz="2800" smtClean="0">
                <a:latin typeface="Arial" charset="0"/>
                <a:cs typeface="Arial" charset="0"/>
              </a:rPr>
              <a:t> are the losses in well-being that occur when voters do not obtain their most-preferred outcomes given their tax shares.</a:t>
            </a:r>
          </a:p>
          <a:p>
            <a:pPr eaLnBrk="1" hangingPunct="1">
              <a:lnSpc>
                <a:spcPct val="90000"/>
              </a:lnSpc>
            </a:pPr>
            <a:r>
              <a:rPr lang="en-US" sz="2800" smtClean="0">
                <a:latin typeface="Arial" charset="0"/>
                <a:cs typeface="Arial" charset="0"/>
              </a:rPr>
              <a:t>Equal to zero if tax shares are adjusted to marginal benefits</a:t>
            </a:r>
          </a:p>
          <a:p>
            <a:pPr eaLnBrk="1" hangingPunct="1">
              <a:lnSpc>
                <a:spcPct val="90000"/>
              </a:lnSpc>
            </a:pPr>
            <a:r>
              <a:rPr lang="en-US" sz="2800" smtClean="0">
                <a:latin typeface="Arial" charset="0"/>
                <a:cs typeface="Arial" charset="0"/>
              </a:rPr>
              <a:t>Political externalities don’t exist under unanimous consent.</a:t>
            </a:r>
          </a:p>
          <a:p>
            <a:pPr eaLnBrk="1" hangingPunct="1">
              <a:lnSpc>
                <a:spcPct val="90000"/>
              </a:lnSpc>
            </a:pPr>
            <a:r>
              <a:rPr lang="en-US" sz="2800" smtClean="0">
                <a:latin typeface="Arial" charset="0"/>
                <a:cs typeface="Arial" charset="0"/>
              </a:rPr>
              <a:t>More inclusive majorities protect minorities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left)">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left)">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left)">
                                      <p:cBhvr>
                                        <p:cTn id="19" dur="500"/>
                                        <p:tgtEl>
                                          <p:spTgt spid="4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cs typeface="Arial" charset="0"/>
              </a:rPr>
              <a:t>Political Transactions Costs</a:t>
            </a:r>
          </a:p>
        </p:txBody>
      </p:sp>
      <p:sp>
        <p:nvSpPr>
          <p:cNvPr id="52227" name="Rectangle 3"/>
          <p:cNvSpPr>
            <a:spLocks noGrp="1" noChangeArrowheads="1"/>
          </p:cNvSpPr>
          <p:nvPr>
            <p:ph type="body" idx="1"/>
          </p:nvPr>
        </p:nvSpPr>
        <p:spPr/>
        <p:txBody>
          <a:bodyPr/>
          <a:lstStyle/>
          <a:p>
            <a:pPr eaLnBrk="1" hangingPunct="1"/>
            <a:r>
              <a:rPr lang="en-US" sz="2800" smtClean="0">
                <a:solidFill>
                  <a:srgbClr val="660066"/>
                </a:solidFill>
                <a:latin typeface="Arial" charset="0"/>
                <a:cs typeface="Arial" charset="0"/>
              </a:rPr>
              <a:t>Political Transactions Costs</a:t>
            </a:r>
            <a:r>
              <a:rPr lang="en-US" sz="2800" smtClean="0">
                <a:latin typeface="Arial" charset="0"/>
                <a:cs typeface="Arial" charset="0"/>
              </a:rPr>
              <a:t> are the measure of the value of time, effort, or other resources expended to reach or enforce a collective agreement.</a:t>
            </a:r>
          </a:p>
          <a:p>
            <a:pPr eaLnBrk="1" hangingPunct="1"/>
            <a:r>
              <a:rPr lang="en-US" sz="2800" smtClean="0">
                <a:latin typeface="Arial" charset="0"/>
                <a:cs typeface="Arial" charset="0"/>
              </a:rPr>
              <a:t>Citizens must weigh political externalities and political transaction costs</a:t>
            </a:r>
          </a:p>
          <a:p>
            <a:pPr eaLnBrk="1" hangingPunct="1"/>
            <a:r>
              <a:rPr lang="en-US" sz="2800" smtClean="0">
                <a:latin typeface="Arial" charset="0"/>
                <a:cs typeface="Arial" charset="0"/>
              </a:rPr>
              <a:t>Representative government economize on political transaction costs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wipe(left)">
                                      <p:cBhvr>
                                        <p:cTn id="7" dur="500"/>
                                        <p:tgtEl>
                                          <p:spTgt spid="5222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animEffect transition="in" filter="wipe(left)">
                                      <p:cBhvr>
                                        <p:cTn id="11" dur="500"/>
                                        <p:tgtEl>
                                          <p:spTgt spid="5222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animEffect transition="in" filter="wipe(left)">
                                      <p:cBhvr>
                                        <p:cTn id="15"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TotalTime>
  <Words>754</Words>
  <Application>Microsoft Office PowerPoint</Application>
  <PresentationFormat>On-screen Show (4:3)</PresentationFormat>
  <Paragraphs>190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Public Finance  (MPA405)</vt:lpstr>
      <vt:lpstr>Lecture 8: Public Choice and the Political Process</vt:lpstr>
      <vt:lpstr>Intro</vt:lpstr>
      <vt:lpstr>Plan</vt:lpstr>
      <vt:lpstr>I – Supply of public goods </vt:lpstr>
      <vt:lpstr>The Supply of Public Goods Through Political Institutions</vt:lpstr>
      <vt:lpstr>Political Equilibrium</vt:lpstr>
      <vt:lpstr>Tax Shares or tax prices</vt:lpstr>
      <vt:lpstr>Slide 9</vt:lpstr>
      <vt:lpstr>Individual's Choice</vt:lpstr>
      <vt:lpstr>The Most Preferred Political Outcome of A Voter</vt:lpstr>
      <vt:lpstr>The Choice to Vote or Not</vt:lpstr>
      <vt:lpstr>Determinants of Political Equilibrium </vt:lpstr>
      <vt:lpstr>II – Equilibrium model (majority rule)  </vt:lpstr>
      <vt:lpstr>Political Equilibrium Under Majority Rule With Equal Tax Shares</vt:lpstr>
      <vt:lpstr>Voting to Provide Security Protection and Election Result under Simple Majority Rule </vt:lpstr>
      <vt:lpstr>Median Voter Model</vt:lpstr>
      <vt:lpstr>Implications of Median Voter Model</vt:lpstr>
      <vt:lpstr>Political Externalities</vt:lpstr>
      <vt:lpstr>Political Transactions Costs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  (MPA405)</dc:title>
  <dc:creator>Mughal</dc:creator>
  <cp:lastModifiedBy>NTS</cp:lastModifiedBy>
  <cp:revision>51</cp:revision>
  <dcterms:created xsi:type="dcterms:W3CDTF">2014-07-03T06:24:22Z</dcterms:created>
  <dcterms:modified xsi:type="dcterms:W3CDTF">2014-07-03T17:28:21Z</dcterms:modified>
</cp:coreProperties>
</file>