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1927C-D86B-4E3C-8453-3A5FAD655B78}" type="datetimeFigureOut">
              <a:rPr lang="en-GB" smtClean="0"/>
              <a:pPr/>
              <a:t>13/07/2014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195B2-1197-469E-997B-300EC88BD86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u="sng" dirty="0" smtClean="0">
                <a:latin typeface="Arial" pitchFamily="34" charset="0"/>
                <a:cs typeface="Arial" pitchFamily="34" charset="0"/>
              </a:rPr>
              <a:t>Public Policy Analysis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MPA 404       Lecture 28</a:t>
            </a:r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800" i="1" u="sng" dirty="0" smtClean="0">
                <a:latin typeface="Arial" pitchFamily="34" charset="0"/>
                <a:cs typeface="Arial" pitchFamily="34" charset="0"/>
              </a:rPr>
              <a:t>Application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The IE and SE plus the TE.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happens when the price of oil and electricity changes? Would a rebate help?</a:t>
            </a:r>
            <a:endParaRPr lang="en-GB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33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Public Policy Analysis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Policy Analysis</dc:title>
  <dc:creator>Shahid Mehmood</dc:creator>
  <cp:lastModifiedBy>stdc_lp</cp:lastModifiedBy>
  <cp:revision>36</cp:revision>
  <dcterms:created xsi:type="dcterms:W3CDTF">2014-07-12T20:54:05Z</dcterms:created>
  <dcterms:modified xsi:type="dcterms:W3CDTF">2014-07-13T18:54:30Z</dcterms:modified>
</cp:coreProperties>
</file>