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E10A8-8C6C-43B5-BAB3-172922938ED2}" type="datetimeFigureOut">
              <a:rPr lang="en-GB" smtClean="0"/>
              <a:pPr/>
              <a:t>11/07/2014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C7C7F-67B3-43E1-96D4-08A5AD01FFF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u="sng" dirty="0" smtClean="0">
                <a:latin typeface="Arial" pitchFamily="34" charset="0"/>
                <a:cs typeface="Arial" pitchFamily="34" charset="0"/>
              </a:rPr>
              <a:t>Previous Lecture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MPA 404       Lecture 23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Previous Lecture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Risk Analysis and various types of steps involved in its construction.</a:t>
            </a:r>
          </a:p>
          <a:p>
            <a:pPr>
              <a:buFont typeface="Wingdings" pitchFamily="2" charset="2"/>
              <a:buChar char="v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An example of how to conduct a risk assessment analysis </a:t>
            </a:r>
          </a:p>
          <a:p>
            <a:pPr>
              <a:buFont typeface="Wingdings" pitchFamily="2" charset="2"/>
              <a:buChar char="v"/>
            </a:pP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Graphical illustration of consumer and producer surplus in lieu of government's tax on imports</a:t>
            </a:r>
            <a:endParaRPr lang="en-GB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Tariff and Quota Graphical analysis continued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Graphs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u="sng" dirty="0" smtClean="0">
                <a:latin typeface="Arial" pitchFamily="34" charset="0"/>
                <a:cs typeface="Arial" pitchFamily="34" charset="0"/>
              </a:rPr>
              <a:t>Game Theory</a:t>
            </a:r>
            <a:endParaRPr lang="en-GB" sz="2400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The Prisoner’s Dilemma illustrated</a:t>
            </a:r>
            <a:endParaRPr lang="en-GB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57</Words>
  <Application>Microsoft Office PowerPoint</Application>
  <PresentationFormat>On-screen Show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Previous Lecture</vt:lpstr>
      <vt:lpstr>Previous Lecture</vt:lpstr>
      <vt:lpstr>Tariff and Quota Graphical analysis continued</vt:lpstr>
      <vt:lpstr>Game Theory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Previous Lecture</dc:title>
  <dc:creator>Shahid Mehmood</dc:creator>
  <cp:lastModifiedBy>stdc_lp</cp:lastModifiedBy>
  <cp:revision>22</cp:revision>
  <dcterms:created xsi:type="dcterms:W3CDTF">2014-07-10T21:59:06Z</dcterms:created>
  <dcterms:modified xsi:type="dcterms:W3CDTF">2014-07-11T20:05:53Z</dcterms:modified>
</cp:coreProperties>
</file>