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6673-5039-4C96-B40C-B333BFFCED7C}" type="datetimeFigureOut">
              <a:rPr lang="en-GB" smtClean="0"/>
              <a:pPr/>
              <a:t>10/07/2014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3F8B4-4ADD-4A62-A3C9-78699CFFB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ytimes.com/2008/02/02/world/europe/02bags.html?pagewanted=all&amp;_r=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Public Policy Analysis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MPA 404       </a:t>
            </a:r>
            <a:r>
              <a:rPr lang="en-US"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Lecture 19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Previous Lecture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Went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through the graphical description of producer surplus again.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Shortcomings of competitive optimal and general equilibrium models.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 brief introduction to the concept of elasticity.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800" u="sng" dirty="0" smtClean="0">
                <a:latin typeface="Arial" pitchFamily="34" charset="0"/>
                <a:cs typeface="Arial" pitchFamily="34" charset="0"/>
              </a:rPr>
              <a:t>How a tax can have a positive impact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We analyzed the problem of tax incidences and its implication for levying taxes. But more than the consumer and the producer, perhaps its important to look a the end result from other perspectives. </a:t>
            </a:r>
          </a:p>
          <a:p>
            <a:pPr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Read the article ‘</a:t>
            </a:r>
            <a:r>
              <a:rPr lang="en-GB" sz="1800" i="1" u="sng" dirty="0" smtClean="0">
                <a:latin typeface="Arial" pitchFamily="34" charset="0"/>
                <a:cs typeface="Arial" pitchFamily="34" charset="0"/>
              </a:rPr>
              <a:t>Motivated by a Tax, Irish Spurn Plastic Bags</a:t>
            </a:r>
            <a:r>
              <a:rPr lang="en-GB" sz="1800" dirty="0" smtClean="0"/>
              <a:t>’, @ </a:t>
            </a:r>
            <a:r>
              <a:rPr lang="en-GB" sz="1800" dirty="0" smtClean="0">
                <a:hlinkClick r:id="rId2"/>
              </a:rPr>
              <a:t>http://www.nytimes.com/2008/02/02/world/europe/02bags.html?pagewanted=all&amp;_r=0</a:t>
            </a:r>
            <a:endParaRPr lang="en-GB" sz="1800" dirty="0" smtClean="0"/>
          </a:p>
          <a:p>
            <a:pPr>
              <a:buFont typeface="Wingdings" pitchFamily="2" charset="2"/>
              <a:buChar char="Ø"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This article is about the end result of a taxation policy that was designed from an environmental perspective.</a:t>
            </a:r>
            <a:endParaRPr lang="en-GB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Let’s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do a  graphical analysis to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based on elasticity.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What does the above graphical analysis tell us? And what lessons does it hold for the tax policy? The key insight is that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it is the relative elasticity's of demand and supply that should help in deciding which good to tax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and by how much?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Why is petroleum taxed so heavily in Pakistan?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189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Public Policy Analysis</vt:lpstr>
      <vt:lpstr>Previous Lecture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Policy Analysis</dc:title>
  <dc:creator>Shahid Mehmood</dc:creator>
  <cp:lastModifiedBy>NTS</cp:lastModifiedBy>
  <cp:revision>64</cp:revision>
  <dcterms:created xsi:type="dcterms:W3CDTF">2014-07-09T15:26:59Z</dcterms:created>
  <dcterms:modified xsi:type="dcterms:W3CDTF">2014-07-10T07:06:00Z</dcterms:modified>
</cp:coreProperties>
</file>