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BE7AD-D91F-4F73-A23D-A42F214962E7}" type="datetimeFigureOut">
              <a:rPr lang="en-GB" smtClean="0"/>
              <a:pPr/>
              <a:t>09/07/2014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CB768-D9BD-4259-AB0C-3BBCD8ABD2B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Public Policy Analysis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MPA 404       Lecture 17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u="sng" dirty="0" smtClean="0">
                <a:latin typeface="Arial" pitchFamily="34" charset="0"/>
                <a:cs typeface="Arial" pitchFamily="34" charset="0"/>
              </a:rPr>
              <a:t>Previous Lecture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u="sng" dirty="0" smtClean="0">
                <a:latin typeface="Arial" pitchFamily="34" charset="0"/>
                <a:cs typeface="Arial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competitive economic framework and pareto optimality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Graphical analysis of total social surplus and demonstration of consumer surplus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Compensating and equivalent variation and their graphical presentation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Constructing demand schedules for questions related to surpluses and resulting public policy </a:t>
            </a:r>
          </a:p>
          <a:p>
            <a:pPr>
              <a:buFont typeface="Wingdings" pitchFamily="2" charset="2"/>
              <a:buChar char="q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Greenhouse gas emissions</a:t>
            </a:r>
          </a:p>
          <a:p>
            <a:pPr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Discussion: Global warming question, the private sector, incomplete market and government’s intervention.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Producer Surplus calculation</a:t>
            </a:r>
          </a:p>
          <a:p>
            <a:pPr>
              <a:buFont typeface="Wingdings" pitchFamily="2" charset="2"/>
              <a:buChar char="q"/>
            </a:pPr>
            <a:endParaRPr lang="en-US" sz="1800" u="sng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Distinguish between Economic profit and Accounting profit, Average cost (AC) and marginal cost (MC).</a:t>
            </a:r>
          </a:p>
          <a:p>
            <a:pPr>
              <a:buFont typeface="Wingdings" pitchFamily="2" charset="2"/>
              <a:buChar char="q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Why equilibrium turns out to be best in terms of </a:t>
            </a:r>
            <a:r>
              <a:rPr lang="en-US" sz="1800" smtClean="0">
                <a:latin typeface="Arial" pitchFamily="34" charset="0"/>
                <a:cs typeface="Arial" pitchFamily="34" charset="0"/>
              </a:rPr>
              <a:t>social surplus?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The concept of elasticity</a:t>
            </a:r>
          </a:p>
          <a:p>
            <a:pPr>
              <a:buNone/>
            </a:pPr>
            <a:endParaRPr lang="en-GB" sz="20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105</Words>
  <Application>Microsoft Office PowerPoint</Application>
  <PresentationFormat>On-screen Show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Public Policy Analysis</vt:lpstr>
      <vt:lpstr>Previous Lecture 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Policy Analysis</dc:title>
  <dc:creator>Shahid Mehmood</dc:creator>
  <cp:lastModifiedBy>NTS</cp:lastModifiedBy>
  <cp:revision>19</cp:revision>
  <dcterms:created xsi:type="dcterms:W3CDTF">2014-07-09T02:28:31Z</dcterms:created>
  <dcterms:modified xsi:type="dcterms:W3CDTF">2014-07-09T07:25:48Z</dcterms:modified>
</cp:coreProperties>
</file>