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9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1" r:id="rId22"/>
    <p:sldId id="290" r:id="rId23"/>
    <p:sldId id="292" r:id="rId24"/>
    <p:sldId id="293" r:id="rId25"/>
    <p:sldId id="294" r:id="rId26"/>
    <p:sldId id="295" r:id="rId27"/>
    <p:sldId id="296" r:id="rId28"/>
    <p:sldId id="297" r:id="rId29"/>
    <p:sldId id="27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06-Dec-13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06-Dec-13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06-Dec-13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06-Dec-13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06-Dec-13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06-Dec-13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06-Dec-13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06-Dec-13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06-Dec-13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06-Dec-13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06-Dec-13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62198-2D6D-4E1C-B53A-4B901E16A908}" type="datetimeFigureOut">
              <a:rPr lang="en-US" smtClean="0"/>
              <a:pPr/>
              <a:t>06-Dec-13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Last Topic - Differences between Constitutional &amp; Administrative Law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en-US" b="1" dirty="0" smtClean="0"/>
              <a:t>Constitutional law and administrative law both are concerned with functions of government, both are a part of public law in the modern state and the sources of the both are the same – THE PUBLIC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Fundamental Constitutional and Administrative Concepts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lvl="0" algn="l"/>
            <a:r>
              <a:rPr lang="en-US" b="1" dirty="0" smtClean="0"/>
              <a:t>Meaning</a:t>
            </a:r>
          </a:p>
          <a:p>
            <a:pPr lvl="0" algn="l"/>
            <a:r>
              <a:rPr lang="en-US" b="1" dirty="0" smtClean="0"/>
              <a:t>Scope</a:t>
            </a:r>
          </a:p>
          <a:p>
            <a:pPr lvl="0" algn="l"/>
            <a:r>
              <a:rPr lang="en-US" b="1" dirty="0" smtClean="0"/>
              <a:t>Sources of Governmental Power </a:t>
            </a:r>
          </a:p>
          <a:p>
            <a:pPr lvl="0" algn="l"/>
            <a:r>
              <a:rPr lang="en-US" b="1" dirty="0" smtClean="0"/>
              <a:t>Parliamentary Legislation </a:t>
            </a:r>
          </a:p>
          <a:p>
            <a:pPr algn="l"/>
            <a:r>
              <a:rPr lang="en-US" b="1" dirty="0" smtClean="0"/>
              <a:t>Delegated Legislation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Fundamental 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The fundamental law, written or unwritten, that establishes the character of a government by defining the basic principles to which a society must obey the rules</a:t>
            </a:r>
            <a:endParaRPr lang="en-U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Fundamental 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The philosopher Aristotle (384–322 </a:t>
            </a:r>
            <a:r>
              <a:rPr lang="en-US" b="1" dirty="0" err="1" smtClean="0"/>
              <a:t>b.c</a:t>
            </a:r>
            <a:r>
              <a:rPr lang="en-US" b="1" dirty="0" smtClean="0"/>
              <a:t>.), in his work Politics, analyzed over 150 Greek Constitutions</a:t>
            </a:r>
            <a:endParaRPr 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66850"/>
          </a:xfrm>
        </p:spPr>
        <p:txBody>
          <a:bodyPr/>
          <a:lstStyle/>
          <a:p>
            <a:pPr algn="r"/>
            <a:r>
              <a:rPr lang="en-US" dirty="0" smtClean="0"/>
              <a:t>Fundamental 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35814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Laws, as distinct from the frame of the constitution, are the rules by which the magistrates should exercise their powers, and should watch and check misbehaver</a:t>
            </a:r>
            <a:endParaRPr lang="en-US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Fundamental 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Constitutions such as that of the United States, created in 1787, were influenced by the ancient Greek models</a:t>
            </a:r>
            <a:endParaRPr lang="en-US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Meaning of Fundamental Constitutional and Administrative Concepts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b="1" dirty="0" smtClean="0"/>
              <a:t>Administrative law is the body of law that governs the activities of administrative agencies of the government </a:t>
            </a:r>
            <a:endParaRPr lang="en-US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Meaning of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pPr algn="l"/>
            <a:r>
              <a:rPr lang="en-US" b="1" dirty="0" smtClean="0"/>
              <a:t>Such activities are exercised when delegated to Administrators by the Legislature as and when the need be</a:t>
            </a:r>
            <a:endParaRPr lang="en-US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Scope of Fundamental Constitutional and Administrative Concepts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b="1" dirty="0" smtClean="0"/>
              <a:t>Administrative law determines the organization, powers and duties of administrative authorities</a:t>
            </a:r>
            <a:endParaRPr lang="en-US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Scope of ………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The emphasis of Administrative Law is on procedures for formal adjudication based on the principles of Natural Justice</a:t>
            </a:r>
            <a:endParaRPr lang="en-US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Scope of ………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1" dirty="0" smtClean="0"/>
              <a:t>The concept of Administrative Law is founded:</a:t>
            </a:r>
            <a:br>
              <a:rPr lang="en-US" b="1" dirty="0" smtClean="0"/>
            </a:br>
            <a:r>
              <a:rPr lang="en-US" b="1" dirty="0" smtClean="0"/>
              <a:t>a) Power is conferred on the administration by law</a:t>
            </a:r>
            <a:br>
              <a:rPr lang="en-US" b="1" dirty="0" smtClean="0"/>
            </a:br>
            <a:r>
              <a:rPr lang="en-US" b="1" dirty="0" smtClean="0"/>
              <a:t>b) No power is absolute or uncontrolled </a:t>
            </a:r>
            <a:br>
              <a:rPr lang="en-US" b="1" dirty="0" smtClean="0"/>
            </a:br>
            <a:r>
              <a:rPr lang="en-US" b="1" dirty="0" smtClean="0"/>
              <a:t>c) There should be reasonable restrictions on exercise of such powers</a:t>
            </a:r>
            <a:endParaRPr lang="en-US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87375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Scope of ………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3429000"/>
          </a:xfrm>
        </p:spPr>
        <p:txBody>
          <a:bodyPr/>
          <a:lstStyle/>
          <a:p>
            <a:pPr algn="l"/>
            <a:r>
              <a:rPr lang="en-US" b="1" dirty="0" smtClean="0"/>
              <a:t>Administrative law is as old as administration itself since they cannot exist separately</a:t>
            </a:r>
            <a:endParaRPr lang="en-US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Scope of ………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35814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Administrative Law is based on the concept of rule of law that supports Natural Justice, so that abuse of official power on the part of Government became impossible</a:t>
            </a:r>
            <a:endParaRPr lang="en-U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Scope of ………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35814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In natural justice, the individual has to be given an opportunity to be heard &amp; then decide the matter on merit</a:t>
            </a:r>
            <a:endParaRPr lang="en-US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Scope of ………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Scope of Fundamental Administrative Concepts It is to prevent violation of people's rights by officials in power</a:t>
            </a:r>
            <a:endParaRPr lang="en-US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Sources of Governmental Power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b="1" dirty="0" smtClean="0"/>
              <a:t>People</a:t>
            </a:r>
          </a:p>
          <a:p>
            <a:pPr algn="l"/>
            <a:r>
              <a:rPr lang="en-US" b="1" dirty="0" smtClean="0"/>
              <a:t>People</a:t>
            </a:r>
          </a:p>
          <a:p>
            <a:pPr algn="l"/>
            <a:r>
              <a:rPr lang="en-US" b="1" dirty="0" smtClean="0"/>
              <a:t>People</a:t>
            </a:r>
            <a:endParaRPr lang="en-US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Sources of ……..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/>
          <a:lstStyle/>
          <a:p>
            <a:pPr algn="l"/>
            <a:r>
              <a:rPr lang="en-US" b="1" dirty="0" smtClean="0"/>
              <a:t>In political science, legitimacy is the popular acceptance of an authority, usually a governing law or a régime</a:t>
            </a:r>
            <a:endParaRPr lang="en-US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Sources of ……..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34290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Political legitimacy is considered a basic condition for governing, without which a government will suffer legislative deadlock(s) and collapse</a:t>
            </a:r>
            <a:endParaRPr lang="en-US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Sources of 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34290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In political systems where this is not the case, unpopular régimes survive because they are considered legitimate by a small, influential élite</a:t>
            </a:r>
            <a:endParaRPr lang="en-US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Parliamentary Legislation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Parliament </a:t>
            </a:r>
          </a:p>
          <a:p>
            <a:pPr algn="l"/>
            <a:r>
              <a:rPr lang="en-US" b="1" dirty="0" smtClean="0"/>
              <a:t>Bill</a:t>
            </a:r>
          </a:p>
          <a:p>
            <a:pPr algn="l"/>
            <a:r>
              <a:rPr lang="en-US" b="1" dirty="0" smtClean="0"/>
              <a:t>Act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Parliamentary 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35814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Bills Passed By The National Assembly</a:t>
            </a:r>
            <a:endParaRPr lang="en-US" b="1" dirty="0" smtClean="0"/>
          </a:p>
          <a:p>
            <a:pPr algn="l"/>
            <a:r>
              <a:rPr lang="en-US" dirty="0" smtClean="0"/>
              <a:t>1st Parliamentary Year (1  June, 2013 - 3 May, 2014 )</a:t>
            </a:r>
          </a:p>
          <a:p>
            <a:pPr algn="l"/>
            <a:r>
              <a:rPr lang="en-US" dirty="0" smtClean="0"/>
              <a:t>1.Thursday, 27th June, 2013 - The Finance Bill, 2013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Delegated Legislation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algn="l"/>
            <a:r>
              <a:rPr lang="en-US" b="1" dirty="0" smtClean="0"/>
              <a:t>Delegated legislation also referred to as secondary legislation or subordinate legislation or subsidiary legislation</a:t>
            </a:r>
            <a:endParaRPr lang="en-US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Delegated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Delegated legislation is law made by an executive authority under powers given to them by primary</a:t>
            </a:r>
            <a:endParaRPr lang="en-US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Delegated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Delegation of Authority is given in order to implement and administer the requirements of that primary legislation</a:t>
            </a:r>
            <a:endParaRPr lang="en-US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Delegated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3581400"/>
          </a:xfrm>
        </p:spPr>
        <p:txBody>
          <a:bodyPr/>
          <a:lstStyle/>
          <a:p>
            <a:pPr algn="l"/>
            <a:r>
              <a:rPr lang="en-US" b="1" dirty="0" smtClean="0"/>
              <a:t>Such law is made by a person or body other than the legislature but with the legislature's authority</a:t>
            </a:r>
            <a:endParaRPr lang="en-US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Delegated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3581400"/>
          </a:xfrm>
        </p:spPr>
        <p:txBody>
          <a:bodyPr/>
          <a:lstStyle/>
          <a:p>
            <a:pPr algn="l"/>
            <a:r>
              <a:rPr lang="en-US" b="1" dirty="0" smtClean="0"/>
              <a:t>Often, a legislature passes statutes that set out broad outlines and principles</a:t>
            </a:r>
            <a:endParaRPr lang="en-US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Delegated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Such outlines and principles delegated to authority to issue delegated legislation </a:t>
            </a:r>
            <a:endParaRPr lang="en-US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Delegated 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828800"/>
            <a:ext cx="6400800" cy="38100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Delegated legislation can also be changed faster than primary legislation so legislatures can delegate issues that may need to be fine-tuned through experience</a:t>
            </a:r>
            <a:endParaRPr lang="en-US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Next Topic -The Rule of Law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Means norm according to law</a:t>
            </a:r>
            <a:endParaRPr 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535</Words>
  <Application>Microsoft Office PowerPoint</Application>
  <PresentationFormat>On-screen Show (4:3)</PresentationFormat>
  <Paragraphs>68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Last Topic - Differences between Constitutional &amp; Administrative Law</vt:lpstr>
      <vt:lpstr>Fundamental Constitutional and Administrative Concepts</vt:lpstr>
      <vt:lpstr>Fundamental …….</vt:lpstr>
      <vt:lpstr>Fundamental …….</vt:lpstr>
      <vt:lpstr>Fundamental …….</vt:lpstr>
      <vt:lpstr>Fundamental …….</vt:lpstr>
      <vt:lpstr>Meaning of Fundamental Constitutional and Administrative Concepts</vt:lpstr>
      <vt:lpstr>Meaning of ……</vt:lpstr>
      <vt:lpstr>Scope of Fundamental Constitutional and Administrative Concepts</vt:lpstr>
      <vt:lpstr>Scope of ………</vt:lpstr>
      <vt:lpstr>Scope of ………</vt:lpstr>
      <vt:lpstr>Scope of ………</vt:lpstr>
      <vt:lpstr>Scope of ………</vt:lpstr>
      <vt:lpstr>Scope of ………</vt:lpstr>
      <vt:lpstr>Scope of ………</vt:lpstr>
      <vt:lpstr>Sources of Governmental Power </vt:lpstr>
      <vt:lpstr>Sources of ……..</vt:lpstr>
      <vt:lpstr>Sources of ……..</vt:lpstr>
      <vt:lpstr>Sources of …….</vt:lpstr>
      <vt:lpstr>Parliamentary Legislation</vt:lpstr>
      <vt:lpstr>Parliamentary …….</vt:lpstr>
      <vt:lpstr>Delegated Legislation</vt:lpstr>
      <vt:lpstr>Delegated …..</vt:lpstr>
      <vt:lpstr>Delegated …..</vt:lpstr>
      <vt:lpstr>Delegated …..</vt:lpstr>
      <vt:lpstr>Delegated …..</vt:lpstr>
      <vt:lpstr>Delegated …..</vt:lpstr>
      <vt:lpstr>Delegated …..</vt:lpstr>
      <vt:lpstr>Next Topic -The Rule of Law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 Rights in The Constitution of Pakistan 1973</dc:title>
  <dc:creator>Subhan</dc:creator>
  <cp:lastModifiedBy>vcomsats</cp:lastModifiedBy>
  <cp:revision>21</cp:revision>
  <dcterms:created xsi:type="dcterms:W3CDTF">2013-11-28T07:57:58Z</dcterms:created>
  <dcterms:modified xsi:type="dcterms:W3CDTF">2013-12-06T13:53:14Z</dcterms:modified>
</cp:coreProperties>
</file>