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4" r:id="rId25"/>
    <p:sldId id="292" r:id="rId26"/>
    <p:sldId id="293" r:id="rId27"/>
    <p:sldId id="295" r:id="rId28"/>
    <p:sldId id="296" r:id="rId29"/>
    <p:sldId id="297" r:id="rId30"/>
    <p:sldId id="298" r:id="rId31"/>
    <p:sldId id="299" r:id="rId32"/>
    <p:sldId id="30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D615BB-DD39-4D32-A8FA-66701C7EB953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907B4A-FF87-4964-8A05-094AC80D2FB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07B4A-FF87-4964-8A05-094AC80D2FB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62198-2D6D-4E1C-B53A-4B901E16A908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62198-2D6D-4E1C-B53A-4B901E16A908}" type="datetimeFigureOut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0AD1D-06B4-483B-90D3-7F52B83334C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Last Topic - Features of Administrative Law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/>
              <a:t>Meaning </a:t>
            </a:r>
          </a:p>
          <a:p>
            <a:pPr algn="l"/>
            <a:r>
              <a:rPr lang="en-US" b="1" dirty="0" smtClean="0"/>
              <a:t>Feature</a:t>
            </a:r>
          </a:p>
          <a:p>
            <a:pPr algn="l"/>
            <a:r>
              <a:rPr lang="en-US" b="1" dirty="0" smtClean="0"/>
              <a:t>Content</a:t>
            </a:r>
          </a:p>
          <a:p>
            <a:pPr algn="l"/>
            <a:r>
              <a:rPr lang="en-US" b="1" dirty="0" smtClean="0"/>
              <a:t>Functions </a:t>
            </a:r>
          </a:p>
          <a:p>
            <a:pPr algn="l"/>
            <a:endParaRPr lang="en-US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Historical back ground of Constitutional &amp; Administrative Law in Pakistan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 algn="l"/>
            <a:r>
              <a:rPr lang="en-US" b="1" dirty="0" smtClean="0"/>
              <a:t>Constitution</a:t>
            </a:r>
          </a:p>
          <a:p>
            <a:pPr marL="514350" indent="-514350" algn="l"/>
            <a:r>
              <a:rPr lang="en-US" b="1" dirty="0" smtClean="0"/>
              <a:t>	The Constitution of 1956</a:t>
            </a:r>
          </a:p>
          <a:p>
            <a:pPr marL="514350" indent="-514350" algn="l"/>
            <a:r>
              <a:rPr lang="en-US" b="1" dirty="0" smtClean="0"/>
              <a:t>	The Constitution of 1962</a:t>
            </a:r>
          </a:p>
          <a:p>
            <a:pPr marL="514350" indent="-514350" algn="l"/>
            <a:r>
              <a:rPr lang="en-US" b="1" dirty="0" smtClean="0"/>
              <a:t>	The Constitution of Islamic Republic of Pakistan 1973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Historical back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581400"/>
          </a:xfrm>
        </p:spPr>
        <p:txBody>
          <a:bodyPr>
            <a:normAutofit fontScale="85000" lnSpcReduction="10000"/>
          </a:bodyPr>
          <a:lstStyle/>
          <a:p>
            <a:pPr marL="514350" indent="-514350" algn="l"/>
            <a:r>
              <a:rPr lang="en-US" b="1" dirty="0" smtClean="0"/>
              <a:t>Historical back ground of Administrative Laws in Pakistan</a:t>
            </a:r>
          </a:p>
          <a:p>
            <a:pPr algn="l"/>
            <a:r>
              <a:rPr lang="en-US" b="1" dirty="0" smtClean="0"/>
              <a:t>The Administrative</a:t>
            </a:r>
          </a:p>
          <a:p>
            <a:pPr algn="l"/>
            <a:r>
              <a:rPr lang="en-US" b="1" dirty="0" smtClean="0"/>
              <a:t> 	PAKISTAN OMBUDSMAN SCHEMES</a:t>
            </a:r>
            <a:br>
              <a:rPr lang="en-US" b="1" dirty="0" smtClean="0"/>
            </a:br>
            <a:r>
              <a:rPr lang="en-US" b="1" dirty="0" smtClean="0"/>
              <a:t> 		</a:t>
            </a:r>
            <a:r>
              <a:rPr lang="en-US" b="1" dirty="0" err="1" smtClean="0"/>
              <a:t>Wafaqi</a:t>
            </a:r>
            <a:r>
              <a:rPr lang="en-US" b="1" dirty="0" smtClean="0"/>
              <a:t> </a:t>
            </a:r>
            <a:r>
              <a:rPr lang="en-US" b="1" dirty="0" err="1" smtClean="0"/>
              <a:t>Mohtasib</a:t>
            </a:r>
            <a:r>
              <a:rPr lang="en-US" b="1" dirty="0" smtClean="0"/>
              <a:t> </a:t>
            </a:r>
          </a:p>
          <a:p>
            <a:pPr algn="l"/>
            <a:r>
              <a:rPr lang="en-US" b="1" dirty="0" smtClean="0"/>
              <a:t>	Federal Service Tribunal</a:t>
            </a:r>
          </a:p>
          <a:p>
            <a:pPr algn="l"/>
            <a:r>
              <a:rPr lang="en-US" b="1" dirty="0" smtClean="0"/>
              <a:t>	The Federal Ministerial Structure Acquiring Administrative Laws</a:t>
            </a:r>
          </a:p>
          <a:p>
            <a:endParaRPr 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Historical back ground of Constitution in Pakistan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pPr algn="l"/>
            <a:r>
              <a:rPr lang="en-US" b="1" dirty="0" smtClean="0"/>
              <a:t>On the 3rd June 1947, British government accepted the principle of partition of British India in order to create two independent states i.e. Pakistan and India</a:t>
            </a: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Historical back 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The British Parliament passed the Indian independence Act on July 18, 1947, and the new sovereign state of Pakistan came into being on the 14th of August 1947</a:t>
            </a:r>
            <a:endParaRPr lang="en-U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Historical back 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828800"/>
            <a:ext cx="6400800" cy="3810000"/>
          </a:xfrm>
        </p:spPr>
        <p:txBody>
          <a:bodyPr/>
          <a:lstStyle/>
          <a:p>
            <a:pPr algn="l"/>
            <a:r>
              <a:rPr lang="en-US" b="1" dirty="0" smtClean="0"/>
              <a:t>Every newly established sovereign state must first frame a constitution</a:t>
            </a:r>
            <a:endParaRPr lang="en-US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Historical back 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Since constitution is a body of fundamental laws to run the government</a:t>
            </a:r>
            <a:endParaRPr lang="en-US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Historical back ……..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676400"/>
            <a:ext cx="6400800" cy="39624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The task of creation the Constitution has been given to the first Assembly. </a:t>
            </a:r>
          </a:p>
          <a:p>
            <a:pPr algn="l"/>
            <a:r>
              <a:rPr lang="en-US" b="1" dirty="0" smtClean="0"/>
              <a:t>It consisted of nearly 80 members, elected by the Provincial Assemblies of Pakistan</a:t>
            </a:r>
            <a:endParaRPr 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Constitution of Islamic Republic of Pakistan 1956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The new constitution took more than eight years due to inevitable situations</a:t>
            </a:r>
            <a:endParaRPr lang="en-US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Constitution 1956…….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Pakistan was defined as an Islamic Republic. The principles of freedom, equality, tolerance and social Justice as pronounced by Islam should be fully observed</a:t>
            </a:r>
            <a:endParaRPr lang="en-US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Constitution 1956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057400"/>
            <a:ext cx="6400800" cy="35814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It was lengthy and detailed.</a:t>
            </a:r>
          </a:p>
          <a:p>
            <a:pPr algn="l"/>
            <a:r>
              <a:rPr lang="en-US" b="1" dirty="0" smtClean="0"/>
              <a:t>This constitution based upon the Islamic principles and the structure of the government was federal</a:t>
            </a:r>
            <a:endParaRPr lang="en-US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Constitution 1956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It proved to be short one, the constitution was abandoned on 7th October, 1958, and Martial Law was proclaimed by Muhammad </a:t>
            </a:r>
            <a:r>
              <a:rPr lang="en-US" b="1" dirty="0" err="1" smtClean="0"/>
              <a:t>Ayub</a:t>
            </a:r>
            <a:r>
              <a:rPr lang="en-US" b="1" dirty="0" smtClean="0"/>
              <a:t> khan</a:t>
            </a:r>
            <a:endParaRPr lang="en-US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Constitution of 1962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b="1" dirty="0" smtClean="0"/>
              <a:t>The new Constitution in 1962 was fully changed from the soul of the Constitution of 1956</a:t>
            </a:r>
            <a:endParaRPr lang="en-US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Constitution of 1962 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/>
          <a:lstStyle/>
          <a:p>
            <a:pPr algn="l"/>
            <a:r>
              <a:rPr lang="en-US" b="1" dirty="0" smtClean="0"/>
              <a:t>Presidential form of government, in this constitution</a:t>
            </a:r>
            <a:endParaRPr lang="en-US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Constitution of 1962 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/>
          <a:lstStyle/>
          <a:p>
            <a:pPr algn="l"/>
            <a:r>
              <a:rPr lang="en-US" b="1" dirty="0" smtClean="0"/>
              <a:t>The President possessed greater number of powers and influence</a:t>
            </a:r>
            <a:endParaRPr lang="en-US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Constitution of Islamic Republic of Pakistan 1973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b="1" dirty="0" smtClean="0"/>
              <a:t>The tragedy of the revolt and separation of East Pakistan sent a wave of despair throughout the remaining Pakistan</a:t>
            </a:r>
            <a:endParaRPr lang="en-US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87375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Constitution 1973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Meaning of Article 6. Any person who changes the Constitution by use of force or show of force or by any other unconstitutional means shall be guilty of high treason</a:t>
            </a:r>
            <a:endParaRPr lang="en-US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Constitution 1973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/>
          <a:lstStyle/>
          <a:p>
            <a:pPr algn="l"/>
            <a:r>
              <a:rPr lang="en-US" b="1" dirty="0" smtClean="0"/>
              <a:t>This Constitution also represents the will of the majority of Pakistani nation</a:t>
            </a:r>
            <a:endParaRPr lang="en-US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Constitution 1973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5052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Parts 			12</a:t>
            </a:r>
          </a:p>
          <a:p>
            <a:pPr algn="l"/>
            <a:r>
              <a:rPr lang="en-US" b="1" dirty="0" smtClean="0"/>
              <a:t>Total Article 		280</a:t>
            </a:r>
          </a:p>
          <a:p>
            <a:pPr algn="l"/>
            <a:r>
              <a:rPr lang="en-US" b="1" dirty="0" smtClean="0"/>
              <a:t>Schedule 			05</a:t>
            </a:r>
          </a:p>
          <a:p>
            <a:pPr algn="l"/>
            <a:r>
              <a:rPr lang="en-US" b="1" dirty="0" smtClean="0"/>
              <a:t>Chapters 			07</a:t>
            </a:r>
          </a:p>
          <a:p>
            <a:pPr algn="l"/>
            <a:r>
              <a:rPr lang="en-US" b="1" dirty="0" smtClean="0"/>
              <a:t>Amendments 		20</a:t>
            </a:r>
            <a:endParaRPr lang="en-US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dirty="0" smtClean="0"/>
              <a:t>The Constitution 1973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 smtClean="0"/>
              <a:t>Zia-</a:t>
            </a:r>
            <a:r>
              <a:rPr lang="en-US" dirty="0" err="1" smtClean="0"/>
              <a:t>ul</a:t>
            </a:r>
            <a:r>
              <a:rPr lang="en-US" dirty="0" smtClean="0"/>
              <a:t>-</a:t>
            </a:r>
            <a:r>
              <a:rPr lang="en-US" dirty="0" err="1" smtClean="0"/>
              <a:t>Haq</a:t>
            </a:r>
            <a:r>
              <a:rPr lang="en-US" dirty="0" smtClean="0"/>
              <a:t> imposed Martial Law on 5th July 1977</a:t>
            </a:r>
          </a:p>
          <a:p>
            <a:pPr algn="l"/>
            <a:r>
              <a:rPr lang="en-US" dirty="0" smtClean="0"/>
              <a:t>Amendment No. 8  1985	58 (2) b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n-US" dirty="0" smtClean="0"/>
              <a:t>The Constitution 1973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algn="l"/>
            <a:r>
              <a:rPr lang="en-US" dirty="0" smtClean="0"/>
              <a:t>Than in 1999, General </a:t>
            </a:r>
            <a:r>
              <a:rPr lang="en-US" dirty="0" err="1" smtClean="0"/>
              <a:t>Pervez</a:t>
            </a:r>
            <a:r>
              <a:rPr lang="en-US" dirty="0" smtClean="0"/>
              <a:t> </a:t>
            </a:r>
            <a:r>
              <a:rPr lang="en-US" dirty="0" err="1" smtClean="0"/>
              <a:t>Musharaf</a:t>
            </a:r>
            <a:r>
              <a:rPr lang="en-US" dirty="0" smtClean="0"/>
              <a:t> imposed emergency in the country and dismissed the constitution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5334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The Constitution 1973 ……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37338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Amendment No. 17 2003</a:t>
            </a:r>
          </a:p>
          <a:p>
            <a:pPr algn="l"/>
            <a:r>
              <a:rPr lang="en-US" b="1" dirty="0" smtClean="0"/>
              <a:t>Parliamentary validation of amendments made by </a:t>
            </a:r>
            <a:r>
              <a:rPr lang="en-US" b="1" dirty="0" err="1" smtClean="0"/>
              <a:t>Pervez</a:t>
            </a:r>
            <a:r>
              <a:rPr lang="en-US" b="1" dirty="0" smtClean="0"/>
              <a:t> </a:t>
            </a:r>
            <a:r>
              <a:rPr lang="en-US" b="1" dirty="0" err="1" smtClean="0"/>
              <a:t>Musharraf's</a:t>
            </a:r>
            <a:r>
              <a:rPr lang="en-US" b="1" dirty="0" smtClean="0"/>
              <a:t> Legal Framework Order with certain changes</a:t>
            </a:r>
            <a:endParaRPr lang="en-US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Historical back ground of Administrative Laws in Pakistan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en-US" b="1" dirty="0" smtClean="0"/>
              <a:t>The Executive ministries of the Government of Pakistan are among the oldest executive ministries and departments of the executive branch of the Government of Pakistan</a:t>
            </a:r>
            <a:endParaRPr lang="en-US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Historical back 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The ministries of Foreign Affairs, Finance, Education, Communications, and </a:t>
            </a:r>
            <a:r>
              <a:rPr lang="en-US" b="1" dirty="0" err="1" smtClean="0"/>
              <a:t>Labour</a:t>
            </a:r>
            <a:r>
              <a:rPr lang="en-US" b="1" dirty="0" smtClean="0"/>
              <a:t> were all having been established within a few weeks of establishment of the country in 1947 </a:t>
            </a:r>
            <a:endParaRPr lang="en-US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Historical back 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38862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The heads of the executive ministerial departments, known as ministers of their respective ministries, forming the Cabinet</a:t>
            </a:r>
            <a:endParaRPr lang="en-US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1470025"/>
          </a:xfrm>
        </p:spPr>
        <p:txBody>
          <a:bodyPr/>
          <a:lstStyle/>
          <a:p>
            <a:pPr algn="r"/>
            <a:r>
              <a:rPr lang="en-US" dirty="0" smtClean="0"/>
              <a:t>Historical back …….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The Head of Government is Prime Minister</a:t>
            </a:r>
          </a:p>
          <a:p>
            <a:pPr algn="l"/>
            <a:r>
              <a:rPr lang="en-US" b="1" dirty="0" smtClean="0"/>
              <a:t>Whereas The Head of State is the President</a:t>
            </a:r>
            <a:endParaRPr lang="en-US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Administrative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en-US" b="1" dirty="0" err="1" smtClean="0"/>
              <a:t>Wafaqi</a:t>
            </a:r>
            <a:r>
              <a:rPr lang="en-US" b="1" dirty="0" smtClean="0"/>
              <a:t> </a:t>
            </a:r>
            <a:r>
              <a:rPr lang="en-US" b="1" dirty="0" err="1" smtClean="0"/>
              <a:t>Mohtasib</a:t>
            </a:r>
            <a:r>
              <a:rPr lang="en-US" b="1" dirty="0" smtClean="0"/>
              <a:t> </a:t>
            </a:r>
          </a:p>
          <a:p>
            <a:pPr algn="l"/>
            <a:r>
              <a:rPr lang="en-US" b="1" dirty="0" smtClean="0"/>
              <a:t>Federal Service Tribunal</a:t>
            </a:r>
          </a:p>
          <a:p>
            <a:pPr algn="l"/>
            <a:r>
              <a:rPr lang="en-US" b="1" dirty="0" smtClean="0"/>
              <a:t>The Federal Ministerial Structure Acquiring Administrative Laws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00"/>
            <a:ext cx="7772400" cy="1470025"/>
          </a:xfrm>
        </p:spPr>
        <p:txBody>
          <a:bodyPr/>
          <a:lstStyle/>
          <a:p>
            <a:r>
              <a:rPr lang="en-US" dirty="0" smtClean="0"/>
              <a:t>Pakistan Ombudsman Schemes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2743200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b="1" dirty="0" smtClean="0"/>
              <a:t>In Pakistan, at present, there are five Federal Ombudsmen, i.e., </a:t>
            </a:r>
          </a:p>
          <a:p>
            <a:pPr algn="l"/>
            <a:r>
              <a:rPr lang="en-US" b="1" dirty="0" err="1" smtClean="0"/>
              <a:t>Wafaqi</a:t>
            </a:r>
            <a:r>
              <a:rPr lang="en-US" b="1" dirty="0" smtClean="0"/>
              <a:t> </a:t>
            </a:r>
            <a:r>
              <a:rPr lang="en-US" b="1" dirty="0" err="1" smtClean="0"/>
              <a:t>Mohtasib</a:t>
            </a:r>
            <a:endParaRPr lang="en-US" b="1" dirty="0" smtClean="0"/>
          </a:p>
          <a:p>
            <a:pPr algn="l"/>
            <a:r>
              <a:rPr lang="en-US" b="1" dirty="0" smtClean="0"/>
              <a:t>Federal Tax Ombudsman</a:t>
            </a:r>
          </a:p>
          <a:p>
            <a:pPr algn="l"/>
            <a:r>
              <a:rPr lang="en-US" b="1" dirty="0" smtClean="0"/>
              <a:t>Federal Insurance Ombudsman</a:t>
            </a:r>
          </a:p>
          <a:p>
            <a:pPr algn="l"/>
            <a:r>
              <a:rPr lang="en-US" b="1" dirty="0" smtClean="0"/>
              <a:t>Federal Ombudsperson for Women and </a:t>
            </a:r>
          </a:p>
          <a:p>
            <a:pPr algn="l"/>
            <a:r>
              <a:rPr lang="en-US" b="1" dirty="0" smtClean="0"/>
              <a:t>Banking </a:t>
            </a:r>
            <a:r>
              <a:rPr lang="en-US" b="1" dirty="0" err="1" smtClean="0"/>
              <a:t>Mohtasib</a:t>
            </a:r>
            <a:endParaRPr lang="en-US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Wafaqi</a:t>
            </a:r>
            <a:r>
              <a:rPr lang="en-US" dirty="0" smtClean="0"/>
              <a:t> </a:t>
            </a:r>
            <a:r>
              <a:rPr lang="en-US" dirty="0" err="1" smtClean="0"/>
              <a:t>Mohtasib</a:t>
            </a:r>
            <a:r>
              <a:rPr lang="en-US" dirty="0" smtClean="0"/>
              <a:t> 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In Pakistan, a beginning was made with the appointment of </a:t>
            </a:r>
            <a:r>
              <a:rPr lang="en-US" b="1" dirty="0" err="1" smtClean="0"/>
              <a:t>Wafaqi</a:t>
            </a:r>
            <a:r>
              <a:rPr lang="en-US" b="1" dirty="0" smtClean="0"/>
              <a:t> </a:t>
            </a:r>
            <a:r>
              <a:rPr lang="en-US" b="1" dirty="0" err="1" smtClean="0"/>
              <a:t>Mohtasib</a:t>
            </a:r>
            <a:r>
              <a:rPr lang="en-US" b="1" dirty="0" smtClean="0"/>
              <a:t> (Ombudsman) at the Federal level in 1983</a:t>
            </a:r>
            <a:endParaRPr lang="en-US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Federal Service Tribunal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The Tribunal that deals with the matters of Federal civil servants was established in 1973 and it is called Federal Service Tribunal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The Federal Ministerial Structure Acquiring Administrative Laws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US" b="1" dirty="0" smtClean="0"/>
              <a:t>Cabinet Secretariat		1947	</a:t>
            </a:r>
          </a:p>
          <a:p>
            <a:pPr algn="l"/>
            <a:r>
              <a:rPr lang="en-US" b="1" dirty="0" smtClean="0"/>
              <a:t>Communications		1947</a:t>
            </a:r>
          </a:p>
          <a:p>
            <a:pPr algn="l"/>
            <a:r>
              <a:rPr lang="en-US" b="1" dirty="0" err="1" smtClean="0"/>
              <a:t>Defence</a:t>
            </a:r>
            <a:r>
              <a:rPr lang="en-US" b="1" dirty="0" smtClean="0"/>
              <a:t>			1947</a:t>
            </a:r>
          </a:p>
          <a:p>
            <a:pPr algn="l"/>
            <a:r>
              <a:rPr lang="en-US" b="1" dirty="0" err="1" smtClean="0"/>
              <a:t>Defence</a:t>
            </a:r>
            <a:r>
              <a:rPr lang="en-US" b="1" dirty="0" smtClean="0"/>
              <a:t> Production		1972</a:t>
            </a:r>
          </a:p>
          <a:p>
            <a:pPr algn="l"/>
            <a:r>
              <a:rPr lang="en-US" b="1" dirty="0" smtClean="0"/>
              <a:t>Education, Trainings etc.	1947</a:t>
            </a:r>
          </a:p>
          <a:p>
            <a:pPr algn="l"/>
            <a:r>
              <a:rPr lang="en-US" b="1" dirty="0" smtClean="0"/>
              <a:t>Interior &amp; Narcotics Control	1947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Next topic - Differences between Constitutional &amp; Administrative Law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pPr algn="l"/>
            <a:r>
              <a:rPr lang="en-US" b="1" dirty="0" smtClean="0"/>
              <a:t>Constitutional law describes the various organs of the government at rest, while administrative law describes them in motion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638</Words>
  <Application>Microsoft Office PowerPoint</Application>
  <PresentationFormat>On-screen Show (4:3)</PresentationFormat>
  <Paragraphs>96</Paragraphs>
  <Slides>32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Last Topic - Features of Administrative Law</vt:lpstr>
      <vt:lpstr>Historical back ground of Constitutional &amp; Administrative Law in Pakistan</vt:lpstr>
      <vt:lpstr>Historical back ……</vt:lpstr>
      <vt:lpstr>Historical back ground of Constitution in Pakistan  </vt:lpstr>
      <vt:lpstr>Historical back …….</vt:lpstr>
      <vt:lpstr>Historical back …….</vt:lpstr>
      <vt:lpstr>Historical back …….</vt:lpstr>
      <vt:lpstr>Historical back ……..</vt:lpstr>
      <vt:lpstr>The Constitution of Islamic Republic of Pakistan 1956</vt:lpstr>
      <vt:lpstr>The Constitution 1956…….</vt:lpstr>
      <vt:lpstr>The Constitution 1956 ……</vt:lpstr>
      <vt:lpstr>The Constitution 1956 ……</vt:lpstr>
      <vt:lpstr>The Constitution of 1962</vt:lpstr>
      <vt:lpstr>The Constitution of 1962 …….</vt:lpstr>
      <vt:lpstr>The Constitution of 1962 …….</vt:lpstr>
      <vt:lpstr>The Constitution of Islamic Republic of Pakistan 1973</vt:lpstr>
      <vt:lpstr>The Constitution 1973 ……</vt:lpstr>
      <vt:lpstr>The Constitution 1973 ……</vt:lpstr>
      <vt:lpstr>The Constitution 1973 ……</vt:lpstr>
      <vt:lpstr>The Constitution 1973 ……</vt:lpstr>
      <vt:lpstr>The Constitution 1973 ……</vt:lpstr>
      <vt:lpstr>The Constitution 1973 ……</vt:lpstr>
      <vt:lpstr>Historical back ground of Administrative Laws in Pakistan</vt:lpstr>
      <vt:lpstr>Historical back …….</vt:lpstr>
      <vt:lpstr>Historical back …….</vt:lpstr>
      <vt:lpstr>Historical back …….</vt:lpstr>
      <vt:lpstr>The Administrative</vt:lpstr>
      <vt:lpstr>Pakistan Ombudsman Schemes</vt:lpstr>
      <vt:lpstr>Wafaqi Mohtasib </vt:lpstr>
      <vt:lpstr>Federal Service Tribunal</vt:lpstr>
      <vt:lpstr>The Federal Ministerial Structure Acquiring Administrative Laws</vt:lpstr>
      <vt:lpstr>Next topic - Differences between Constitutional &amp; Administrative Law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 Rights in The Constitution of Pakistan 1973</dc:title>
  <dc:creator>Subhan</dc:creator>
  <cp:lastModifiedBy>Subhan</cp:lastModifiedBy>
  <cp:revision>20</cp:revision>
  <dcterms:created xsi:type="dcterms:W3CDTF">2013-11-28T07:57:58Z</dcterms:created>
  <dcterms:modified xsi:type="dcterms:W3CDTF">2013-12-04T11:17:13Z</dcterms:modified>
</cp:coreProperties>
</file>