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93" r:id="rId6"/>
    <p:sldId id="294" r:id="rId7"/>
    <p:sldId id="295" r:id="rId8"/>
    <p:sldId id="296" r:id="rId9"/>
    <p:sldId id="297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9" r:id="rId29"/>
    <p:sldId id="300" r:id="rId30"/>
    <p:sldId id="30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19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2198-2D6D-4E1C-B53A-4B901E16A908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Last Topic - Federal system of USA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l"/>
            <a:r>
              <a:rPr lang="en-US" b="1" dirty="0" smtClean="0"/>
              <a:t>Introduction to the United States Federal System</a:t>
            </a:r>
            <a:endParaRPr lang="en-US" dirty="0" smtClean="0"/>
          </a:p>
          <a:p>
            <a:pPr algn="l"/>
            <a:r>
              <a:rPr lang="en-US" b="1" dirty="0" smtClean="0"/>
              <a:t>Legislation</a:t>
            </a:r>
            <a:endParaRPr lang="en-US" dirty="0" smtClean="0"/>
          </a:p>
          <a:p>
            <a:pPr algn="l"/>
            <a:r>
              <a:rPr lang="en-US" b="1" dirty="0" smtClean="0"/>
              <a:t>Enacted Legislation</a:t>
            </a:r>
            <a:endParaRPr lang="en-US" dirty="0" smtClean="0"/>
          </a:p>
          <a:p>
            <a:pPr algn="l"/>
            <a:r>
              <a:rPr lang="en-US" b="1" dirty="0" smtClean="0"/>
              <a:t>Sources for Legislative objective</a:t>
            </a:r>
            <a:endParaRPr lang="en-US" dirty="0" smtClean="0"/>
          </a:p>
          <a:p>
            <a:pPr algn="l"/>
            <a:r>
              <a:rPr lang="en-US" b="1" dirty="0" smtClean="0"/>
              <a:t>The Judiciary</a:t>
            </a:r>
            <a:endParaRPr lang="en-US" dirty="0" smtClean="0"/>
          </a:p>
          <a:p>
            <a:pPr algn="l"/>
            <a:r>
              <a:rPr lang="en-US" b="1" dirty="0" smtClean="0"/>
              <a:t>Executive Branch and Administrative Law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2914651"/>
          </a:xfrm>
        </p:spPr>
        <p:txBody>
          <a:bodyPr>
            <a:normAutofit/>
          </a:bodyPr>
          <a:lstStyle/>
          <a:p>
            <a:r>
              <a:rPr lang="en-US" dirty="0" smtClean="0"/>
              <a:t>The Constitution of Islamic Republic of Pakistan, India, United Kingdom, United States of America characteristics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10200"/>
            <a:ext cx="6400800" cy="228600"/>
          </a:xfrm>
        </p:spPr>
        <p:txBody>
          <a:bodyPr>
            <a:normAutofit fontScale="32500" lnSpcReduction="2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886200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US" b="1" dirty="0" smtClean="0"/>
              <a:t>Introduction</a:t>
            </a:r>
            <a:br>
              <a:rPr lang="en-US" b="1" dirty="0" smtClean="0"/>
            </a:br>
            <a:r>
              <a:rPr lang="en-US" b="1" dirty="0" smtClean="0"/>
              <a:t>1.	Origin. </a:t>
            </a:r>
          </a:p>
          <a:p>
            <a:pPr algn="l"/>
            <a:r>
              <a:rPr lang="en-US" b="1" dirty="0" smtClean="0"/>
              <a:t>2.	Written </a:t>
            </a:r>
          </a:p>
          <a:p>
            <a:pPr algn="l"/>
            <a:r>
              <a:rPr lang="en-US" b="1" dirty="0" smtClean="0"/>
              <a:t>3.	Length</a:t>
            </a:r>
          </a:p>
          <a:p>
            <a:pPr algn="l"/>
            <a:r>
              <a:rPr lang="en-US" b="1" dirty="0" smtClean="0"/>
              <a:t>4.	Sovereignty democratic republic</a:t>
            </a:r>
          </a:p>
          <a:p>
            <a:pPr algn="l"/>
            <a:r>
              <a:rPr lang="en-US" b="1" dirty="0" smtClean="0"/>
              <a:t>5.	Both Rigid and Flexible </a:t>
            </a:r>
          </a:p>
          <a:p>
            <a:pPr algn="l"/>
            <a:r>
              <a:rPr lang="en-US" b="1" dirty="0" smtClean="0"/>
              <a:t>6.	Religion of State</a:t>
            </a:r>
          </a:p>
          <a:p>
            <a:pPr algn="l"/>
            <a:r>
              <a:rPr lang="en-US" b="1" dirty="0" smtClean="0"/>
              <a:t>7.	Independence of Judiciary</a:t>
            </a:r>
          </a:p>
          <a:p>
            <a:pPr algn="l"/>
            <a:r>
              <a:rPr lang="en-US" b="1" dirty="0" smtClean="0"/>
              <a:t>8.	Fundamental Rights</a:t>
            </a:r>
          </a:p>
          <a:p>
            <a:pPr algn="l"/>
            <a:r>
              <a:rPr lang="en-US" b="1" dirty="0" smtClean="0"/>
              <a:t>9.	Fundamental Duties</a:t>
            </a:r>
          </a:p>
          <a:p>
            <a:pPr algn="l"/>
            <a:r>
              <a:rPr lang="en-US" b="1" dirty="0" smtClean="0"/>
              <a:t>10.	Cabinet System of Ministers</a:t>
            </a:r>
          </a:p>
          <a:p>
            <a:pPr algn="l"/>
            <a:r>
              <a:rPr lang="en-US" b="1" dirty="0" smtClean="0"/>
              <a:t>11.	Post of PM</a:t>
            </a:r>
          </a:p>
          <a:p>
            <a:pPr algn="l"/>
            <a:r>
              <a:rPr lang="en-US" b="1" dirty="0" smtClean="0"/>
              <a:t>12.	Parliamentary Type of Government</a:t>
            </a:r>
          </a:p>
          <a:p>
            <a:pPr algn="l"/>
            <a:r>
              <a:rPr lang="en-US" b="1" dirty="0" smtClean="0"/>
              <a:t>13.	Lower House more powerful</a:t>
            </a:r>
          </a:p>
          <a:p>
            <a:pPr algn="l"/>
            <a:r>
              <a:rPr lang="en-US" b="1" dirty="0" smtClean="0"/>
              <a:t>14.	Council of Ministers responsible to Lowe House</a:t>
            </a:r>
          </a:p>
          <a:p>
            <a:pPr algn="l"/>
            <a:r>
              <a:rPr lang="en-US" b="1" dirty="0" smtClean="0"/>
              <a:t>15.	Supreme Court</a:t>
            </a:r>
          </a:p>
          <a:p>
            <a:pPr algn="l"/>
            <a:r>
              <a:rPr lang="en-US" b="1" dirty="0" smtClean="0"/>
              <a:t>17.	Election</a:t>
            </a:r>
          </a:p>
          <a:p>
            <a:pPr algn="l"/>
            <a:r>
              <a:rPr lang="en-US" b="1" dirty="0" smtClean="0"/>
              <a:t>16.	Removal of Supreme Court and High court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Introduction</a:t>
            </a:r>
          </a:p>
          <a:p>
            <a:pPr algn="l"/>
            <a:r>
              <a:rPr lang="en-US" b="1" dirty="0" smtClean="0"/>
              <a:t>A constitution is the framework of a government's institutions; it describes structural arrangements, allocates functional powers and establishes limits to political authority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Introduction</a:t>
            </a:r>
          </a:p>
          <a:p>
            <a:pPr algn="l"/>
            <a:r>
              <a:rPr lang="en-US" b="1" dirty="0" smtClean="0"/>
              <a:t>The performance of even artfully drafted constitution largely depends upon various historical, social, ideological, economic and political factors of the state it represents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Introduction</a:t>
            </a:r>
          </a:p>
          <a:p>
            <a:pPr algn="l"/>
            <a:r>
              <a:rPr lang="en-US" b="1" dirty="0" smtClean="0"/>
              <a:t>Pakistan has the written constitution of the sovereign country, containing 280 articles in 7 Chapters, 5 schedules, and 20 amendments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Introduction</a:t>
            </a:r>
          </a:p>
          <a:p>
            <a:pPr algn="l"/>
            <a:r>
              <a:rPr lang="en-US" b="1" dirty="0" smtClean="0"/>
              <a:t>India has the longest written constitution of any sovereign country in the world, containing 448 articles in 25 parts, 12 schedules, 5 appendices and 98 amendments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Introduction</a:t>
            </a:r>
          </a:p>
          <a:p>
            <a:pPr algn="l"/>
            <a:r>
              <a:rPr lang="en-US" b="1" dirty="0" smtClean="0"/>
              <a:t>USA has a Constitution of originally four pages long. It was 4618 words long, including the signatures. However since then there have been 27 amendments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Introduction</a:t>
            </a:r>
          </a:p>
          <a:p>
            <a:pPr algn="l"/>
            <a:r>
              <a:rPr lang="en-US" b="1" dirty="0" smtClean="0"/>
              <a:t>UK has an un-written Constitution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4000" b="1" dirty="0" smtClean="0"/>
              <a:t>Origin</a:t>
            </a:r>
          </a:p>
          <a:p>
            <a:pPr algn="l"/>
            <a:r>
              <a:rPr lang="en-US" b="1" dirty="0" smtClean="0"/>
              <a:t>The Pakistan, Indian &amp; USA Constitution is a result of borrowings ideas from other countries whereas UK Constitution is Unique because it is original by effort of Centuries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Written </a:t>
            </a:r>
          </a:p>
          <a:p>
            <a:pPr algn="l"/>
            <a:r>
              <a:rPr lang="en-US" b="1" dirty="0" smtClean="0"/>
              <a:t>The Pakistan, Indian &amp; US Constitution written whereas UK Constitution is un-written, based on customs of long history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4000" b="1" dirty="0" smtClean="0"/>
              <a:t>Length</a:t>
            </a:r>
          </a:p>
          <a:p>
            <a:pPr algn="l"/>
            <a:r>
              <a:rPr lang="en-US" b="1" dirty="0" smtClean="0"/>
              <a:t>Indian Constitution is Longest healthy document, US has the shortest Constitution, Pakistan has in between of both and there is no measurement of UK Constitution as it is un-written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Sovereignty democratic republic</a:t>
            </a:r>
          </a:p>
          <a:p>
            <a:pPr algn="l"/>
            <a:r>
              <a:rPr lang="en-US" b="1" dirty="0" smtClean="0"/>
              <a:t>All four documents represents a Sovereign democratic republic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Both Rigid and Flexible </a:t>
            </a:r>
          </a:p>
          <a:p>
            <a:pPr algn="l"/>
            <a:r>
              <a:rPr lang="en-US" b="1" dirty="0" smtClean="0"/>
              <a:t>The Amendments are possible in Pakistan, India &amp; UK &amp; USA constitutions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Religion of State</a:t>
            </a:r>
          </a:p>
          <a:p>
            <a:pPr algn="l"/>
            <a:r>
              <a:rPr lang="en-US" b="1" dirty="0" smtClean="0"/>
              <a:t>Except Pakistan, all three constitutions are Secular, whereas Pakistan has a Islamic constitution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Independence of Judiciary</a:t>
            </a:r>
          </a:p>
          <a:p>
            <a:pPr algn="l"/>
            <a:r>
              <a:rPr lang="en-US" b="1" dirty="0" smtClean="0"/>
              <a:t>The Judiciary of all four countries is independent pillar of respective state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Fundamental Rights</a:t>
            </a:r>
          </a:p>
          <a:p>
            <a:pPr algn="l"/>
            <a:r>
              <a:rPr lang="en-US" b="1" dirty="0" smtClean="0"/>
              <a:t>All for Constitutions elaborate Fundamental Rights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Fundamental Duties</a:t>
            </a:r>
          </a:p>
          <a:p>
            <a:pPr algn="l"/>
            <a:r>
              <a:rPr lang="en-US" b="1" dirty="0" smtClean="0"/>
              <a:t>All four Constitutions impose some duties to its citizens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Cabinet System of Ministers</a:t>
            </a:r>
          </a:p>
          <a:p>
            <a:pPr algn="l"/>
            <a:r>
              <a:rPr lang="en-US" b="1" dirty="0" smtClean="0"/>
              <a:t>Except US the ministers forms cabinets, whereas in US the responsibility is born by secretaries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4000" b="1" dirty="0" smtClean="0"/>
              <a:t>Post of PM</a:t>
            </a:r>
          </a:p>
          <a:p>
            <a:pPr algn="l"/>
            <a:r>
              <a:rPr lang="en-US" b="1" dirty="0" smtClean="0"/>
              <a:t>Pakistan, India &amp; UK has parliamentary form of government hence the chief executive of the government is Prime-minister, while being the head of government in US is President, he is the chief executive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Parliamentary Type of Government</a:t>
            </a:r>
          </a:p>
          <a:p>
            <a:pPr algn="l"/>
            <a:r>
              <a:rPr lang="en-US" b="1" dirty="0" smtClean="0"/>
              <a:t>Pakistan, India &amp; UK has parliamentary form of government whereas the US constitution is Presidential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Lower House more powerful</a:t>
            </a:r>
          </a:p>
          <a:p>
            <a:pPr algn="l"/>
            <a:r>
              <a:rPr lang="en-US" b="1" dirty="0" smtClean="0"/>
              <a:t>In all four countries has two houses for law making AND the Lower House in more powerful then the Upper one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3800" b="1" dirty="0" smtClean="0"/>
              <a:t>Lower House more powerful</a:t>
            </a:r>
          </a:p>
          <a:p>
            <a:pPr algn="l"/>
            <a:r>
              <a:rPr lang="en-US" b="1" dirty="0" smtClean="0"/>
              <a:t>In Pakistan. Lower House is Nation Assembly &amp; Upper House is Senate</a:t>
            </a:r>
          </a:p>
          <a:p>
            <a:pPr algn="l"/>
            <a:r>
              <a:rPr lang="en-US" b="1" dirty="0" smtClean="0"/>
              <a:t>In India. Lower House is </a:t>
            </a:r>
            <a:r>
              <a:rPr lang="en-US" b="1" i="1" dirty="0" err="1" smtClean="0"/>
              <a:t>Loke</a:t>
            </a:r>
            <a:r>
              <a:rPr lang="en-US" b="1" i="1" dirty="0" smtClean="0"/>
              <a:t> </a:t>
            </a:r>
            <a:r>
              <a:rPr lang="en-US" b="1" i="1" dirty="0" err="1" smtClean="0"/>
              <a:t>Sbha</a:t>
            </a:r>
            <a:r>
              <a:rPr lang="en-US" b="1" i="1" dirty="0" smtClean="0"/>
              <a:t> </a:t>
            </a:r>
            <a:r>
              <a:rPr lang="en-US" b="1" dirty="0" smtClean="0"/>
              <a:t>&amp; Upper House is </a:t>
            </a:r>
            <a:r>
              <a:rPr lang="en-US" b="1" i="1" dirty="0" err="1" smtClean="0"/>
              <a:t>Raje</a:t>
            </a:r>
            <a:r>
              <a:rPr lang="en-US" b="1" i="1" dirty="0" smtClean="0"/>
              <a:t> </a:t>
            </a:r>
            <a:r>
              <a:rPr lang="en-US" b="1" i="1" dirty="0" err="1" smtClean="0"/>
              <a:t>Sbha</a:t>
            </a:r>
            <a:endParaRPr lang="en-US" b="1" i="1" dirty="0" smtClean="0"/>
          </a:p>
          <a:p>
            <a:pPr algn="l"/>
            <a:r>
              <a:rPr lang="en-US" b="1" dirty="0" smtClean="0"/>
              <a:t>In UK. Lower House is House of Common &amp; Upper House is House of Lords</a:t>
            </a:r>
          </a:p>
          <a:p>
            <a:pPr algn="l"/>
            <a:r>
              <a:rPr lang="en-US" b="1" dirty="0" smtClean="0"/>
              <a:t>In USA. Lower House is Representative &amp; Upper House is Senate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Council of Ministers responsible to </a:t>
            </a:r>
            <a:r>
              <a:rPr lang="en-US" sz="3600" b="1" dirty="0" smtClean="0"/>
              <a:t>Lower </a:t>
            </a:r>
            <a:r>
              <a:rPr lang="en-US" sz="3600" b="1" dirty="0" smtClean="0"/>
              <a:t>House</a:t>
            </a:r>
          </a:p>
          <a:p>
            <a:pPr algn="l"/>
            <a:r>
              <a:rPr lang="en-US" b="1" dirty="0" smtClean="0"/>
              <a:t>The misters can be chosen from both houses but the they are generally excepted from the lower house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Supreme Court</a:t>
            </a:r>
          </a:p>
          <a:p>
            <a:pPr algn="l"/>
            <a:r>
              <a:rPr lang="en-US" b="1" dirty="0" smtClean="0"/>
              <a:t>All Countries have highest level of Judiciary as Supreme Court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Removal of Supreme Court and High court </a:t>
            </a:r>
          </a:p>
          <a:p>
            <a:pPr algn="l"/>
            <a:r>
              <a:rPr lang="en-US" b="1" dirty="0" smtClean="0"/>
              <a:t>All Four countries supports the system for the removal of Judge of Judge of the  Constitutional Courts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Comparison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sz="3600" b="1" dirty="0" smtClean="0"/>
              <a:t>Election</a:t>
            </a:r>
          </a:p>
          <a:p>
            <a:pPr algn="l"/>
            <a:r>
              <a:rPr lang="en-US" b="1" dirty="0" smtClean="0"/>
              <a:t>All Four Countries specify the procedure of Elections for representatives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dirty="0" smtClean="0"/>
              <a:t>Constitutional &amp; Administrative Law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>
            <a:normAutofit fontScale="55000" lnSpcReduction="20000"/>
          </a:bodyPr>
          <a:lstStyle/>
          <a:p>
            <a:pPr marL="514350" indent="-514350" algn="l"/>
            <a:r>
              <a:rPr lang="en-US" b="1" dirty="0" smtClean="0"/>
              <a:t>1. Introduction to Constitutional Law. </a:t>
            </a:r>
            <a:endParaRPr lang="en-US" dirty="0" smtClean="0"/>
          </a:p>
          <a:p>
            <a:pPr algn="l"/>
            <a:r>
              <a:rPr lang="en-US" b="1" dirty="0" smtClean="0"/>
              <a:t>2. Introduction to Administrative Law</a:t>
            </a:r>
            <a:endParaRPr lang="en-US" dirty="0" smtClean="0"/>
          </a:p>
          <a:p>
            <a:pPr algn="l"/>
            <a:r>
              <a:rPr lang="en-US" b="1" dirty="0" smtClean="0"/>
              <a:t>3. Sources of constitutions</a:t>
            </a:r>
            <a:endParaRPr lang="en-US" dirty="0" smtClean="0"/>
          </a:p>
          <a:p>
            <a:pPr algn="l"/>
            <a:r>
              <a:rPr lang="en-US" b="1" dirty="0" smtClean="0"/>
              <a:t>4. Factor responsible for development of Administrative Law</a:t>
            </a:r>
            <a:endParaRPr lang="en-US" dirty="0" smtClean="0"/>
          </a:p>
          <a:p>
            <a:pPr algn="l"/>
            <a:r>
              <a:rPr lang="en-US" b="1" dirty="0" smtClean="0"/>
              <a:t>5. Features of Administrative Law</a:t>
            </a:r>
            <a:endParaRPr lang="en-US" dirty="0" smtClean="0"/>
          </a:p>
          <a:p>
            <a:pPr algn="l"/>
            <a:r>
              <a:rPr lang="en-US" b="1" dirty="0" smtClean="0"/>
              <a:t>6. Historical back ground of Constitutional &amp; Administrative Law </a:t>
            </a:r>
            <a:endParaRPr lang="en-US" dirty="0" smtClean="0"/>
          </a:p>
          <a:p>
            <a:pPr algn="l"/>
            <a:r>
              <a:rPr lang="en-US" b="1" dirty="0" smtClean="0"/>
              <a:t>7. Differences between Constitutional &amp; Administrative Law</a:t>
            </a:r>
            <a:endParaRPr lang="en-US" dirty="0" smtClean="0"/>
          </a:p>
          <a:p>
            <a:pPr algn="l"/>
            <a:r>
              <a:rPr lang="en-US" b="1" dirty="0" smtClean="0"/>
              <a:t>8. Fundamental Constitutional and administrative Concepts</a:t>
            </a:r>
            <a:endParaRPr lang="en-US" dirty="0" smtClean="0"/>
          </a:p>
          <a:p>
            <a:pPr algn="l"/>
            <a:r>
              <a:rPr lang="en-US" b="1" dirty="0" smtClean="0"/>
              <a:t>9. The Rule of Law</a:t>
            </a:r>
            <a:endParaRPr lang="en-US" dirty="0" smtClean="0"/>
          </a:p>
          <a:p>
            <a:pPr algn="l"/>
            <a:r>
              <a:rPr lang="en-US" b="1" dirty="0" smtClean="0"/>
              <a:t>10. The Separation of Powers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Constitutional &amp;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dirty="0" smtClean="0"/>
              <a:t>11. The Royal Prerogative</a:t>
            </a:r>
            <a:endParaRPr lang="en-US" dirty="0" smtClean="0"/>
          </a:p>
          <a:p>
            <a:pPr algn="l"/>
            <a:r>
              <a:rPr lang="en-US" b="1" dirty="0" smtClean="0"/>
              <a:t>12. The Ombudsman</a:t>
            </a:r>
            <a:endParaRPr lang="en-US" dirty="0" smtClean="0"/>
          </a:p>
          <a:p>
            <a:pPr algn="l"/>
            <a:r>
              <a:rPr lang="en-US" b="1" dirty="0" smtClean="0"/>
              <a:t>13. Public Interest Immunity</a:t>
            </a:r>
            <a:endParaRPr lang="en-US" dirty="0" smtClean="0"/>
          </a:p>
          <a:p>
            <a:pPr algn="l"/>
            <a:r>
              <a:rPr lang="en-US" b="1" dirty="0" smtClean="0"/>
              <a:t>14. Administrative Tribunals</a:t>
            </a:r>
            <a:endParaRPr lang="en-US" dirty="0" smtClean="0"/>
          </a:p>
          <a:p>
            <a:pPr algn="l"/>
            <a:r>
              <a:rPr lang="en-US" b="1" dirty="0" smtClean="0"/>
              <a:t>15. Natural Justice </a:t>
            </a:r>
            <a:endParaRPr lang="en-US" dirty="0" smtClean="0"/>
          </a:p>
          <a:p>
            <a:pPr algn="l"/>
            <a:r>
              <a:rPr lang="en-US" b="1" dirty="0" smtClean="0"/>
              <a:t>16. Judicial Review Definition </a:t>
            </a:r>
            <a:endParaRPr lang="en-US" dirty="0" smtClean="0"/>
          </a:p>
          <a:p>
            <a:pPr algn="l"/>
            <a:r>
              <a:rPr lang="en-US" b="1" dirty="0" smtClean="0"/>
              <a:t>17. Grounds for Judicial Review</a:t>
            </a:r>
            <a:endParaRPr lang="en-US" dirty="0" smtClean="0"/>
          </a:p>
          <a:p>
            <a:pPr algn="l"/>
            <a:r>
              <a:rPr lang="en-US" b="1" dirty="0" smtClean="0"/>
              <a:t>18. National Security</a:t>
            </a:r>
            <a:endParaRPr lang="en-US" dirty="0" smtClean="0"/>
          </a:p>
          <a:p>
            <a:pPr algn="l"/>
            <a:r>
              <a:rPr lang="en-US" b="1" dirty="0" smtClean="0"/>
              <a:t>19. Alternative Dispute Resolution - ADR</a:t>
            </a:r>
            <a:endParaRPr lang="en-US" dirty="0" smtClean="0"/>
          </a:p>
          <a:p>
            <a:pPr algn="l"/>
            <a:r>
              <a:rPr lang="en-US" b="1" dirty="0" smtClean="0"/>
              <a:t>20. The State, Nation, Government</a:t>
            </a:r>
            <a:endParaRPr lang="en-US" dirty="0" smtClean="0"/>
          </a:p>
          <a:p>
            <a:pPr algn="l"/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Constitutional &amp;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US" b="1" dirty="0" smtClean="0"/>
              <a:t>21. Difference between State and Nation</a:t>
            </a:r>
            <a:endParaRPr lang="en-US" dirty="0" smtClean="0"/>
          </a:p>
          <a:p>
            <a:pPr marL="514350" indent="-514350" algn="l"/>
            <a:r>
              <a:rPr lang="en-US" b="1" dirty="0" smtClean="0"/>
              <a:t>22. Administrative Adjuration</a:t>
            </a:r>
            <a:endParaRPr lang="en-US" dirty="0" smtClean="0"/>
          </a:p>
          <a:p>
            <a:pPr algn="l"/>
            <a:r>
              <a:rPr lang="en-US" b="1" dirty="0" smtClean="0"/>
              <a:t>23. State, Citizen and Citizenship Nationality Forms of Citizenship</a:t>
            </a:r>
            <a:endParaRPr lang="en-US" dirty="0" smtClean="0"/>
          </a:p>
          <a:p>
            <a:pPr algn="l"/>
            <a:r>
              <a:rPr lang="en-US" b="1" dirty="0" smtClean="0"/>
              <a:t>24. Rights and Duties of Citizens</a:t>
            </a:r>
            <a:endParaRPr lang="en-US" dirty="0" smtClean="0"/>
          </a:p>
          <a:p>
            <a:pPr algn="l"/>
            <a:r>
              <a:rPr lang="en-US" b="1" dirty="0" smtClean="0"/>
              <a:t>25. Administrative Control</a:t>
            </a:r>
            <a:endParaRPr lang="en-US" dirty="0" smtClean="0"/>
          </a:p>
          <a:p>
            <a:pPr algn="l"/>
            <a:r>
              <a:rPr lang="en-US" b="1" dirty="0" smtClean="0"/>
              <a:t>26. Structure of Department, Divisions, Public Corporations, in Pakistan </a:t>
            </a:r>
            <a:endParaRPr lang="en-US" dirty="0" smtClean="0"/>
          </a:p>
          <a:p>
            <a:pPr algn="l"/>
            <a:r>
              <a:rPr lang="en-US" b="1" dirty="0" smtClean="0"/>
              <a:t>27. Organization of Provincial and Local Govt. of Pakistan </a:t>
            </a:r>
            <a:endParaRPr lang="en-US" dirty="0" smtClean="0"/>
          </a:p>
          <a:p>
            <a:pPr algn="l"/>
            <a:r>
              <a:rPr lang="en-US" b="1" dirty="0" smtClean="0"/>
              <a:t>28. Organization of Provincial Govt. of Pakistan</a:t>
            </a:r>
            <a:endParaRPr lang="en-US" dirty="0" smtClean="0"/>
          </a:p>
          <a:p>
            <a:pPr algn="l"/>
            <a:r>
              <a:rPr lang="en-US" b="1" dirty="0" smtClean="0"/>
              <a:t>29. Organization of Federal Govt. of Pakistan</a:t>
            </a:r>
            <a:endParaRPr lang="en-US" dirty="0" smtClean="0"/>
          </a:p>
          <a:p>
            <a:pPr algn="l"/>
            <a:r>
              <a:rPr lang="en-US" b="1" dirty="0" smtClean="0"/>
              <a:t>30. Constitutions of United States and its Silent Features</a:t>
            </a:r>
            <a:endParaRPr lang="en-US" dirty="0" smtClean="0"/>
          </a:p>
          <a:p>
            <a:pPr algn="l"/>
            <a:r>
              <a:rPr lang="en-US" b="1" dirty="0" smtClean="0"/>
              <a:t>31. Federal system of USA</a:t>
            </a:r>
            <a:endParaRPr lang="en-US" dirty="0" smtClean="0"/>
          </a:p>
          <a:p>
            <a:pPr algn="l"/>
            <a:r>
              <a:rPr lang="en-US" b="1" dirty="0" smtClean="0"/>
              <a:t>32. Characteristics of Constitutions of USA, UK, Pakistan and India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848</Words>
  <Application>Microsoft Office PowerPoint</Application>
  <PresentationFormat>On-screen Show (4:3)</PresentationFormat>
  <Paragraphs>138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Last Topic - Federal system of USA</vt:lpstr>
      <vt:lpstr>The Constitution of Islamic Republic of Pakistan, India, United Kingdom, United States of America characteristics</vt:lpstr>
      <vt:lpstr>Comparison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Comparison …..</vt:lpstr>
      <vt:lpstr>Constitutional &amp; Administrative Law</vt:lpstr>
      <vt:lpstr>Constitutional &amp; ……</vt:lpstr>
      <vt:lpstr>Constitutional &amp; …….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Rights in The Constitution of Pakistan 1973</dc:title>
  <dc:creator>Subhan</dc:creator>
  <cp:lastModifiedBy>NTS</cp:lastModifiedBy>
  <cp:revision>20</cp:revision>
  <dcterms:created xsi:type="dcterms:W3CDTF">2013-11-28T07:57:58Z</dcterms:created>
  <dcterms:modified xsi:type="dcterms:W3CDTF">2013-12-18T07:30:03Z</dcterms:modified>
</cp:coreProperties>
</file>