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5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b="1" dirty="0"/>
              <a:t>C</a:t>
            </a:r>
            <a:r>
              <a:rPr lang="en-US" b="1" dirty="0" smtClean="0"/>
              <a:t>onstitution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6375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A </a:t>
            </a:r>
            <a:r>
              <a:rPr lang="en-US" b="1" dirty="0"/>
              <a:t>constitution</a:t>
            </a:r>
            <a:r>
              <a:rPr lang="en-US" dirty="0"/>
              <a:t> is a set of fundamental principles or established precedents according to which a state or other organization is governed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pPr algn="r"/>
            <a:r>
              <a:rPr lang="en-US" b="1" dirty="0" smtClean="0"/>
              <a:t>Constitution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7375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 smtClean="0"/>
              <a:t>Longest </a:t>
            </a:r>
            <a:r>
              <a:rPr lang="en-US" dirty="0"/>
              <a:t>written constitution </a:t>
            </a:r>
            <a:r>
              <a:rPr lang="en-US" dirty="0" smtClean="0"/>
              <a:t>of India containing </a:t>
            </a:r>
            <a:r>
              <a:rPr lang="en-US" dirty="0"/>
              <a:t>444 articles in 22 parts, 12 schedules and 118 </a:t>
            </a:r>
            <a:r>
              <a:rPr lang="en-US" dirty="0" smtClean="0"/>
              <a:t>amendments,</a:t>
            </a:r>
            <a:r>
              <a:rPr lang="en-US" dirty="0"/>
              <a:t> </a:t>
            </a:r>
            <a:endParaRPr lang="en-US" dirty="0" smtClean="0"/>
          </a:p>
          <a:p>
            <a:pPr algn="l"/>
            <a:r>
              <a:rPr lang="en-US" dirty="0" smtClean="0"/>
              <a:t>while </a:t>
            </a:r>
            <a:r>
              <a:rPr lang="en-US" dirty="0"/>
              <a:t>the United States Constitution is the shortest written constitution, at 7 articles and 27 amendments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en-US" dirty="0"/>
              <a:t>The Constitution of the Islamic Republic of Pakistan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/>
              <a:t>The </a:t>
            </a:r>
            <a:r>
              <a:rPr lang="en-US" dirty="0"/>
              <a:t>supreme law of the State of </a:t>
            </a:r>
            <a:r>
              <a:rPr lang="en-US" dirty="0" smtClean="0"/>
              <a:t>Pakistan</a:t>
            </a:r>
          </a:p>
          <a:p>
            <a:pPr algn="l"/>
            <a:r>
              <a:rPr lang="en-US" dirty="0" smtClean="0"/>
              <a:t>Was </a:t>
            </a:r>
            <a:r>
              <a:rPr lang="en-US" dirty="0"/>
              <a:t>approved by the legislative assembly on April 10 and ratified on 14 August 1973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8425"/>
            <a:ext cx="7772400" cy="1470025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/>
              <a:t>Constitution of 1956 </a:t>
            </a:r>
            <a:r>
              <a:rPr lang="en-US" dirty="0" smtClean="0"/>
              <a:t>- March 1956</a:t>
            </a:r>
          </a:p>
          <a:p>
            <a:pPr algn="l"/>
            <a:r>
              <a:rPr lang="en-US" dirty="0"/>
              <a:t>The Constitution of 1962 </a:t>
            </a:r>
            <a:r>
              <a:rPr lang="en-US" dirty="0" smtClean="0"/>
              <a:t>- June 1962</a:t>
            </a:r>
            <a:endParaRPr lang="en-US" dirty="0"/>
          </a:p>
          <a:p>
            <a:pPr algn="l"/>
            <a:r>
              <a:rPr lang="en-US" dirty="0"/>
              <a:t>The Constitution of 1973 </a:t>
            </a:r>
            <a:r>
              <a:rPr lang="en-US" dirty="0" smtClean="0"/>
              <a:t>- </a:t>
            </a:r>
            <a:r>
              <a:rPr lang="en-US" dirty="0"/>
              <a:t>August </a:t>
            </a:r>
            <a:r>
              <a:rPr lang="en-US" dirty="0" smtClean="0"/>
              <a:t>1973</a:t>
            </a:r>
          </a:p>
          <a:p>
            <a:pPr algn="l"/>
            <a:r>
              <a:rPr lang="en-US" sz="2000" dirty="0"/>
              <a:t>Till date, there have been 20 amendments to the constitution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Fundamental Rights in The Constitution of </a:t>
            </a:r>
            <a:r>
              <a:rPr lang="en-US" dirty="0" smtClean="0"/>
              <a:t>Islamic Republic of Pakistan 1973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9775"/>
            <a:ext cx="6400800" cy="1752600"/>
          </a:xfrm>
        </p:spPr>
        <p:txBody>
          <a:bodyPr>
            <a:normAutofit fontScale="92500"/>
          </a:bodyPr>
          <a:lstStyle/>
          <a:p>
            <a:pPr algn="l"/>
            <a:r>
              <a:rPr lang="en-US" dirty="0" smtClean="0"/>
              <a:t>Chapter </a:t>
            </a:r>
            <a:r>
              <a:rPr lang="en-US" dirty="0"/>
              <a:t>1: Fundamental </a:t>
            </a:r>
            <a:r>
              <a:rPr lang="en-US" dirty="0" smtClean="0"/>
              <a:t>Rights, Articles 8 to 28</a:t>
            </a:r>
          </a:p>
          <a:p>
            <a:pPr algn="l"/>
            <a:r>
              <a:rPr lang="en-US" dirty="0" smtClean="0"/>
              <a:t>AND Masters of Public Administration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4625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Fundamental Rights </a:t>
            </a:r>
            <a:r>
              <a:rPr lang="en-US" dirty="0" smtClean="0"/>
              <a:t>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Laws </a:t>
            </a:r>
            <a:r>
              <a:rPr lang="en-US" dirty="0" smtClean="0"/>
              <a:t>contradictory </a:t>
            </a:r>
            <a:r>
              <a:rPr lang="en-US" dirty="0"/>
              <a:t>with </a:t>
            </a:r>
            <a:r>
              <a:rPr lang="en-US" dirty="0" smtClean="0"/>
              <a:t>fundamental </a:t>
            </a:r>
            <a:r>
              <a:rPr lang="en-US" dirty="0"/>
              <a:t>rights </a:t>
            </a:r>
            <a:r>
              <a:rPr lang="en-US" dirty="0" smtClean="0"/>
              <a:t>will be void</a:t>
            </a:r>
            <a:endParaRPr lang="en-US" dirty="0"/>
          </a:p>
          <a:p>
            <a:pPr algn="l"/>
            <a:r>
              <a:rPr lang="en-US" dirty="0"/>
              <a:t>Security of </a:t>
            </a:r>
            <a:r>
              <a:rPr lang="en-US" dirty="0" smtClean="0"/>
              <a:t>person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79775"/>
            <a:ext cx="6400800" cy="1752600"/>
          </a:xfrm>
        </p:spPr>
        <p:txBody>
          <a:bodyPr/>
          <a:lstStyle/>
          <a:p>
            <a:pPr algn="l"/>
            <a:r>
              <a:rPr lang="en-US" dirty="0"/>
              <a:t>Safeguards as to arrest and detention</a:t>
            </a:r>
          </a:p>
          <a:p>
            <a:pPr algn="l"/>
            <a:r>
              <a:rPr lang="en-US" dirty="0"/>
              <a:t>Right to fair </a:t>
            </a:r>
            <a:r>
              <a:rPr lang="en-US" dirty="0" smtClean="0"/>
              <a:t>trial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478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203575"/>
            <a:ext cx="6400800" cy="1752600"/>
          </a:xfrm>
        </p:spPr>
        <p:txBody>
          <a:bodyPr/>
          <a:lstStyle/>
          <a:p>
            <a:r>
              <a:rPr lang="en-US" dirty="0"/>
              <a:t>Slavery, forced </a:t>
            </a:r>
            <a:r>
              <a:rPr lang="en-US" dirty="0" err="1"/>
              <a:t>labour</a:t>
            </a:r>
            <a:r>
              <a:rPr lang="en-US" dirty="0"/>
              <a:t>, etc. prohibited</a:t>
            </a:r>
          </a:p>
          <a:p>
            <a:pPr algn="l"/>
            <a:r>
              <a:rPr lang="en-US" dirty="0"/>
              <a:t>Protection against </a:t>
            </a:r>
            <a:r>
              <a:rPr lang="en-US" dirty="0" smtClean="0"/>
              <a:t>showing </a:t>
            </a:r>
            <a:r>
              <a:rPr lang="en-US" dirty="0"/>
              <a:t>punishment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478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03575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Protection against double punishment </a:t>
            </a:r>
            <a:endParaRPr lang="en-US" dirty="0" smtClean="0"/>
          </a:p>
          <a:p>
            <a:pPr algn="l"/>
            <a:r>
              <a:rPr lang="en-US" dirty="0" smtClean="0"/>
              <a:t>Holiness </a:t>
            </a:r>
            <a:r>
              <a:rPr lang="en-US" dirty="0"/>
              <a:t>of dignity of man, etc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752600"/>
          </a:xfrm>
        </p:spPr>
        <p:txBody>
          <a:bodyPr/>
          <a:lstStyle/>
          <a:p>
            <a:pPr algn="l"/>
            <a:r>
              <a:rPr lang="en-US" dirty="0"/>
              <a:t>Freedom of movement, etc.</a:t>
            </a:r>
            <a:br>
              <a:rPr lang="en-US" dirty="0"/>
            </a:br>
            <a:r>
              <a:rPr lang="en-US" dirty="0"/>
              <a:t>Freedom of </a:t>
            </a:r>
            <a:r>
              <a:rPr lang="en-US" dirty="0" smtClean="0"/>
              <a:t>assembly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462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752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Freedom of </a:t>
            </a:r>
            <a:r>
              <a:rPr lang="en-US" dirty="0" smtClean="0"/>
              <a:t>association</a:t>
            </a:r>
            <a:endParaRPr lang="en-US" dirty="0"/>
          </a:p>
          <a:p>
            <a:pPr algn="l"/>
            <a:r>
              <a:rPr lang="en-US" dirty="0"/>
              <a:t>Freedom of trade, business or </a:t>
            </a:r>
            <a:r>
              <a:rPr lang="en-US" dirty="0" smtClean="0"/>
              <a:t>profession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602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algn="l"/>
            <a:r>
              <a:rPr lang="en-US" dirty="0"/>
              <a:t>Freedom of speech, </a:t>
            </a:r>
            <a:r>
              <a:rPr lang="en-US" dirty="0" smtClean="0"/>
              <a:t>etc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Right to </a:t>
            </a:r>
            <a:r>
              <a:rPr lang="en-US" dirty="0" smtClean="0"/>
              <a:t>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842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Freedom to profess religion and to manage religious </a:t>
            </a:r>
            <a:r>
              <a:rPr lang="en-US" dirty="0" smtClean="0"/>
              <a:t>institutions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Safeguard against taxation for purposes of any particular </a:t>
            </a:r>
            <a:r>
              <a:rPr lang="en-US" dirty="0" smtClean="0"/>
              <a:t>religion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9222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048000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/>
              <a:t>Safeguards as to educational institutions in respect of religion, etc.</a:t>
            </a:r>
          </a:p>
          <a:p>
            <a:pPr algn="l"/>
            <a:r>
              <a:rPr lang="en-US" dirty="0"/>
              <a:t>Provision as to property.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22575"/>
            <a:ext cx="6400800" cy="1752600"/>
          </a:xfrm>
        </p:spPr>
        <p:txBody>
          <a:bodyPr/>
          <a:lstStyle/>
          <a:p>
            <a:pPr algn="l"/>
            <a:r>
              <a:rPr lang="en-US" dirty="0"/>
              <a:t>Protection of property </a:t>
            </a:r>
            <a:r>
              <a:rPr lang="en-US" dirty="0" smtClean="0"/>
              <a:t>rights</a:t>
            </a:r>
            <a:endParaRPr lang="en-US" dirty="0"/>
          </a:p>
          <a:p>
            <a:pPr algn="l"/>
            <a:r>
              <a:rPr lang="en-US" dirty="0"/>
              <a:t>Equality of </a:t>
            </a:r>
            <a:r>
              <a:rPr lang="en-US" dirty="0" smtClean="0"/>
              <a:t>citizens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8775"/>
            <a:ext cx="6400800" cy="1752600"/>
          </a:xfrm>
        </p:spPr>
        <p:txBody>
          <a:bodyPr/>
          <a:lstStyle/>
          <a:p>
            <a:pPr algn="l"/>
            <a:r>
              <a:rPr lang="en-US" dirty="0"/>
              <a:t>Right to </a:t>
            </a:r>
            <a:r>
              <a:rPr lang="en-US" dirty="0" smtClean="0"/>
              <a:t>education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Non-discrimination in respect of access to public </a:t>
            </a:r>
            <a:r>
              <a:rPr lang="en-US" dirty="0" smtClean="0"/>
              <a:t>places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Rights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22575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/>
              <a:t>Safeguard against discrimination in </a:t>
            </a:r>
            <a:r>
              <a:rPr lang="en-US" dirty="0" smtClean="0"/>
              <a:t>services</a:t>
            </a:r>
            <a:endParaRPr lang="en-US" dirty="0"/>
          </a:p>
          <a:p>
            <a:pPr algn="l"/>
            <a:r>
              <a:rPr lang="en-US" dirty="0"/>
              <a:t>Preservation of language, script and </a:t>
            </a:r>
            <a:r>
              <a:rPr lang="en-US" dirty="0" smtClean="0"/>
              <a:t>culture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203</Words>
  <Application>Microsoft Office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Constitution</vt:lpstr>
      <vt:lpstr>Constitution ……</vt:lpstr>
      <vt:lpstr>The Constitution of the Islamic Republic of Pakistan </vt:lpstr>
      <vt:lpstr>History</vt:lpstr>
      <vt:lpstr>Fundamental Rights in The Constitution of Islamic Republic of Pakistan 1973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  <vt:lpstr>Fundamental Rights ……..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10</cp:revision>
  <dcterms:created xsi:type="dcterms:W3CDTF">2013-11-28T07:57:58Z</dcterms:created>
  <dcterms:modified xsi:type="dcterms:W3CDTF">2013-11-29T13:28:38Z</dcterms:modified>
</cp:coreProperties>
</file>