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9" r:id="rId3"/>
    <p:sldId id="270" r:id="rId4"/>
    <p:sldId id="273" r:id="rId5"/>
    <p:sldId id="271" r:id="rId6"/>
    <p:sldId id="272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91" r:id="rId22"/>
    <p:sldId id="289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300" r:id="rId31"/>
    <p:sldId id="299" r:id="rId32"/>
    <p:sldId id="301" r:id="rId33"/>
    <p:sldId id="302" r:id="rId34"/>
    <p:sldId id="303" r:id="rId35"/>
    <p:sldId id="304" r:id="rId36"/>
    <p:sldId id="30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Last Topic - Organization of Provincial and Local Govt. of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Provincial Government of Pakistan</a:t>
            </a:r>
          </a:p>
          <a:p>
            <a:r>
              <a:rPr lang="en-US" b="1" dirty="0" smtClean="0"/>
              <a:t>Local Government of Pakistan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of Provincial Govt. of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Punjab</a:t>
            </a:r>
          </a:p>
          <a:p>
            <a:pPr algn="l"/>
            <a:r>
              <a:rPr lang="en-US" b="1" dirty="0" smtClean="0"/>
              <a:t>Sindh</a:t>
            </a:r>
          </a:p>
          <a:p>
            <a:pPr algn="l"/>
            <a:r>
              <a:rPr lang="en-US" b="1" dirty="0" smtClean="0"/>
              <a:t>Khyber </a:t>
            </a:r>
            <a:r>
              <a:rPr lang="en-US" b="1" dirty="0" err="1" smtClean="0"/>
              <a:t>Pakhtunkhwa</a:t>
            </a:r>
            <a:endParaRPr lang="en-US" b="1" dirty="0" smtClean="0"/>
          </a:p>
          <a:p>
            <a:pPr algn="l"/>
            <a:r>
              <a:rPr lang="en-US" b="1" dirty="0" err="1" smtClean="0"/>
              <a:t>Balochistan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Pakistan officially the Islamic Republic of Pakistan, is a sovereign country in Asia. With a population exceeding 180 million people, it is the sixth most populous country and with an area covering 796,095 km</a:t>
            </a:r>
            <a:r>
              <a:rPr lang="en-US" b="1" baseline="30000" dirty="0" smtClean="0"/>
              <a:t>2</a:t>
            </a:r>
            <a:r>
              <a:rPr lang="en-US" b="1" dirty="0" smtClean="0"/>
              <a:t>, it is the 36th largest country in the world in terms of area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Pakistan …….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53419"/>
            <a:ext cx="7467599" cy="429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Pakistan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/>
              <a:t>Punjab: </a:t>
            </a:r>
            <a:r>
              <a:rPr lang="en-US" b="1" dirty="0" err="1" smtClean="0"/>
              <a:t>Shahbaz</a:t>
            </a:r>
            <a:r>
              <a:rPr lang="en-US" b="1" dirty="0" smtClean="0"/>
              <a:t> Sharif (PML N)</a:t>
            </a:r>
            <a:br>
              <a:rPr lang="en-US" b="1" dirty="0" smtClean="0"/>
            </a:br>
            <a:r>
              <a:rPr lang="en-US" b="1" dirty="0" smtClean="0"/>
              <a:t>Sindh: </a:t>
            </a:r>
            <a:r>
              <a:rPr lang="en-US" b="1" dirty="0" err="1" smtClean="0"/>
              <a:t>Qaim</a:t>
            </a:r>
            <a:r>
              <a:rPr lang="en-US" b="1" dirty="0" smtClean="0"/>
              <a:t> Ali Shah (PPP)</a:t>
            </a:r>
            <a:br>
              <a:rPr lang="en-US" b="1" dirty="0" smtClean="0"/>
            </a:br>
            <a:r>
              <a:rPr lang="en-US" b="1" dirty="0" smtClean="0"/>
              <a:t>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: </a:t>
            </a:r>
            <a:r>
              <a:rPr lang="en-US" b="1" dirty="0" err="1" smtClean="0"/>
              <a:t>Pervez</a:t>
            </a:r>
            <a:r>
              <a:rPr lang="en-US" b="1" dirty="0" smtClean="0"/>
              <a:t> </a:t>
            </a:r>
            <a:r>
              <a:rPr lang="en-US" b="1" dirty="0" err="1" smtClean="0"/>
              <a:t>Khattak</a:t>
            </a:r>
            <a:r>
              <a:rPr lang="en-US" b="1" dirty="0" smtClean="0"/>
              <a:t> (PTI)</a:t>
            </a:r>
            <a:br>
              <a:rPr lang="en-US" b="1" dirty="0" smtClean="0"/>
            </a:br>
            <a:r>
              <a:rPr lang="en-US" b="1" dirty="0" err="1" smtClean="0"/>
              <a:t>Balochistan</a:t>
            </a:r>
            <a:r>
              <a:rPr lang="en-US" b="1" dirty="0" smtClean="0"/>
              <a:t>: Abdul </a:t>
            </a:r>
            <a:r>
              <a:rPr lang="en-US" b="1" dirty="0" err="1" smtClean="0"/>
              <a:t>Malik</a:t>
            </a:r>
            <a:r>
              <a:rPr lang="en-US" b="1" dirty="0" smtClean="0"/>
              <a:t> </a:t>
            </a:r>
            <a:r>
              <a:rPr lang="en-US" b="1" dirty="0" err="1" smtClean="0"/>
              <a:t>Baloch</a:t>
            </a:r>
            <a:r>
              <a:rPr lang="en-US" b="1" dirty="0" smtClean="0"/>
              <a:t> (BNP)</a:t>
            </a:r>
            <a:br>
              <a:rPr lang="en-US" b="1" dirty="0" smtClean="0"/>
            </a:br>
            <a:r>
              <a:rPr lang="en-US" b="1" dirty="0" err="1" smtClean="0"/>
              <a:t>Gilgit–Baltistan</a:t>
            </a:r>
            <a:r>
              <a:rPr lang="en-US" b="1" dirty="0" smtClean="0"/>
              <a:t>: </a:t>
            </a:r>
            <a:r>
              <a:rPr lang="en-US" b="1" dirty="0" err="1" smtClean="0"/>
              <a:t>Syed</a:t>
            </a:r>
            <a:r>
              <a:rPr lang="en-US" b="1" dirty="0" smtClean="0"/>
              <a:t> </a:t>
            </a:r>
            <a:r>
              <a:rPr lang="en-US" b="1" dirty="0" err="1" smtClean="0"/>
              <a:t>Mehdi</a:t>
            </a:r>
            <a:r>
              <a:rPr lang="en-US" b="1" dirty="0" smtClean="0"/>
              <a:t> Shah (PPP)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Punjab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/>
              <a:t>Punjab "five waters" also spelled </a:t>
            </a:r>
            <a:r>
              <a:rPr lang="en-US" b="1" dirty="0" err="1" smtClean="0"/>
              <a:t>Panjab</a:t>
            </a:r>
            <a:r>
              <a:rPr lang="en-US" b="1" dirty="0" smtClean="0"/>
              <a:t>, is the most developed and populous province of Pakistan with approximately 55% of the country's total population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Punjab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b="1" dirty="0" smtClean="0"/>
              <a:t>Lahore is the provincial capital and Punjab's main cultural, historical, administrative and economic center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Government of Punjab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/>
              <a:t>The Government of Punjab is a provincial government in the federal structure of Pakistan, is based in Lahore, the capital of the Punjab Province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Chief Minister of Punjab (CM) is elected by the Provincial Assembly of the Punjab to serve as the head of the provincial government in Punjab, Pakistan. </a:t>
            </a:r>
          </a:p>
          <a:p>
            <a:pPr algn="l"/>
            <a:r>
              <a:rPr lang="en-US" b="1" dirty="0" smtClean="0"/>
              <a:t>The Chief Minister was got reelected as a result of May 11, 2013 elections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Provincial Assembly of the Punjab is a unicameral legislature of elected representatives of the province of Punjab, which is located in Lahore in eastern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/>
          </a:bodyPr>
          <a:lstStyle/>
          <a:p>
            <a:pPr algn="l"/>
            <a:r>
              <a:rPr lang="en-US" b="1" dirty="0" smtClean="0"/>
              <a:t>The Assembly was established under Article 106 of the Constitution of Pakistan as having a total of 371 seats, with 66 seats reserved for women and eight reserved for non-Muslims. </a:t>
            </a:r>
          </a:p>
          <a:p>
            <a:pPr algn="l"/>
            <a:r>
              <a:rPr lang="en-US" b="1" dirty="0" smtClean="0"/>
              <a:t>There are 36 Districts</a:t>
            </a:r>
            <a:r>
              <a:rPr lang="en-US" b="1" baseline="30000" dirty="0" smtClean="0"/>
              <a:t> </a:t>
            </a:r>
            <a:r>
              <a:rPr lang="en-US" b="1" dirty="0" err="1" smtClean="0"/>
              <a:t>districts</a:t>
            </a:r>
            <a:r>
              <a:rPr lang="en-US" b="1" dirty="0" smtClean="0"/>
              <a:t> in Punjab,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Sindh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Sindh is one of the four provinces of Pakistan and historically home to the Sindhi people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Sindh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It is also locally known as the "</a:t>
            </a:r>
            <a:r>
              <a:rPr lang="en-US" b="1" dirty="0" err="1" smtClean="0"/>
              <a:t>Mehran</a:t>
            </a:r>
            <a:r>
              <a:rPr lang="en-US" b="1" dirty="0" smtClean="0"/>
              <a:t>" and has been given the title of </a:t>
            </a:r>
            <a:r>
              <a:rPr lang="en-US" b="1" i="1" dirty="0" err="1" smtClean="0"/>
              <a:t>Bab</a:t>
            </a:r>
            <a:r>
              <a:rPr lang="en-US" b="1" i="1" dirty="0" smtClean="0"/>
              <a:t>-</a:t>
            </a:r>
            <a:r>
              <a:rPr lang="en-US" b="1" i="1" dirty="0" err="1" smtClean="0"/>
              <a:t>ul</a:t>
            </a:r>
            <a:r>
              <a:rPr lang="en-US" b="1" i="1" dirty="0" smtClean="0"/>
              <a:t>-Islam</a:t>
            </a:r>
            <a:r>
              <a:rPr lang="en-US" b="1" dirty="0" smtClean="0"/>
              <a:t> (The gateway of Islam). The name of Sindh is derived from the Indus River 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Sindh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Sindh is bounded to the west by the Indus River and </a:t>
            </a:r>
            <a:r>
              <a:rPr lang="en-US" b="1" dirty="0" err="1" smtClean="0"/>
              <a:t>Balochistan</a:t>
            </a:r>
            <a:r>
              <a:rPr lang="en-US" b="1" dirty="0" smtClean="0"/>
              <a:t>, to the north by Punjab, the east by the Indian states of Gujarat and Rajasthan and to the south by the Arabian Sea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Sindh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The capital of the province is Karachi, Pakistan's largest city and financial hub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Sindh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Most of the population in the province is Muslim, with sizable Hindu minorities. The main language spoken is Sindhi by about 26 million people, while there exists a significant Urdu-speaking minority of about 8 million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Government of Sindh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 Provincial Assembly of Sindh is unicameral and consists of 168 seats, of which 5% are reserved for non-Muslims and 17% for women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The provincial capital of Sindh is Karachi. The government is presided over by the Chief Minister of Sindh</a:t>
            </a:r>
          </a:p>
          <a:p>
            <a:pPr algn="l"/>
            <a:r>
              <a:rPr lang="en-US" b="1" dirty="0" smtClean="0"/>
              <a:t>The Chief Minister of Sindh is Re-Elected in recent Elections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Sindh is a stronghold of the centre in Pakistan’s politics.</a:t>
            </a:r>
          </a:p>
          <a:p>
            <a:pPr algn="l"/>
            <a:r>
              <a:rPr lang="en-US" b="1" dirty="0" smtClean="0"/>
              <a:t>There are 24 districts in Sindh,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Khyber </a:t>
            </a:r>
            <a:r>
              <a:rPr lang="en-US" dirty="0" err="1" smtClean="0"/>
              <a:t>Pakhtunkhwa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/>
              <a:t>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 (KPK) formerly called North-West Frontier Province, is one of the four provinces of Pakistan, located in the north-west of the country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Khyber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/>
              <a:t>It borders the Federally Administered Tribal Areas to the west and south, </a:t>
            </a:r>
            <a:r>
              <a:rPr lang="en-US" b="1" dirty="0" err="1" smtClean="0"/>
              <a:t>Gilgit–Baltistan</a:t>
            </a:r>
            <a:r>
              <a:rPr lang="en-US" b="1" dirty="0" smtClean="0"/>
              <a:t> to the north-east, Azad Kashmir to the east, Punjab and the Islamabad Capital Territory to the south-east, and Afghanistan to the north-west. The province of </a:t>
            </a:r>
            <a:r>
              <a:rPr lang="en-US" b="1" dirty="0" err="1" smtClean="0"/>
              <a:t>Balochistan</a:t>
            </a:r>
            <a:r>
              <a:rPr lang="en-US" b="1" dirty="0" smtClean="0"/>
              <a:t> is located southwards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Khyber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provincial capital and largest city is Peshawar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Government of Khyber </a:t>
            </a:r>
            <a:r>
              <a:rPr lang="en-US" dirty="0" err="1" smtClean="0"/>
              <a:t>Pakhtunkhwa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 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 Assembly consists of 124 seats: 3 (2%) of them reserved for non-Muslims and 22 (17%) for women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President of Pakistan appoints a Governor as head of the provincial government of Khyber </a:t>
            </a:r>
            <a:r>
              <a:rPr lang="en-US" b="1" dirty="0" err="1" smtClean="0"/>
              <a:t>Pakhtunkhwa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There is a directly elected Provincial Assembly, which has 124 elected members. </a:t>
            </a:r>
          </a:p>
          <a:p>
            <a:pPr algn="l"/>
            <a:r>
              <a:rPr lang="en-US" b="1" dirty="0" smtClean="0"/>
              <a:t>The Provincial Assembly elects a Chief Minister to act as the chief executive of the province, assisted by a cabinet of ministers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 consists of 25 districts, comprising 20 Settled Area Districts and Provincially Administered Tribal Area (PATA) Districts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administration of the PATA districts is vested in the President of Pakistan and the Governor of 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, by Articles 246 and 247 of the Constitution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Peshawar is the most populated and </a:t>
            </a:r>
            <a:r>
              <a:rPr lang="en-US" b="1" dirty="0" err="1" smtClean="0"/>
              <a:t>Abbottabad</a:t>
            </a:r>
            <a:r>
              <a:rPr lang="en-US" b="1" dirty="0" smtClean="0"/>
              <a:t> is second-most populated city in 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.</a:t>
            </a:r>
          </a:p>
          <a:p>
            <a:pPr algn="l"/>
            <a:r>
              <a:rPr lang="en-US" b="1" dirty="0" smtClean="0"/>
              <a:t>There are 25 districts in Khyber </a:t>
            </a:r>
            <a:r>
              <a:rPr lang="en-US" b="1" dirty="0" err="1" smtClean="0"/>
              <a:t>Pakhtunkhwa</a:t>
            </a:r>
            <a:r>
              <a:rPr lang="en-US" b="1" dirty="0" smtClean="0"/>
              <a:t>,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Balochistan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err="1" smtClean="0"/>
              <a:t>Balochistan</a:t>
            </a:r>
            <a:r>
              <a:rPr lang="en-US" b="1" dirty="0" smtClean="0"/>
              <a:t> is an arid, desert and mountainous region on the Iranian highland in south-western Asia, northwest of the Arabian Sea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 smtClean="0"/>
              <a:t>Balochistan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It mainly includes southwestern Pakistan, southeastern Iran and a very small section of southwestern Afghanistan. The southern part of </a:t>
            </a:r>
            <a:r>
              <a:rPr lang="en-US" b="1" dirty="0" err="1" smtClean="0"/>
              <a:t>Balochistan</a:t>
            </a:r>
            <a:r>
              <a:rPr lang="en-US" b="1" dirty="0" smtClean="0"/>
              <a:t> is known by its historical name </a:t>
            </a:r>
            <a:r>
              <a:rPr lang="en-US" b="1" dirty="0" err="1" smtClean="0"/>
              <a:t>Makran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 smtClean="0"/>
              <a:t>Balochistan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err="1" smtClean="0"/>
              <a:t>Balochistan</a:t>
            </a:r>
            <a:r>
              <a:rPr lang="en-US" b="1" dirty="0" smtClean="0"/>
              <a:t> is named after the native </a:t>
            </a:r>
            <a:r>
              <a:rPr lang="en-US" b="1" dirty="0" err="1" smtClean="0"/>
              <a:t>Baloch</a:t>
            </a:r>
            <a:r>
              <a:rPr lang="en-US" b="1" dirty="0" smtClean="0"/>
              <a:t> tribes who make up the inhabitants in the region and use </a:t>
            </a:r>
            <a:r>
              <a:rPr lang="en-US" b="1" dirty="0" err="1" smtClean="0"/>
              <a:t>Balochi</a:t>
            </a:r>
            <a:r>
              <a:rPr lang="en-US" b="1" dirty="0" smtClean="0"/>
              <a:t> as their native language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 smtClean="0"/>
              <a:t>Balochistan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Persian, Pashtu and Urdu are also used as second language depending on where they live, </a:t>
            </a:r>
            <a:r>
              <a:rPr lang="en-US" b="1" dirty="0" err="1" smtClean="0"/>
              <a:t>Brahui</a:t>
            </a:r>
            <a:r>
              <a:rPr lang="en-US" b="1" dirty="0" smtClean="0"/>
              <a:t> is spoken by </a:t>
            </a:r>
            <a:r>
              <a:rPr lang="en-US" b="1" dirty="0" err="1" smtClean="0"/>
              <a:t>Brahui</a:t>
            </a:r>
            <a:r>
              <a:rPr lang="en-US" b="1" dirty="0" smtClean="0"/>
              <a:t> minority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Government of </a:t>
            </a:r>
            <a:r>
              <a:rPr lang="en-US" dirty="0" err="1" smtClean="0"/>
              <a:t>Balochistan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 </a:t>
            </a:r>
            <a:r>
              <a:rPr lang="en-US" b="1" dirty="0" err="1" smtClean="0"/>
              <a:t>Balochistan</a:t>
            </a:r>
            <a:r>
              <a:rPr lang="en-US" b="1" dirty="0" smtClean="0"/>
              <a:t> region is administratively divided among three countries, Pakistan, Afghanistan and Iran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 </a:t>
            </a:r>
            <a:r>
              <a:rPr lang="en-US" b="1" dirty="0" err="1" smtClean="0"/>
              <a:t>Balochistan</a:t>
            </a:r>
            <a:r>
              <a:rPr lang="en-US" b="1" dirty="0" smtClean="0"/>
              <a:t> is the largest Province as per Area. Its capital is the city of Quetta. Other major cities in </a:t>
            </a:r>
            <a:r>
              <a:rPr lang="en-US" b="1" dirty="0" err="1" smtClean="0"/>
              <a:t>Balochistan</a:t>
            </a:r>
            <a:r>
              <a:rPr lang="en-US" b="1" dirty="0" smtClean="0"/>
              <a:t>, Pakistan, include </a:t>
            </a:r>
            <a:r>
              <a:rPr lang="en-US" b="1" dirty="0" err="1" smtClean="0"/>
              <a:t>Gwadar</a:t>
            </a:r>
            <a:r>
              <a:rPr lang="en-US" b="1" dirty="0" smtClean="0"/>
              <a:t>, </a:t>
            </a:r>
            <a:r>
              <a:rPr lang="en-US" b="1" dirty="0" err="1" smtClean="0"/>
              <a:t>Turbat</a:t>
            </a:r>
            <a:r>
              <a:rPr lang="en-US" b="1" dirty="0" smtClean="0"/>
              <a:t>, </a:t>
            </a:r>
            <a:r>
              <a:rPr lang="en-US" b="1" dirty="0" err="1" smtClean="0"/>
              <a:t>Khuzdar</a:t>
            </a:r>
            <a:r>
              <a:rPr lang="en-US" b="1" dirty="0" smtClean="0"/>
              <a:t> </a:t>
            </a:r>
            <a:r>
              <a:rPr lang="en-US" b="1" dirty="0" err="1" smtClean="0"/>
              <a:t>andKalat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Government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Although </a:t>
            </a:r>
            <a:r>
              <a:rPr lang="en-US" b="1" dirty="0" err="1" smtClean="0"/>
              <a:t>Baloch</a:t>
            </a:r>
            <a:r>
              <a:rPr lang="en-US" b="1" dirty="0" smtClean="0"/>
              <a:t> nationalists have never accepted </a:t>
            </a:r>
            <a:r>
              <a:rPr lang="en-US" b="1" dirty="0" err="1" smtClean="0"/>
              <a:t>Balochistan</a:t>
            </a:r>
            <a:r>
              <a:rPr lang="en-US" b="1" dirty="0" smtClean="0"/>
              <a:t> as a part of Iran, the governments of Pakistan and Iran insist on sovereignty over their parts of </a:t>
            </a:r>
            <a:r>
              <a:rPr lang="en-US" b="1" dirty="0" err="1" smtClean="0"/>
              <a:t>Balochistan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Next Topic - Organization of Federal Govt. of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pPr algn="l"/>
            <a:r>
              <a:rPr lang="en-US" b="1" dirty="0" smtClean="0"/>
              <a:t>Organization of Federal Govt. of Pakistan</a:t>
            </a:r>
          </a:p>
          <a:p>
            <a:pPr algn="l"/>
            <a:r>
              <a:rPr lang="en-US" b="1" dirty="0" smtClean="0"/>
              <a:t>Legislative Branch</a:t>
            </a:r>
          </a:p>
          <a:p>
            <a:pPr algn="l"/>
            <a:r>
              <a:rPr lang="en-US" b="1" dirty="0" smtClean="0"/>
              <a:t>Executive Branch</a:t>
            </a:r>
          </a:p>
          <a:p>
            <a:pPr algn="l"/>
            <a:r>
              <a:rPr lang="en-US" b="1" dirty="0" smtClean="0"/>
              <a:t>Prime Minister</a:t>
            </a:r>
          </a:p>
          <a:p>
            <a:pPr algn="l"/>
            <a:r>
              <a:rPr lang="en-US" b="1" dirty="0" smtClean="0"/>
              <a:t>President</a:t>
            </a:r>
          </a:p>
          <a:p>
            <a:pPr algn="l"/>
            <a:r>
              <a:rPr lang="en-US" b="1" dirty="0" smtClean="0"/>
              <a:t>Cabinet Secretaries</a:t>
            </a:r>
          </a:p>
          <a:p>
            <a:pPr algn="l"/>
            <a:r>
              <a:rPr lang="en-US" b="1" dirty="0" smtClean="0"/>
              <a:t>The Supreme Court of Pakistan </a:t>
            </a:r>
          </a:p>
          <a:p>
            <a:pPr algn="l"/>
            <a:r>
              <a:rPr lang="en-US" b="1" dirty="0" smtClean="0"/>
              <a:t>Supreme Judicial Council</a:t>
            </a:r>
          </a:p>
          <a:p>
            <a:pPr algn="l"/>
            <a:r>
              <a:rPr lang="en-US" b="1" dirty="0" smtClean="0"/>
              <a:t>Civil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443</Words>
  <Application>Microsoft Office PowerPoint</Application>
  <PresentationFormat>On-screen Show (4:3)</PresentationFormat>
  <Paragraphs>89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Last Topic - Organization of Provincial and Local Govt. of Pakistan</vt:lpstr>
      <vt:lpstr>Organization of Provincial Govt. of Pakistan</vt:lpstr>
      <vt:lpstr>Pakistan</vt:lpstr>
      <vt:lpstr>Pakistan …….</vt:lpstr>
      <vt:lpstr>Pakistan …….</vt:lpstr>
      <vt:lpstr>Punjab</vt:lpstr>
      <vt:lpstr>Punjab ……</vt:lpstr>
      <vt:lpstr>The Government of Punjab</vt:lpstr>
      <vt:lpstr>The Government …..</vt:lpstr>
      <vt:lpstr>The Government …..</vt:lpstr>
      <vt:lpstr>The Government …..</vt:lpstr>
      <vt:lpstr>Sindh</vt:lpstr>
      <vt:lpstr>Sindh ……</vt:lpstr>
      <vt:lpstr>Sindh ……</vt:lpstr>
      <vt:lpstr>Sindh ……</vt:lpstr>
      <vt:lpstr>Sindh ……</vt:lpstr>
      <vt:lpstr>The Government of Sindh</vt:lpstr>
      <vt:lpstr>The Government …..</vt:lpstr>
      <vt:lpstr>The Government …..</vt:lpstr>
      <vt:lpstr>Khyber Pakhtunkhwa</vt:lpstr>
      <vt:lpstr>Khyber ……</vt:lpstr>
      <vt:lpstr>Khyber ……</vt:lpstr>
      <vt:lpstr>The Government of Khyber Pakhtunkhwa</vt:lpstr>
      <vt:lpstr>The Government ……</vt:lpstr>
      <vt:lpstr>The Government ……</vt:lpstr>
      <vt:lpstr>The Government ……</vt:lpstr>
      <vt:lpstr>The Government ……</vt:lpstr>
      <vt:lpstr>The Government ……</vt:lpstr>
      <vt:lpstr>Balochistan</vt:lpstr>
      <vt:lpstr>Balochistan</vt:lpstr>
      <vt:lpstr>Balochistan</vt:lpstr>
      <vt:lpstr>Balochistan</vt:lpstr>
      <vt:lpstr>The Government of Balochistan</vt:lpstr>
      <vt:lpstr>The Government ……</vt:lpstr>
      <vt:lpstr>The Government ……</vt:lpstr>
      <vt:lpstr>Next Topic - Organization of Federal Govt. of Pakistan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17</cp:revision>
  <dcterms:created xsi:type="dcterms:W3CDTF">2013-11-28T07:57:58Z</dcterms:created>
  <dcterms:modified xsi:type="dcterms:W3CDTF">2013-12-17T08:09:13Z</dcterms:modified>
</cp:coreProperties>
</file>