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1" r:id="rId3"/>
    <p:sldId id="269"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29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62198-2D6D-4E1C-B53A-4B901E16A908}" type="datetimeFigureOut">
              <a:rPr lang="en-US" smtClean="0"/>
              <a:pPr/>
              <a:t>12/15/2013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0AD1D-06B4-483B-90D3-7F52B83334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Last Topic - State, Citizen and Citizenship/ Nationality/ Forms of Citizenship</a:t>
            </a:r>
            <a:endParaRPr lang="en-US" dirty="0"/>
          </a:p>
        </p:txBody>
      </p:sp>
      <p:sp>
        <p:nvSpPr>
          <p:cNvPr id="3" name="Subtitle 2"/>
          <p:cNvSpPr>
            <a:spLocks noGrp="1"/>
          </p:cNvSpPr>
          <p:nvPr>
            <p:ph type="subTitle" idx="1"/>
          </p:nvPr>
        </p:nvSpPr>
        <p:spPr/>
        <p:txBody>
          <a:bodyPr>
            <a:normAutofit fontScale="40000" lnSpcReduction="20000"/>
          </a:bodyPr>
          <a:lstStyle/>
          <a:p>
            <a:pPr algn="l"/>
            <a:r>
              <a:rPr lang="en-US" b="1" dirty="0" smtClean="0"/>
              <a:t>State</a:t>
            </a:r>
            <a:endParaRPr lang="en-US" dirty="0" smtClean="0"/>
          </a:p>
          <a:p>
            <a:pPr algn="l"/>
            <a:r>
              <a:rPr lang="en-US" b="1" dirty="0" smtClean="0"/>
              <a:t>Citizen</a:t>
            </a:r>
          </a:p>
          <a:p>
            <a:pPr algn="l"/>
            <a:r>
              <a:rPr lang="en-US" b="1" dirty="0" smtClean="0"/>
              <a:t>Citizenship</a:t>
            </a:r>
          </a:p>
          <a:p>
            <a:pPr algn="l"/>
            <a:r>
              <a:rPr lang="en-US" b="1" dirty="0" smtClean="0"/>
              <a:t>Nationality</a:t>
            </a:r>
          </a:p>
          <a:p>
            <a:pPr algn="l"/>
            <a:r>
              <a:rPr lang="en-US" b="1" dirty="0" smtClean="0"/>
              <a:t>Forms of Citizenship</a:t>
            </a:r>
          </a:p>
          <a:p>
            <a:pPr algn="l"/>
            <a:r>
              <a:rPr lang="en-US" b="1" dirty="0" smtClean="0"/>
              <a:t>Nationality</a:t>
            </a:r>
          </a:p>
          <a:p>
            <a:pPr algn="l"/>
            <a:r>
              <a:rPr lang="en-US" b="1" dirty="0" smtClean="0"/>
              <a:t>Citizenship in Pakistan</a:t>
            </a:r>
          </a:p>
          <a:p>
            <a:pPr algn="l"/>
            <a:r>
              <a:rPr lang="en-US" b="1" dirty="0" smtClean="0"/>
              <a:t>Grant of Citizenship</a:t>
            </a:r>
          </a:p>
          <a:p>
            <a:pPr algn="l"/>
            <a:endParaRPr lang="en-US"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Rights and Duties of Citizens</a:t>
            </a:r>
            <a:endParaRPr lang="en-US" dirty="0"/>
          </a:p>
        </p:txBody>
      </p:sp>
      <p:sp>
        <p:nvSpPr>
          <p:cNvPr id="3" name="Subtitle 2"/>
          <p:cNvSpPr>
            <a:spLocks noGrp="1"/>
          </p:cNvSpPr>
          <p:nvPr>
            <p:ph type="subTitle" idx="1"/>
          </p:nvPr>
        </p:nvSpPr>
        <p:spPr/>
        <p:txBody>
          <a:bodyPr/>
          <a:lstStyle/>
          <a:p>
            <a:r>
              <a:rPr lang="en-US" dirty="0" smtClean="0"/>
              <a:t>Rights &amp; Duties of Good Pakistani</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dirty="0" smtClean="0"/>
              <a:t>Rights and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A person who is aware of his duties and rights in his society is a good citizen. He realizes that he should live in harmony with other members of society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dirty="0" smtClean="0"/>
              <a:t>Rights and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Man cannot live without a society . He cannot live alone. He must live with his fellow human beings. But living in a society means co-operation with other members of that society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dirty="0" smtClean="0"/>
              <a:t>Rights and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A good citizen does his best to do his duty to the society. He always keeps in view the interests of his society and state. He lives a clean and honest life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dirty="0" smtClean="0"/>
              <a:t>Rights and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A good citizen is aware of the fact that he is indebted to his society in many ways. He knows that the </a:t>
            </a:r>
            <a:r>
              <a:rPr lang="en-US" b="1" dirty="0" err="1" smtClean="0"/>
              <a:t>labour</a:t>
            </a:r>
            <a:r>
              <a:rPr lang="en-US" b="1" dirty="0" smtClean="0"/>
              <a:t> and work of countless persons have enriched his life. His life to a very great extent depends of others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dirty="0" smtClean="0"/>
              <a:t>Rights and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A good citizen needs to imbibe many qualities. That he has some duties and responsibilities to bear is true, but at the same time he also enjoys some rights and privileges as a citizen of a free state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dirty="0" smtClean="0"/>
              <a:t>Rights and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A good citizen must be ready to sacrifice his everything for the sake of his motherland. He is also required to be a patriot and nationalist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dirty="0" smtClean="0"/>
              <a:t>Rights and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A good citizen must respect the cultural heritage of his country i.e. he will have to respect the heroes, the prophets the sages and saints of his country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dirty="0" smtClean="0"/>
              <a:t>Rights and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Obedience to laws is the next important public duty of a citizen . Society can make no progress if the people have no respect of laws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dirty="0" smtClean="0"/>
              <a:t>Rights and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At the time of aggression or foreign attacks he must be ready to shed his blood for the sake of his motherland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dirty="0" smtClean="0"/>
              <a:t>Rights and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To understand what a good citizen is we must first understand the meaning of the word “citizen”. A citizen is a legal member of a political community and has citizenship</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Rights &amp; duties of goods of Pakistani</a:t>
            </a:r>
            <a:endParaRPr lang="en-US" dirty="0"/>
          </a:p>
        </p:txBody>
      </p:sp>
      <p:sp>
        <p:nvSpPr>
          <p:cNvPr id="3" name="Subtitle 2"/>
          <p:cNvSpPr>
            <a:spLocks noGrp="1"/>
          </p:cNvSpPr>
          <p:nvPr>
            <p:ph type="subTitle" idx="1"/>
          </p:nvPr>
        </p:nvSpPr>
        <p:spPr/>
        <p:txBody>
          <a:bodyPr/>
          <a:lstStyle/>
          <a:p>
            <a:pPr algn="l"/>
            <a:r>
              <a:rPr lang="en-US" b="1" dirty="0" smtClean="0"/>
              <a:t>Pakistan is a God-gifted land which was established by our predecessors after making invaluable sacrifices</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Rights &amp; duties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Acknowledge and expand our cultural diversities</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Rights &amp; duties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Work and struggle for the development of the country. </a:t>
            </a:r>
            <a:br>
              <a:rPr lang="en-US" b="1" dirty="0" smtClean="0"/>
            </a:br>
            <a:r>
              <a:rPr lang="en-US" b="1" dirty="0" smtClean="0"/>
              <a:t>Understand the importance of free press and the role of media</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Rights &amp; duties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Take action against oppressive and discriminatory policies. </a:t>
            </a:r>
            <a:br>
              <a:rPr lang="en-US" b="1" dirty="0" smtClean="0"/>
            </a:br>
            <a:r>
              <a:rPr lang="en-US" b="1" dirty="0" smtClean="0"/>
              <a:t>Gain an understanding of processes in the government including how elections work across local authorities and central government</a:t>
            </a:r>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Rights &amp; duties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lvl="0" algn="l"/>
            <a:r>
              <a:rPr lang="en-US" b="1" dirty="0" smtClean="0"/>
              <a:t>We also have some rights subject to the UN charter states: </a:t>
            </a:r>
          </a:p>
          <a:p>
            <a:pPr lvl="1" algn="l"/>
            <a:r>
              <a:rPr lang="en-US" b="1" dirty="0" smtClean="0"/>
              <a:t>“Freedom of speech, expression of thought, religion and enterprise.” </a:t>
            </a:r>
          </a:p>
          <a:p>
            <a:pPr lvl="1" algn="l"/>
            <a:r>
              <a:rPr lang="en-US" b="1" dirty="0" smtClean="0"/>
              <a:t>Most importantly, one person’s responsibilities are another person’s rights. </a:t>
            </a:r>
            <a:endParaRPr 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Rights &amp; duties ……</a:t>
            </a:r>
            <a:endParaRPr lang="en-US" dirty="0"/>
          </a:p>
        </p:txBody>
      </p:sp>
      <p:sp>
        <p:nvSpPr>
          <p:cNvPr id="3" name="Subtitle 2"/>
          <p:cNvSpPr>
            <a:spLocks noGrp="1"/>
          </p:cNvSpPr>
          <p:nvPr>
            <p:ph type="subTitle" idx="1"/>
          </p:nvPr>
        </p:nvSpPr>
        <p:spPr>
          <a:xfrm>
            <a:off x="1371600" y="1981200"/>
            <a:ext cx="6400800" cy="3657600"/>
          </a:xfrm>
        </p:spPr>
        <p:txBody>
          <a:bodyPr>
            <a:normAutofit fontScale="77500" lnSpcReduction="20000"/>
          </a:bodyPr>
          <a:lstStyle/>
          <a:p>
            <a:pPr lvl="0" algn="l"/>
            <a:r>
              <a:rPr lang="en-US" b="1" dirty="0" smtClean="0"/>
              <a:t>We must guarantee the following rights: </a:t>
            </a:r>
          </a:p>
          <a:p>
            <a:pPr lvl="1" algn="l"/>
            <a:r>
              <a:rPr lang="en-US" b="1" dirty="0" smtClean="0"/>
              <a:t>Proper education </a:t>
            </a:r>
          </a:p>
          <a:p>
            <a:pPr lvl="1" algn="l"/>
            <a:r>
              <a:rPr lang="en-US" b="1" dirty="0" smtClean="0"/>
              <a:t>Equal opportunities for everyone </a:t>
            </a:r>
          </a:p>
          <a:p>
            <a:pPr lvl="1" algn="l"/>
            <a:r>
              <a:rPr lang="en-US" b="1" dirty="0" smtClean="0"/>
              <a:t>Fair system of elections. </a:t>
            </a:r>
          </a:p>
          <a:p>
            <a:pPr lvl="1" algn="l"/>
            <a:r>
              <a:rPr lang="en-US" b="1" dirty="0" smtClean="0"/>
              <a:t>Protection of life and property. </a:t>
            </a:r>
          </a:p>
          <a:p>
            <a:pPr lvl="1" algn="l"/>
            <a:r>
              <a:rPr lang="en-US" b="1" dirty="0" smtClean="0"/>
              <a:t>Basic necessities including food, shelter and general welfare. </a:t>
            </a:r>
          </a:p>
          <a:p>
            <a:pPr algn="l"/>
            <a:r>
              <a:rPr lang="en-US" b="1" dirty="0" smtClean="0"/>
              <a:t>If a person abides by these basic rights and responsibilities then he will undoubtedly become not only a good Pakistani citizen but also a good human being</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Rights &amp; duties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algn="l"/>
            <a:r>
              <a:rPr lang="en-US" b="1" dirty="0" smtClean="0"/>
              <a:t>We must shed away ethno-sectarian divisions. Provincialism and tribalism must be set aside. Being the residents of the “land of pure people”, as the name “Pakistan” means, we must have good morals and character</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Rights &amp; duties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algn="l"/>
            <a:r>
              <a:rPr lang="en-US" b="1" dirty="0" smtClean="0"/>
              <a:t>We must work as a model enlightened and moderate Muslim society. </a:t>
            </a:r>
            <a:br>
              <a:rPr lang="en-US" b="1" dirty="0" smtClean="0"/>
            </a:br>
            <a:r>
              <a:rPr lang="en-US" b="1" dirty="0" smtClean="0"/>
              <a:t>We must try our utmost to achieve the goals set by our predecessors. </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Rights &amp; duties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Being a good citizen, one has to take the burden of some responsibilities. It should be the prime responsibility of a good citizen to obey the laws of the community</a:t>
            </a:r>
            <a:endParaRPr lang="en-US"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Rights &amp; duties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He is responsible for passing on righteous deeds, harmony, love for peace and the feel of sympathy among his people. It is a saying about a democratic government: “You get the government you deserve”</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Rights &amp; duties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The things which one demands from the government will only be supplied if one struggles hard for it. One should join and take part in private and voluntary welfare organizations. One should pay income tax honestly and on time</a:t>
            </a:r>
            <a:endParaRPr lang="en-US"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Rights &amp; duties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After fulfilling their responsibilities, good citizens also demand for the community and personal rights. Both of these should be balanced, otherwise violence will be promoted and thus the community will be obliterated</a:t>
            </a:r>
            <a:endParaRPr 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Rights &amp; duties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The first basic and fundamental right is the freedom of choice of religion. Every body should be given the right to lead one’s life according to the religion one wishes to follow</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Rights &amp; duties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It often happens in Pakistan that the people who are accused of crime are not given protection, so the Government should take serious steps and urge this issue</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Rights &amp; duties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The right for the choice of leader should be provided to the public and that is the right to vote</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Rights &amp; duties ……</a:t>
            </a:r>
            <a:endParaRPr lang="en-US" dirty="0"/>
          </a:p>
        </p:txBody>
      </p:sp>
      <p:sp>
        <p:nvSpPr>
          <p:cNvPr id="3" name="Subtitle 2"/>
          <p:cNvSpPr>
            <a:spLocks noGrp="1"/>
          </p:cNvSpPr>
          <p:nvPr>
            <p:ph type="subTitle" idx="1"/>
          </p:nvPr>
        </p:nvSpPr>
        <p:spPr>
          <a:xfrm>
            <a:off x="1371600" y="1981200"/>
            <a:ext cx="6400800" cy="3657600"/>
          </a:xfrm>
        </p:spPr>
        <p:txBody>
          <a:bodyPr/>
          <a:lstStyle/>
          <a:p>
            <a:pPr lvl="0" algn="l"/>
            <a:r>
              <a:rPr lang="en-US" b="1" dirty="0" smtClean="0"/>
              <a:t>We should be well informed on the issues and candidates in Elections.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066800"/>
            <a:ext cx="7772400" cy="1470025"/>
          </a:xfrm>
        </p:spPr>
        <p:txBody>
          <a:bodyPr>
            <a:normAutofit/>
          </a:bodyPr>
          <a:lstStyle/>
          <a:p>
            <a:r>
              <a:rPr lang="en-US" dirty="0" smtClean="0"/>
              <a:t>Next Topic - Meaning of Administrative Control </a:t>
            </a:r>
            <a:endParaRPr lang="en-US" dirty="0"/>
          </a:p>
        </p:txBody>
      </p:sp>
      <p:sp>
        <p:nvSpPr>
          <p:cNvPr id="3" name="Subtitle 2"/>
          <p:cNvSpPr>
            <a:spLocks noGrp="1"/>
          </p:cNvSpPr>
          <p:nvPr>
            <p:ph type="subTitle" idx="1"/>
          </p:nvPr>
        </p:nvSpPr>
        <p:spPr>
          <a:xfrm>
            <a:off x="1371600" y="2667000"/>
            <a:ext cx="6400800" cy="2971800"/>
          </a:xfrm>
        </p:spPr>
        <p:txBody>
          <a:bodyPr>
            <a:normAutofit/>
          </a:bodyPr>
          <a:lstStyle/>
          <a:p>
            <a:pPr algn="l"/>
            <a:r>
              <a:rPr lang="en-US" b="1" dirty="0" smtClean="0"/>
              <a:t>Direction or exercise </a:t>
            </a:r>
            <a:r>
              <a:rPr lang="en-US" b="1" smtClean="0"/>
              <a:t>of authority over </a:t>
            </a:r>
            <a:r>
              <a:rPr lang="en-US" b="1" dirty="0" smtClean="0"/>
              <a:t>subordinate or other organizations in respect to administration and support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TotalTime>
  <Words>596</Words>
  <Application>Microsoft Office PowerPoint</Application>
  <PresentationFormat>On-screen Show (4:3)</PresentationFormat>
  <Paragraphs>73</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Last Topic - State, Citizen and Citizenship/ Nationality/ Forms of Citizenship</vt:lpstr>
      <vt:lpstr>Rights and Duties of Citizens</vt:lpstr>
      <vt:lpstr>Rights and ……</vt:lpstr>
      <vt:lpstr>Rights and ……</vt:lpstr>
      <vt:lpstr>Rights and ……</vt:lpstr>
      <vt:lpstr>Rights and ……</vt:lpstr>
      <vt:lpstr>Rights and ……</vt:lpstr>
      <vt:lpstr>Rights and ……</vt:lpstr>
      <vt:lpstr>Rights and ……</vt:lpstr>
      <vt:lpstr>Rights and ……</vt:lpstr>
      <vt:lpstr>Rights and ……</vt:lpstr>
      <vt:lpstr>Rights and ……</vt:lpstr>
      <vt:lpstr>Rights &amp; duties of goods of Pakistani</vt:lpstr>
      <vt:lpstr>Rights &amp; duties ……</vt:lpstr>
      <vt:lpstr>Rights &amp; duties ……</vt:lpstr>
      <vt:lpstr>Rights &amp; duties ……</vt:lpstr>
      <vt:lpstr>Rights &amp; duties ……</vt:lpstr>
      <vt:lpstr>Rights &amp; duties ……</vt:lpstr>
      <vt:lpstr>Rights &amp; duties ……</vt:lpstr>
      <vt:lpstr>Rights &amp; duties ……</vt:lpstr>
      <vt:lpstr>Rights &amp; duties ……</vt:lpstr>
      <vt:lpstr>Rights &amp; duties ……</vt:lpstr>
      <vt:lpstr>Rights &amp; duties ……</vt:lpstr>
      <vt:lpstr>Rights &amp; duties ……</vt:lpstr>
      <vt:lpstr>Rights &amp; duties ……</vt:lpstr>
      <vt:lpstr>Rights &amp; duties ……</vt:lpstr>
      <vt:lpstr>Rights &amp; duties ……</vt:lpstr>
      <vt:lpstr>Rights &amp; duties ……</vt:lpstr>
      <vt:lpstr>Next Topic - Meaning of Administrative Control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Rights in The Constitution of Pakistan 1973</dc:title>
  <dc:creator>Subhan</dc:creator>
  <cp:lastModifiedBy>NTS</cp:lastModifiedBy>
  <cp:revision>16</cp:revision>
  <dcterms:created xsi:type="dcterms:W3CDTF">2013-11-28T07:57:58Z</dcterms:created>
  <dcterms:modified xsi:type="dcterms:W3CDTF">2013-12-15T16:07:47Z</dcterms:modified>
</cp:coreProperties>
</file>