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9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62198-2D6D-4E1C-B53A-4B901E16A908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Last Topic - Administrative Adjudication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l"/>
            <a:r>
              <a:rPr lang="en-US" b="1" dirty="0" smtClean="0"/>
              <a:t>Characters of Administrative Agency </a:t>
            </a:r>
          </a:p>
          <a:p>
            <a:pPr algn="l"/>
            <a:r>
              <a:rPr lang="en-US" b="1" dirty="0" smtClean="0"/>
              <a:t>Role of  Administrative Tribunals</a:t>
            </a:r>
          </a:p>
          <a:p>
            <a:pPr algn="l"/>
            <a:r>
              <a:rPr lang="en-US" b="1" dirty="0" smtClean="0"/>
              <a:t>Difference </a:t>
            </a:r>
            <a:r>
              <a:rPr lang="en-US" b="1" smtClean="0"/>
              <a:t>of Administrative Tribunals from </a:t>
            </a:r>
            <a:r>
              <a:rPr lang="en-US" b="1" dirty="0" smtClean="0"/>
              <a:t>Regular Courts</a:t>
            </a:r>
          </a:p>
          <a:p>
            <a:pPr algn="l"/>
            <a:r>
              <a:rPr lang="en-US" b="1" dirty="0" smtClean="0"/>
              <a:t>Advantages of Administrative Tribunals</a:t>
            </a:r>
          </a:p>
          <a:p>
            <a:pPr algn="l"/>
            <a:r>
              <a:rPr lang="en-US" b="1" dirty="0" smtClean="0"/>
              <a:t>Disadvantages of Administrative Tribunals</a:t>
            </a:r>
          </a:p>
          <a:p>
            <a:pPr algn="l"/>
            <a:r>
              <a:rPr lang="en-US" b="1" dirty="0" smtClean="0"/>
              <a:t>Examples of Administrative Tribunals in Pakistan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State, Citizen and Citizenship/ Nationality/ Forms of Citizenship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pPr algn="l"/>
            <a:r>
              <a:rPr lang="en-US" b="1" dirty="0" smtClean="0"/>
              <a:t>State</a:t>
            </a:r>
            <a:endParaRPr lang="en-US" dirty="0" smtClean="0"/>
          </a:p>
          <a:p>
            <a:pPr algn="l"/>
            <a:r>
              <a:rPr lang="en-US" b="1" dirty="0" smtClean="0"/>
              <a:t>Citizen</a:t>
            </a:r>
          </a:p>
          <a:p>
            <a:pPr algn="l"/>
            <a:r>
              <a:rPr lang="en-US" b="1" dirty="0" smtClean="0"/>
              <a:t>Citizenship</a:t>
            </a:r>
          </a:p>
          <a:p>
            <a:pPr algn="l"/>
            <a:r>
              <a:rPr lang="en-US" b="1" dirty="0" smtClean="0"/>
              <a:t>Nationality</a:t>
            </a:r>
          </a:p>
          <a:p>
            <a:pPr algn="l"/>
            <a:r>
              <a:rPr lang="en-US" b="1" dirty="0" smtClean="0"/>
              <a:t>Forms of Citizenship</a:t>
            </a:r>
          </a:p>
          <a:p>
            <a:pPr algn="l"/>
            <a:r>
              <a:rPr lang="en-US" b="1" dirty="0" smtClean="0"/>
              <a:t>Nationality</a:t>
            </a:r>
          </a:p>
          <a:p>
            <a:pPr algn="l"/>
            <a:r>
              <a:rPr lang="en-US" b="1" dirty="0" smtClean="0"/>
              <a:t>Citizenship in Pakistan</a:t>
            </a:r>
          </a:p>
          <a:p>
            <a:pPr algn="l"/>
            <a:r>
              <a:rPr lang="en-US" b="1" dirty="0" smtClean="0"/>
              <a:t>Grant of Citizenship</a:t>
            </a:r>
          </a:p>
          <a:p>
            <a:pPr algn="l"/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State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n-US" sz="3600" b="1" dirty="0" smtClean="0"/>
              <a:t>State</a:t>
            </a:r>
            <a:r>
              <a:rPr lang="en-US" b="1" dirty="0" smtClean="0"/>
              <a:t> commonly refers to either the present condition of a system or entity, or to a governed entity (such as a country) or sub-entity (such as an autonomous territory of a country)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Citizen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b="1" dirty="0" smtClean="0"/>
              <a:t>Citizen</a:t>
            </a:r>
            <a:r>
              <a:rPr lang="en-US" b="1" dirty="0" smtClean="0"/>
              <a:t> To be a citizen all you need to do is be born here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Citizenship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n-US" b="1" dirty="0" smtClean="0"/>
              <a:t>Citizenship is what you do with that privilege. </a:t>
            </a:r>
          </a:p>
          <a:p>
            <a:pPr algn="l"/>
            <a:r>
              <a:rPr lang="en-US" b="1" dirty="0" smtClean="0"/>
              <a:t>Citizenship denotes the link between a person and a State or an association of states.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Citizenship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Possession of citizenship is normally associated with the right to work and live in a country. A person with citizenship in a state is called a citizen of 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Citizenship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/>
          <a:lstStyle/>
          <a:p>
            <a:pPr algn="l"/>
            <a:r>
              <a:rPr lang="en-US" b="1" dirty="0" smtClean="0"/>
              <a:t>The person who does not have citizenship in any state is said to be stateless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Nationality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Nationality is used in international law for understanding as a person's membership of a nation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Nationality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In some countries, e.g. the United States and the United Kingdom, "nationality" and "citizenship" have different meanings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Forms of Citizenship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One is either a native born citizen or may became a naturalized citizen after moving from another country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Forms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only real difference between the two in US is a naturalized citizen can't run for president campaign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Forms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Meaning thereby one may either a US citizen or not. </a:t>
            </a:r>
            <a:br>
              <a:rPr lang="en-US" b="1" dirty="0" smtClean="0"/>
            </a:br>
            <a:r>
              <a:rPr lang="en-US" b="1" dirty="0" smtClean="0"/>
              <a:t>One can also hold dual citizenship with another country usually the country of the birth and the US, subject to the meeting of the requirements to do so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Forms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A green card holder is not a US citizen, but, is allowed to live and work in the US, as would a US citizen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Citizenship in Pakistan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US" b="1" dirty="0" smtClean="0"/>
              <a:t>There are three categories of declared citizens of Pakistan including citizens by birth, by descent and by migration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Citizenship in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(</a:t>
            </a:r>
            <a:r>
              <a:rPr lang="en-US" b="1" dirty="0" err="1" smtClean="0"/>
              <a:t>i</a:t>
            </a:r>
            <a:r>
              <a:rPr lang="en-US" b="1" dirty="0" smtClean="0"/>
              <a:t>)	Citizens by Birth.</a:t>
            </a:r>
          </a:p>
          <a:p>
            <a:pPr algn="l"/>
            <a:r>
              <a:rPr lang="en-US" b="1" dirty="0" smtClean="0"/>
              <a:t>Persons who or any of their parents or grand parents were born in the territories now included in Pakistan before the commencement of citizenship Act, 1951 are citizens of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Citizenship in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pPr algn="l"/>
            <a:r>
              <a:rPr lang="en-US" b="1" dirty="0" smtClean="0"/>
              <a:t>Any person born in Pakistan after the commencement of Pakistan Citizenship Act, 1951 is citizen of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Citizenship in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pPr algn="l"/>
            <a:r>
              <a:rPr lang="en-US" b="1" dirty="0" smtClean="0"/>
              <a:t>Children of foreign diplomats and children of enemy alien born in Pakistan are not included in this category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Citizenship in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pPr algn="l"/>
            <a:r>
              <a:rPr lang="en-US" b="1" dirty="0" smtClean="0"/>
              <a:t>Persons, who migrated from territories of Pakistan to other areas of Indo-Pakistan sub-continent for permanent stay after March, 1947 shall also be not considered citizens of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Citizenship in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(ii)	Citizens by Descent.</a:t>
            </a:r>
          </a:p>
          <a:p>
            <a:pPr algn="l"/>
            <a:r>
              <a:rPr lang="en-US" b="1" dirty="0" smtClean="0"/>
              <a:t> Children of Pakistanis who are born outside of Pakistan are citizens by descent. If the parent of such child is a citizen by descent himself/herself (as born outside of Pakistan) the child is required to be registered in the nearest consulate or Pakistani mission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Citizenship in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pPr algn="l"/>
            <a:r>
              <a:rPr lang="en-US" b="1" dirty="0" smtClean="0"/>
              <a:t>Children born to Pakistani mother and foreign national father, after 18.04.2000, are treated as citizens of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Citizenship in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marL="571500" indent="-571500" algn="l">
              <a:buAutoNum type="romanLcParenBoth" startAt="3"/>
            </a:pPr>
            <a:r>
              <a:rPr lang="en-US" b="1" dirty="0" smtClean="0"/>
              <a:t>Citizens by Migration</a:t>
            </a:r>
          </a:p>
          <a:p>
            <a:pPr algn="l"/>
            <a:r>
              <a:rPr lang="en-US" b="1" dirty="0" smtClean="0"/>
              <a:t>The persons who migrated to Pakistan from the territories in the indo-Pakistan subcontinent before the commencement of Pakistan Citizenship Act, 1951 are declared citizens of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Grant of Citizenship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Persons who can acquire citizenship of Pakistan after applying in prescribed manner are;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Grant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Foreign Ladies Married to Pakistani Nationals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Grant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Commonwealth Citizens who Transfer Rs.5/- Million worth of Foreign Exchange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Grant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Nationals of Countries other than Commonwealth after they have resided in Pakistan for a period of 5 years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Grant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Minor Children (below 21 years of Age) of Pakistani Ladies Married to Foreigners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Grant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Old Parents of Pakistanis Nationals who are Residing in India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 Topic - Rights and Duties of Citizens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Rights &amp; Duties of Good Pakistani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498</Words>
  <Application>Microsoft Office PowerPoint</Application>
  <PresentationFormat>On-screen Show (4:3)</PresentationFormat>
  <Paragraphs>72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Last Topic - Administrative Adjudication</vt:lpstr>
      <vt:lpstr>State, Citizen and Citizenship/ Nationality/ Forms of Citizenship</vt:lpstr>
      <vt:lpstr>State</vt:lpstr>
      <vt:lpstr>Citizen</vt:lpstr>
      <vt:lpstr>Citizenship</vt:lpstr>
      <vt:lpstr>Citizenship …..</vt:lpstr>
      <vt:lpstr>Citizenship …..</vt:lpstr>
      <vt:lpstr>Nationality</vt:lpstr>
      <vt:lpstr>Nationality …….</vt:lpstr>
      <vt:lpstr>Forms of Citizenship </vt:lpstr>
      <vt:lpstr>Forms of ……</vt:lpstr>
      <vt:lpstr>Forms of ……</vt:lpstr>
      <vt:lpstr>Forms of ……</vt:lpstr>
      <vt:lpstr>Citizenship in Pakistan</vt:lpstr>
      <vt:lpstr>Citizenship in ……</vt:lpstr>
      <vt:lpstr>Citizenship in ……</vt:lpstr>
      <vt:lpstr>Citizenship in ……</vt:lpstr>
      <vt:lpstr>Citizenship in ……</vt:lpstr>
      <vt:lpstr>Citizenship in ……</vt:lpstr>
      <vt:lpstr>Citizenship in ……</vt:lpstr>
      <vt:lpstr>Citizenship in ……</vt:lpstr>
      <vt:lpstr>Grant of Citizenship</vt:lpstr>
      <vt:lpstr>Grant of ……</vt:lpstr>
      <vt:lpstr>Grant of ……</vt:lpstr>
      <vt:lpstr>Grant of ……</vt:lpstr>
      <vt:lpstr>Grant of ……</vt:lpstr>
      <vt:lpstr>Grant of ……</vt:lpstr>
      <vt:lpstr>Next Topic - Rights and Duties of Citizens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Rights in The Constitution of Pakistan 1973</dc:title>
  <dc:creator>Subhan</dc:creator>
  <cp:lastModifiedBy>NTS</cp:lastModifiedBy>
  <cp:revision>18</cp:revision>
  <dcterms:created xsi:type="dcterms:W3CDTF">2013-11-28T07:57:58Z</dcterms:created>
  <dcterms:modified xsi:type="dcterms:W3CDTF">2013-12-16T09:12:46Z</dcterms:modified>
</cp:coreProperties>
</file>