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0" r:id="rId3"/>
    <p:sldId id="269" r:id="rId4"/>
    <p:sldId id="272" r:id="rId5"/>
    <p:sldId id="273" r:id="rId6"/>
    <p:sldId id="274" r:id="rId7"/>
    <p:sldId id="276" r:id="rId8"/>
    <p:sldId id="275" r:id="rId9"/>
    <p:sldId id="277" r:id="rId10"/>
    <p:sldId id="278" r:id="rId11"/>
    <p:sldId id="279" r:id="rId12"/>
    <p:sldId id="280" r:id="rId13"/>
    <p:sldId id="281" r:id="rId14"/>
    <p:sldId id="282" r:id="rId15"/>
    <p:sldId id="284" r:id="rId16"/>
    <p:sldId id="283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3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1670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62198-2D6D-4E1C-B53A-4B901E16A908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Last Topic - Difference between State and Nation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b="1" dirty="0" smtClean="0"/>
              <a:t>State</a:t>
            </a:r>
          </a:p>
          <a:p>
            <a:pPr algn="l"/>
            <a:r>
              <a:rPr lang="en-US" b="1" dirty="0" smtClean="0"/>
              <a:t>Nation</a:t>
            </a:r>
          </a:p>
          <a:p>
            <a:pPr algn="l"/>
            <a:r>
              <a:rPr lang="en-US" b="1" dirty="0" smtClean="0"/>
              <a:t>Difference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Administrative Adjudication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pPr algn="l"/>
            <a:r>
              <a:rPr lang="en-US" b="1" dirty="0" smtClean="0"/>
              <a:t>Characters of Administrative Agency </a:t>
            </a:r>
          </a:p>
          <a:p>
            <a:pPr algn="l"/>
            <a:r>
              <a:rPr lang="en-US" b="1" dirty="0" smtClean="0"/>
              <a:t>Role of  Administrative Tribunals</a:t>
            </a:r>
          </a:p>
          <a:p>
            <a:pPr algn="l"/>
            <a:r>
              <a:rPr lang="en-US" b="1" dirty="0" smtClean="0"/>
              <a:t>Difference </a:t>
            </a:r>
            <a:r>
              <a:rPr lang="en-US" b="1" smtClean="0"/>
              <a:t>of Administrative Tribunals from </a:t>
            </a:r>
            <a:r>
              <a:rPr lang="en-US" b="1" dirty="0" smtClean="0"/>
              <a:t>Regular Courts</a:t>
            </a:r>
          </a:p>
          <a:p>
            <a:pPr algn="l"/>
            <a:r>
              <a:rPr lang="en-US" b="1" dirty="0" smtClean="0"/>
              <a:t>Advantages of Administrative Tribunals</a:t>
            </a:r>
          </a:p>
          <a:p>
            <a:pPr algn="l"/>
            <a:r>
              <a:rPr lang="en-US" b="1" dirty="0" smtClean="0"/>
              <a:t>Disadvantages of Administrative Tribunals</a:t>
            </a:r>
          </a:p>
          <a:p>
            <a:pPr algn="l"/>
            <a:r>
              <a:rPr lang="en-US" b="1" dirty="0" smtClean="0"/>
              <a:t>Examples of Administrative Tribunals in Pakistan</a:t>
            </a:r>
          </a:p>
          <a:p>
            <a:pPr algn="l"/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Administrative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5052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Administrative Adjudication is a process which an administrative agency follows before rule making or hearing and settling a judicial procedure. Rule making involves the formulation of guidelines or rules for person governed by the agency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Administrative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5052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Administrative agencies created by the Constitution, and local lawmaking bodies manage emergencies, restore serious social problems, and manage complex matters of governmental concern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Administrative agency actions can be categorized as one of three types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en-US" b="1" dirty="0" smtClean="0"/>
              <a:t>1.  Rulemaking</a:t>
            </a:r>
            <a:br>
              <a:rPr lang="en-US" b="1" dirty="0" smtClean="0"/>
            </a:br>
            <a:r>
              <a:rPr lang="en-US" b="1" dirty="0" smtClean="0"/>
              <a:t>2.  Adjudication</a:t>
            </a:r>
            <a:br>
              <a:rPr lang="en-US" b="1" dirty="0" smtClean="0"/>
            </a:br>
            <a:r>
              <a:rPr lang="en-US" b="1" dirty="0" smtClean="0"/>
              <a:t>3.  Investigation</a:t>
            </a:r>
            <a:br>
              <a:rPr lang="en-US" b="1" dirty="0" smtClean="0"/>
            </a:b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Administrative agency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37338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1.  Rulemaking</a:t>
            </a:r>
            <a:br>
              <a:rPr lang="en-US" b="1" dirty="0" smtClean="0"/>
            </a:br>
            <a:r>
              <a:rPr lang="en-US" b="1" dirty="0" smtClean="0"/>
              <a:t>Administrative agencies use rulemaking process to create, or declare regulations.  Generally, legislature makes laws based on the policy mandates of the government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Administrative agency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505200"/>
          </a:xfrm>
        </p:spPr>
        <p:txBody>
          <a:bodyPr/>
          <a:lstStyle/>
          <a:p>
            <a:pPr algn="l"/>
            <a:r>
              <a:rPr lang="en-US" b="1" dirty="0" smtClean="0"/>
              <a:t>When administrative agencies make rules they are to be made flexible, because new data and technology that influence the rules emerge frequently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Administrative agency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Administrative agencies’ rulemaking power is subject to judicial review.  Hence the agencies actions should be in accordance with its enabling statutes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Administrative agency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2 .  Adjudication</a:t>
            </a:r>
            <a:br>
              <a:rPr lang="en-US" b="1" dirty="0" smtClean="0"/>
            </a:br>
            <a:r>
              <a:rPr lang="en-US" b="1" dirty="0" smtClean="0"/>
              <a:t>Administrative adjudication is exercise of judicial powers by an administrative agency.  Legislative body delegates judicial powers to the agency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Administrative agency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Administrative agencies deal with disputes between individuals and government in terms of benefits sought or disabilities incurred from the government action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Administrative agency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Administrative law judge makes a decision based on reasoned analysis, written findings of fact, and conclusions of law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Administrative agency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3.  Investigation</a:t>
            </a:r>
            <a:br>
              <a:rPr lang="en-US" b="1" dirty="0" smtClean="0"/>
            </a:br>
            <a:r>
              <a:rPr lang="en-US" b="1" dirty="0" smtClean="0"/>
              <a:t>Administrative agencies have power to conduct investigations. Parliament may empower administrative agencies to obtain information on activities which can be regulated by federal legislation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Administrative agency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Investigations by administrative agencies are proceedings to obtain information to govern future action.  In such proceedings, action is not taken against anyone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Administrative agency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Administrative agency can issue subpoena requiring a witness to appear and to testify, and also to produce any books, papers, or other documents relevant to the investigation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Role of Administrative Tribunals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algn="l"/>
            <a:r>
              <a:rPr lang="en-US" b="1" dirty="0" smtClean="0"/>
              <a:t>Disputes are settled by administrative tribunals or administrative courts. Just like a regular court, administrative tribunals hear both parties to the dispute, examine the evidence, and pronounce decisions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Role of ..……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However, administrative tribunals or courts are not considered to be part of the ‘judiciary.’ Because;</a:t>
            </a:r>
          </a:p>
          <a:p>
            <a:pPr algn="l"/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Role of ..……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>
            <a:normAutofit lnSpcReduction="10000"/>
          </a:bodyPr>
          <a:lstStyle/>
          <a:p>
            <a:pPr algn="l"/>
            <a:r>
              <a:rPr lang="en-US" b="1" dirty="0" smtClean="0"/>
              <a:t>The government has three vital organs to ensure its smooth functioning, namely:</a:t>
            </a:r>
          </a:p>
          <a:p>
            <a:pPr lvl="0" algn="l"/>
            <a:r>
              <a:rPr lang="en-US" b="1" dirty="0" smtClean="0"/>
              <a:t>The legislature</a:t>
            </a:r>
          </a:p>
          <a:p>
            <a:pPr lvl="0" algn="l"/>
            <a:r>
              <a:rPr lang="en-US" b="1" dirty="0" smtClean="0"/>
              <a:t>The executive</a:t>
            </a:r>
          </a:p>
          <a:p>
            <a:pPr lvl="0" algn="l"/>
            <a:r>
              <a:rPr lang="en-US" b="1" dirty="0" smtClean="0"/>
              <a:t>The judiciary</a:t>
            </a:r>
          </a:p>
          <a:p>
            <a:pPr algn="l"/>
            <a:r>
              <a:rPr lang="en-US" b="1" dirty="0" smtClean="0"/>
              <a:t>to work perfectly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Role of ..……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>
            <a:normAutofit lnSpcReduction="10000"/>
          </a:bodyPr>
          <a:lstStyle/>
          <a:p>
            <a:pPr algn="l"/>
            <a:r>
              <a:rPr lang="en-US" b="1" dirty="0" smtClean="0"/>
              <a:t>The relevance of the judiciary is that when there are any crimes that are committed or if there are any disputes about rights, duties, responsibilities or a question of law that arises, the judiciary interprets the law and delivers a judgment to settle the dispute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Administrative Tribunals are Different from Regular Courts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algn="l"/>
            <a:r>
              <a:rPr lang="en-US" b="1" dirty="0" smtClean="0"/>
              <a:t>A slight difference in the approach of administrative courts is that they do not follow the principles of law and evidence but they follow the principles of natural justice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Administrative Tribunals…….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/>
          <a:lstStyle/>
          <a:p>
            <a:pPr algn="l"/>
            <a:r>
              <a:rPr lang="en-US" b="1" dirty="0" smtClean="0"/>
              <a:t>Administrative courts in Pakistan are manned by officers from the executive organ of the government, and not from the judiciary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Administrative Tribunals…….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/>
          <a:lstStyle/>
          <a:p>
            <a:pPr lvl="0" algn="l"/>
            <a:r>
              <a:rPr lang="en-US" b="1" dirty="0" smtClean="0"/>
              <a:t>It is not compulsory to have a lawyer to represent the case, if there is scope for adjustment on the dispute.</a:t>
            </a:r>
          </a:p>
          <a:p>
            <a:pPr lvl="0" algn="l"/>
            <a:r>
              <a:rPr lang="en-US" b="1" dirty="0" smtClean="0"/>
              <a:t>The decision can be determined by experts on a subject and they don’t have to be judges.</a:t>
            </a:r>
          </a:p>
          <a:p>
            <a:pPr algn="l"/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Administrative Tribunals…….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/>
          <a:lstStyle/>
          <a:p>
            <a:pPr lvl="0" algn="l"/>
            <a:r>
              <a:rPr lang="en-US" b="1" dirty="0" smtClean="0"/>
              <a:t>Formal rules pertaining to evidence and witnesses are not necessary.</a:t>
            </a:r>
          </a:p>
          <a:p>
            <a:pPr algn="l"/>
            <a:r>
              <a:rPr lang="en-US" b="1" dirty="0" smtClean="0"/>
              <a:t>There are no complex court procedures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Administrative Tribunals…….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/>
          <a:lstStyle/>
          <a:p>
            <a:pPr algn="l"/>
            <a:r>
              <a:rPr lang="en-US" b="1" dirty="0" smtClean="0"/>
              <a:t>Administrative courts are not bound by precedents as they can formulate policy and exercise considerable flexibility to improve standards and procedures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Advantages of Administrative Tribunals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b="1" dirty="0" smtClean="0"/>
              <a:t>The advantages of administrative tribunals are numerous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Advantages of ………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One doesn’t have to worry about paying for court fees, legal representation or pleadings. None of this is essential in administrative courts or tribunals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Advantages of ………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There are no complex procedures, there will be speedy justice. This system also reduces the burden of pending cases in regular courts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Advantages of ………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The weight of expert opinion awards the administrative tribunals with a higher level of professional expertise and transparency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Disadvantages of Administrative Tribunals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b="1" dirty="0" smtClean="0"/>
              <a:t>Administrative tribunals and courts have come under considerable criticism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Disadvantages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505200"/>
          </a:xfrm>
        </p:spPr>
        <p:txBody>
          <a:bodyPr/>
          <a:lstStyle/>
          <a:p>
            <a:pPr algn="l"/>
            <a:r>
              <a:rPr lang="en-US" b="1" dirty="0" smtClean="0"/>
              <a:t>It has limited or non-existent right to appeal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Disadvantages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505200"/>
          </a:xfrm>
        </p:spPr>
        <p:txBody>
          <a:bodyPr/>
          <a:lstStyle/>
          <a:p>
            <a:pPr algn="l"/>
            <a:r>
              <a:rPr lang="en-US" b="1" dirty="0" smtClean="0"/>
              <a:t>It has separate laws and procedures that avoid the celebrated judicial principles followed by regular courts in the country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Disadvantages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505200"/>
          </a:xfrm>
        </p:spPr>
        <p:txBody>
          <a:bodyPr/>
          <a:lstStyle/>
          <a:p>
            <a:pPr algn="l"/>
            <a:r>
              <a:rPr lang="en-US" b="1" dirty="0" smtClean="0"/>
              <a:t>The decisions of administrative tribunals/courts are not documented, preserved or known to the general public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of Administrative Tribunals in Pakistan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0000" lnSpcReduction="20000"/>
          </a:bodyPr>
          <a:lstStyle/>
          <a:p>
            <a:pPr algn="l"/>
            <a:r>
              <a:rPr lang="en-US" b="1" dirty="0" smtClean="0"/>
              <a:t>Here are some examples of administrative tribunals in Pakistan:</a:t>
            </a:r>
          </a:p>
          <a:p>
            <a:pPr lvl="0" algn="l"/>
            <a:r>
              <a:rPr lang="en-US" b="1" dirty="0" smtClean="0"/>
              <a:t>Income Tax Appellate Tribunals</a:t>
            </a:r>
          </a:p>
          <a:p>
            <a:pPr lvl="0" algn="l"/>
            <a:r>
              <a:rPr lang="en-US" b="1" dirty="0" smtClean="0"/>
              <a:t>Election Tribunals</a:t>
            </a:r>
          </a:p>
          <a:p>
            <a:pPr lvl="0" algn="l"/>
            <a:r>
              <a:rPr lang="en-US" b="1" dirty="0" smtClean="0"/>
              <a:t>Labor Courts</a:t>
            </a:r>
          </a:p>
          <a:p>
            <a:pPr lvl="0" algn="l"/>
            <a:r>
              <a:rPr lang="en-US" b="1" dirty="0" smtClean="0"/>
              <a:t>Wage Boards</a:t>
            </a:r>
          </a:p>
          <a:p>
            <a:pPr lvl="0" algn="l"/>
            <a:r>
              <a:rPr lang="en-US" b="1" dirty="0" smtClean="0"/>
              <a:t>Railway Tribunals</a:t>
            </a:r>
          </a:p>
          <a:p>
            <a:pPr lvl="0" algn="l"/>
            <a:r>
              <a:rPr lang="en-US" b="1" dirty="0" smtClean="0"/>
              <a:t>Industrial Tribunals</a:t>
            </a:r>
          </a:p>
          <a:p>
            <a:pPr lvl="0" algn="l"/>
            <a:r>
              <a:rPr lang="en-US" b="1" dirty="0" smtClean="0"/>
              <a:t>Compensation Tribunals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Next Topic - State, Citizen and Citizenship/ Nationality/ Forms of Citizenship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0000" lnSpcReduction="20000"/>
          </a:bodyPr>
          <a:lstStyle/>
          <a:p>
            <a:pPr algn="l"/>
            <a:r>
              <a:rPr lang="en-US" b="1" dirty="0" smtClean="0"/>
              <a:t>State</a:t>
            </a:r>
            <a:endParaRPr lang="en-US" dirty="0" smtClean="0"/>
          </a:p>
          <a:p>
            <a:pPr algn="l"/>
            <a:r>
              <a:rPr lang="en-US" b="1" dirty="0" smtClean="0"/>
              <a:t>Citizen</a:t>
            </a:r>
          </a:p>
          <a:p>
            <a:pPr algn="l"/>
            <a:r>
              <a:rPr lang="en-US" b="1" dirty="0" smtClean="0"/>
              <a:t>Citizenship</a:t>
            </a:r>
          </a:p>
          <a:p>
            <a:pPr algn="l"/>
            <a:r>
              <a:rPr lang="en-US" b="1" dirty="0" smtClean="0"/>
              <a:t>Nationality</a:t>
            </a:r>
          </a:p>
          <a:p>
            <a:pPr algn="l"/>
            <a:r>
              <a:rPr lang="en-US" b="1" dirty="0" smtClean="0"/>
              <a:t>Forms of Citizenship</a:t>
            </a:r>
          </a:p>
          <a:p>
            <a:pPr algn="l"/>
            <a:r>
              <a:rPr lang="en-US" b="1" dirty="0" smtClean="0"/>
              <a:t>Nationality</a:t>
            </a:r>
          </a:p>
          <a:p>
            <a:pPr algn="l"/>
            <a:r>
              <a:rPr lang="en-US" b="1" dirty="0" smtClean="0"/>
              <a:t>Citizenship in Pakistan</a:t>
            </a:r>
          </a:p>
          <a:p>
            <a:pPr algn="l"/>
            <a:r>
              <a:rPr lang="en-US" b="1" dirty="0" smtClean="0"/>
              <a:t>Grant of Citizenship</a:t>
            </a:r>
          </a:p>
          <a:p>
            <a:pPr algn="l"/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765</Words>
  <Application>Microsoft Office PowerPoint</Application>
  <PresentationFormat>On-screen Show (4:3)</PresentationFormat>
  <Paragraphs>93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Last Topic - Difference between State and Nation</vt:lpstr>
      <vt:lpstr>Administrative Adjudication</vt:lpstr>
      <vt:lpstr>Administrative ……</vt:lpstr>
      <vt:lpstr>Administrative ……</vt:lpstr>
      <vt:lpstr>Administrative agency actions can be categorized as one of three types</vt:lpstr>
      <vt:lpstr>Administrative agency ……</vt:lpstr>
      <vt:lpstr>Administrative agency ……</vt:lpstr>
      <vt:lpstr>Administrative agency ……</vt:lpstr>
      <vt:lpstr>Administrative agency ……</vt:lpstr>
      <vt:lpstr>Administrative agency ……</vt:lpstr>
      <vt:lpstr>Administrative agency ……</vt:lpstr>
      <vt:lpstr>Administrative agency ……</vt:lpstr>
      <vt:lpstr>Administrative agency ……</vt:lpstr>
      <vt:lpstr>Administrative agency ……</vt:lpstr>
      <vt:lpstr>Role of Administrative Tribunals</vt:lpstr>
      <vt:lpstr>Role of ..……</vt:lpstr>
      <vt:lpstr>Role of ..……</vt:lpstr>
      <vt:lpstr>Role of ..……</vt:lpstr>
      <vt:lpstr>Administrative Tribunals are Different from Regular Courts</vt:lpstr>
      <vt:lpstr>Administrative Tribunals…….</vt:lpstr>
      <vt:lpstr>Administrative Tribunals…….</vt:lpstr>
      <vt:lpstr>Administrative Tribunals…….</vt:lpstr>
      <vt:lpstr>Administrative Tribunals…….</vt:lpstr>
      <vt:lpstr>Advantages of Administrative Tribunals</vt:lpstr>
      <vt:lpstr>Advantages of ………</vt:lpstr>
      <vt:lpstr>Advantages of ………</vt:lpstr>
      <vt:lpstr>Advantages of ………</vt:lpstr>
      <vt:lpstr>Disadvantages of Administrative Tribunals</vt:lpstr>
      <vt:lpstr>Disadvantages of ……</vt:lpstr>
      <vt:lpstr>Disadvantages of ……</vt:lpstr>
      <vt:lpstr>Disadvantages of ……</vt:lpstr>
      <vt:lpstr>Some of Administrative Tribunals in Pakistan</vt:lpstr>
      <vt:lpstr>Next Topic - State, Citizen and Citizenship/ Nationality/ Forms of Citizenship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 Rights in The Constitution of Pakistan 1973</dc:title>
  <dc:creator>Subhan</dc:creator>
  <cp:lastModifiedBy>NTS</cp:lastModifiedBy>
  <cp:revision>27</cp:revision>
  <dcterms:created xsi:type="dcterms:W3CDTF">2013-11-28T07:57:58Z</dcterms:created>
  <dcterms:modified xsi:type="dcterms:W3CDTF">2013-12-11T17:36:54Z</dcterms:modified>
</cp:coreProperties>
</file>