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59" r:id="rId5"/>
    <p:sldId id="264" r:id="rId6"/>
    <p:sldId id="265" r:id="rId7"/>
    <p:sldId id="267" r:id="rId8"/>
    <p:sldId id="268" r:id="rId9"/>
    <p:sldId id="269" r:id="rId10"/>
    <p:sldId id="270" r:id="rId11"/>
    <p:sldId id="271" r:id="rId12"/>
    <p:sldId id="272" r:id="rId13"/>
    <p:sldId id="273" r:id="rId14"/>
    <p:sldId id="274" r:id="rId15"/>
    <p:sldId id="275" r:id="rId16"/>
    <p:sldId id="276" r:id="rId17"/>
    <p:sldId id="278" r:id="rId18"/>
    <p:sldId id="27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190"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0CC77-13F1-4196-A7F0-5F67FE8BBB50}" type="datetimeFigureOut">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6C4C16-712D-400A-AB7C-BC3B547618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00CC77-13F1-4196-A7F0-5F67FE8BBB50}" type="datetimeFigureOut">
              <a:rPr lang="en-US" smtClean="0"/>
              <a:pPr/>
              <a:t>12/18/2013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C4C16-712D-400A-AB7C-BC3B547618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r>
              <a:rPr lang="en-US" dirty="0" smtClean="0"/>
              <a:t>Constitutional and Administrative Law (MPA402)</a:t>
            </a:r>
            <a:endParaRPr lang="en-US" dirty="0"/>
          </a:p>
        </p:txBody>
      </p:sp>
      <p:sp>
        <p:nvSpPr>
          <p:cNvPr id="3" name="Subtitle 2"/>
          <p:cNvSpPr>
            <a:spLocks noGrp="1"/>
          </p:cNvSpPr>
          <p:nvPr>
            <p:ph type="subTitle" idx="1"/>
          </p:nvPr>
        </p:nvSpPr>
        <p:spPr>
          <a:xfrm>
            <a:off x="1371600" y="2209800"/>
            <a:ext cx="6400800" cy="3429000"/>
          </a:xfrm>
        </p:spPr>
        <p:txBody>
          <a:bodyPr>
            <a:normAutofit fontScale="55000" lnSpcReduction="20000"/>
          </a:bodyPr>
          <a:lstStyle/>
          <a:p>
            <a:pPr marL="514350" indent="-514350" algn="l"/>
            <a:r>
              <a:rPr lang="en-US" b="1" dirty="0" smtClean="0"/>
              <a:t>1. Introduction to Constitutional Law. </a:t>
            </a:r>
            <a:endParaRPr lang="en-US" dirty="0" smtClean="0"/>
          </a:p>
          <a:p>
            <a:pPr algn="l"/>
            <a:r>
              <a:rPr lang="en-US" b="1" dirty="0" smtClean="0"/>
              <a:t>2. Introduction to Administrative Law</a:t>
            </a:r>
            <a:endParaRPr lang="en-US" dirty="0" smtClean="0"/>
          </a:p>
          <a:p>
            <a:pPr algn="l"/>
            <a:r>
              <a:rPr lang="en-US" b="1" dirty="0" smtClean="0"/>
              <a:t>3. Sources of constitutions</a:t>
            </a:r>
            <a:endParaRPr lang="en-US" dirty="0" smtClean="0"/>
          </a:p>
          <a:p>
            <a:pPr algn="l"/>
            <a:r>
              <a:rPr lang="en-US" b="1" dirty="0" smtClean="0"/>
              <a:t>4. Factor responsible for development of Administrative Law</a:t>
            </a:r>
            <a:endParaRPr lang="en-US" dirty="0" smtClean="0"/>
          </a:p>
          <a:p>
            <a:pPr algn="l"/>
            <a:r>
              <a:rPr lang="en-US" b="1" dirty="0" smtClean="0"/>
              <a:t>5. Features of Administrative Law</a:t>
            </a:r>
            <a:endParaRPr lang="en-US" dirty="0" smtClean="0"/>
          </a:p>
          <a:p>
            <a:pPr algn="l"/>
            <a:r>
              <a:rPr lang="en-US" b="1" dirty="0" smtClean="0"/>
              <a:t>6. Historical back ground of Constitutional &amp; Administrative Law </a:t>
            </a:r>
            <a:endParaRPr lang="en-US" dirty="0" smtClean="0"/>
          </a:p>
          <a:p>
            <a:pPr algn="l"/>
            <a:r>
              <a:rPr lang="en-US" b="1" dirty="0" smtClean="0"/>
              <a:t>7. Differences between Constitutional &amp; Administrative Law</a:t>
            </a:r>
            <a:endParaRPr lang="en-US" dirty="0" smtClean="0"/>
          </a:p>
          <a:p>
            <a:pPr algn="l"/>
            <a:r>
              <a:rPr lang="en-US" b="1" dirty="0" smtClean="0"/>
              <a:t>8. Fundamental Constitutional and administrative Concepts</a:t>
            </a:r>
            <a:endParaRPr lang="en-US" dirty="0" smtClean="0"/>
          </a:p>
          <a:p>
            <a:pPr algn="l"/>
            <a:r>
              <a:rPr lang="en-US" b="1" dirty="0" smtClean="0"/>
              <a:t>9. The Rule of Law</a:t>
            </a:r>
            <a:endParaRPr lang="en-US" dirty="0" smtClean="0"/>
          </a:p>
          <a:p>
            <a:pPr algn="l"/>
            <a:r>
              <a:rPr lang="en-US" b="1" dirty="0" smtClean="0"/>
              <a:t>10. The Separation of Powers</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Constitutional and ……</a:t>
            </a:r>
            <a:endParaRPr lang="en-US" dirty="0"/>
          </a:p>
        </p:txBody>
      </p:sp>
      <p:sp>
        <p:nvSpPr>
          <p:cNvPr id="3" name="Subtitle 2"/>
          <p:cNvSpPr>
            <a:spLocks noGrp="1"/>
          </p:cNvSpPr>
          <p:nvPr>
            <p:ph type="subTitle" idx="1"/>
          </p:nvPr>
        </p:nvSpPr>
        <p:spPr>
          <a:xfrm>
            <a:off x="1371600" y="2209800"/>
            <a:ext cx="6400800" cy="3429000"/>
          </a:xfrm>
        </p:spPr>
        <p:txBody>
          <a:bodyPr>
            <a:normAutofit fontScale="62500" lnSpcReduction="20000"/>
          </a:bodyPr>
          <a:lstStyle/>
          <a:p>
            <a:pPr algn="l"/>
            <a:r>
              <a:rPr lang="en-US" b="1" dirty="0" smtClean="0"/>
              <a:t>11. The Royal Prerogative</a:t>
            </a:r>
            <a:endParaRPr lang="en-US" dirty="0" smtClean="0"/>
          </a:p>
          <a:p>
            <a:pPr algn="l"/>
            <a:r>
              <a:rPr lang="en-US" b="1" dirty="0" smtClean="0"/>
              <a:t>12. The Ombudsman</a:t>
            </a:r>
            <a:endParaRPr lang="en-US" dirty="0" smtClean="0"/>
          </a:p>
          <a:p>
            <a:pPr algn="l"/>
            <a:r>
              <a:rPr lang="en-US" b="1" dirty="0" smtClean="0"/>
              <a:t>13. Public Interest Immunity</a:t>
            </a:r>
            <a:endParaRPr lang="en-US" dirty="0" smtClean="0"/>
          </a:p>
          <a:p>
            <a:pPr algn="l"/>
            <a:r>
              <a:rPr lang="en-US" b="1" dirty="0" smtClean="0"/>
              <a:t>14. Administrative Tribunals</a:t>
            </a:r>
            <a:endParaRPr lang="en-US" dirty="0" smtClean="0"/>
          </a:p>
          <a:p>
            <a:pPr algn="l"/>
            <a:r>
              <a:rPr lang="en-US" b="1" dirty="0" smtClean="0"/>
              <a:t>15. Natural Justice </a:t>
            </a:r>
            <a:endParaRPr lang="en-US" dirty="0" smtClean="0"/>
          </a:p>
          <a:p>
            <a:pPr algn="l"/>
            <a:r>
              <a:rPr lang="en-US" b="1" dirty="0" smtClean="0"/>
              <a:t>16. Judicial Review Definition </a:t>
            </a:r>
            <a:endParaRPr lang="en-US" dirty="0" smtClean="0"/>
          </a:p>
          <a:p>
            <a:pPr algn="l"/>
            <a:r>
              <a:rPr lang="en-US" b="1" dirty="0" smtClean="0"/>
              <a:t>17. Grounds for Judicial Review</a:t>
            </a:r>
            <a:endParaRPr lang="en-US" dirty="0" smtClean="0"/>
          </a:p>
          <a:p>
            <a:pPr algn="l"/>
            <a:r>
              <a:rPr lang="en-US" b="1" dirty="0" smtClean="0"/>
              <a:t>18. National Security</a:t>
            </a:r>
            <a:endParaRPr lang="en-US" dirty="0" smtClean="0"/>
          </a:p>
          <a:p>
            <a:pPr algn="l"/>
            <a:r>
              <a:rPr lang="en-US" b="1" dirty="0" smtClean="0"/>
              <a:t>19. Alternative Dispute Resolution - ADR</a:t>
            </a:r>
            <a:endParaRPr lang="en-US" dirty="0" smtClean="0"/>
          </a:p>
          <a:p>
            <a:pPr algn="l"/>
            <a:r>
              <a:rPr lang="en-US" b="1" dirty="0" smtClean="0"/>
              <a:t>20. The State, Nation, Government</a:t>
            </a:r>
            <a:endParaRPr lang="en-US" dirty="0" smtClean="0"/>
          </a:p>
          <a:p>
            <a:pPr algn="l"/>
            <a:r>
              <a:rPr lang="en-US" dirty="0" smtClean="0"/>
              <a:t>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Constitutional and …….</a:t>
            </a:r>
            <a:endParaRPr lang="en-US" dirty="0"/>
          </a:p>
        </p:txBody>
      </p:sp>
      <p:sp>
        <p:nvSpPr>
          <p:cNvPr id="3" name="Subtitle 2"/>
          <p:cNvSpPr>
            <a:spLocks noGrp="1"/>
          </p:cNvSpPr>
          <p:nvPr>
            <p:ph type="subTitle" idx="1"/>
          </p:nvPr>
        </p:nvSpPr>
        <p:spPr>
          <a:xfrm>
            <a:off x="1371600" y="2209800"/>
            <a:ext cx="6400800" cy="3429000"/>
          </a:xfrm>
        </p:spPr>
        <p:txBody>
          <a:bodyPr>
            <a:normAutofit fontScale="47500" lnSpcReduction="20000"/>
          </a:bodyPr>
          <a:lstStyle/>
          <a:p>
            <a:pPr algn="l"/>
            <a:r>
              <a:rPr lang="en-US" b="1" dirty="0" smtClean="0"/>
              <a:t>21. Difference between State and Nation</a:t>
            </a:r>
            <a:endParaRPr lang="en-US" dirty="0" smtClean="0"/>
          </a:p>
          <a:p>
            <a:pPr marL="514350" indent="-514350" algn="l"/>
            <a:r>
              <a:rPr lang="en-US" b="1" dirty="0" smtClean="0"/>
              <a:t>22. Administrative Adjuration</a:t>
            </a:r>
            <a:endParaRPr lang="en-US" dirty="0" smtClean="0"/>
          </a:p>
          <a:p>
            <a:pPr algn="l"/>
            <a:r>
              <a:rPr lang="en-US" b="1" dirty="0" smtClean="0"/>
              <a:t>23. State, Citizen and Citizenship Nationality Forms of Citizenship</a:t>
            </a:r>
            <a:endParaRPr lang="en-US" dirty="0" smtClean="0"/>
          </a:p>
          <a:p>
            <a:pPr algn="l"/>
            <a:r>
              <a:rPr lang="en-US" b="1" dirty="0" smtClean="0"/>
              <a:t>24. Rights and Duties of Citizens</a:t>
            </a:r>
            <a:endParaRPr lang="en-US" dirty="0" smtClean="0"/>
          </a:p>
          <a:p>
            <a:pPr algn="l"/>
            <a:r>
              <a:rPr lang="en-US" b="1" dirty="0" smtClean="0"/>
              <a:t>25. Administrative Control</a:t>
            </a:r>
            <a:endParaRPr lang="en-US" dirty="0" smtClean="0"/>
          </a:p>
          <a:p>
            <a:pPr algn="l"/>
            <a:r>
              <a:rPr lang="en-US" b="1" dirty="0" smtClean="0"/>
              <a:t>26. Structure of Department, Divisions, Public Corporations, in Pakistan </a:t>
            </a:r>
            <a:endParaRPr lang="en-US" dirty="0" smtClean="0"/>
          </a:p>
          <a:p>
            <a:pPr algn="l"/>
            <a:r>
              <a:rPr lang="en-US" b="1" dirty="0" smtClean="0"/>
              <a:t>27. Organization of Provincial and Local Govt. of Pakistan </a:t>
            </a:r>
            <a:endParaRPr lang="en-US" dirty="0" smtClean="0"/>
          </a:p>
          <a:p>
            <a:pPr algn="l"/>
            <a:r>
              <a:rPr lang="en-US" b="1" dirty="0" smtClean="0"/>
              <a:t>28. Organization of Provincial Govt. of Pakistan</a:t>
            </a:r>
            <a:endParaRPr lang="en-US" dirty="0" smtClean="0"/>
          </a:p>
          <a:p>
            <a:pPr algn="l"/>
            <a:r>
              <a:rPr lang="en-US" b="1" dirty="0" smtClean="0"/>
              <a:t>29. Organization of Federal Govt. of Pakistan</a:t>
            </a:r>
            <a:endParaRPr lang="en-US" dirty="0" smtClean="0"/>
          </a:p>
          <a:p>
            <a:pPr algn="l"/>
            <a:r>
              <a:rPr lang="en-US" b="1" dirty="0" smtClean="0"/>
              <a:t>30. Constitutions of United States and its Silent Features</a:t>
            </a:r>
            <a:endParaRPr lang="en-US" dirty="0" smtClean="0"/>
          </a:p>
          <a:p>
            <a:pPr algn="l"/>
            <a:r>
              <a:rPr lang="en-US" b="1" dirty="0" smtClean="0"/>
              <a:t>31. Federal system of USA</a:t>
            </a:r>
            <a:endParaRPr lang="en-US" dirty="0" smtClean="0"/>
          </a:p>
          <a:p>
            <a:pPr algn="l"/>
            <a:r>
              <a:rPr lang="en-US" b="1" dirty="0" smtClean="0"/>
              <a:t>32. Characteristics of Constitutions of USA, UK, Pakistan and India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219199"/>
          </a:xfrm>
        </p:spPr>
        <p:txBody>
          <a:bodyPr>
            <a:normAutofit fontScale="90000"/>
          </a:bodyPr>
          <a:lstStyle/>
          <a:p>
            <a:r>
              <a:rPr lang="en-US" dirty="0"/>
              <a:t>Introduction to Constitutional </a:t>
            </a:r>
            <a:r>
              <a:rPr lang="en-US" dirty="0" smtClean="0"/>
              <a:t>Law</a:t>
            </a:r>
            <a:endParaRPr lang="en-US" dirty="0"/>
          </a:p>
        </p:txBody>
      </p:sp>
      <p:sp>
        <p:nvSpPr>
          <p:cNvPr id="4" name="Subtitle 3"/>
          <p:cNvSpPr>
            <a:spLocks noGrp="1"/>
          </p:cNvSpPr>
          <p:nvPr>
            <p:ph type="subTitle" idx="1"/>
          </p:nvPr>
        </p:nvSpPr>
        <p:spPr>
          <a:xfrm>
            <a:off x="1371600" y="1828800"/>
            <a:ext cx="6400800" cy="3810000"/>
          </a:xfrm>
        </p:spPr>
        <p:txBody>
          <a:bodyPr>
            <a:normAutofit fontScale="70000" lnSpcReduction="20000"/>
          </a:bodyPr>
          <a:lstStyle/>
          <a:p>
            <a:pPr algn="l"/>
            <a:r>
              <a:rPr lang="en-US" b="1" dirty="0" smtClean="0"/>
              <a:t>Law</a:t>
            </a:r>
            <a:endParaRPr lang="en-US" dirty="0" smtClean="0"/>
          </a:p>
          <a:p>
            <a:pPr algn="l"/>
            <a:r>
              <a:rPr lang="en-US" b="1" dirty="0" smtClean="0"/>
              <a:t>Constitution</a:t>
            </a:r>
            <a:endParaRPr lang="en-US" dirty="0" smtClean="0"/>
          </a:p>
          <a:p>
            <a:pPr algn="l"/>
            <a:r>
              <a:rPr lang="en-US" b="1" dirty="0" smtClean="0"/>
              <a:t>Kinds of Constitution</a:t>
            </a:r>
          </a:p>
          <a:p>
            <a:pPr algn="l"/>
            <a:r>
              <a:rPr lang="en-US" b="1" dirty="0" smtClean="0"/>
              <a:t>Difference between Constitution and Law</a:t>
            </a:r>
            <a:endParaRPr lang="en-US" dirty="0" smtClean="0"/>
          </a:p>
          <a:p>
            <a:pPr algn="l"/>
            <a:r>
              <a:rPr lang="en-US" b="1" dirty="0" smtClean="0"/>
              <a:t>Law</a:t>
            </a:r>
          </a:p>
          <a:p>
            <a:pPr algn="l"/>
            <a:r>
              <a:rPr lang="en-US" b="1" dirty="0" smtClean="0"/>
              <a:t>Constitution of Pakistan</a:t>
            </a:r>
            <a:endParaRPr lang="en-US" dirty="0" smtClean="0"/>
          </a:p>
          <a:p>
            <a:pPr algn="l"/>
            <a:r>
              <a:rPr lang="en-US" b="1" dirty="0" smtClean="0"/>
              <a:t>History</a:t>
            </a:r>
            <a:endParaRPr lang="en-US" dirty="0" smtClean="0"/>
          </a:p>
          <a:p>
            <a:pPr algn="l"/>
            <a:r>
              <a:rPr lang="en-US" b="1" dirty="0" smtClean="0"/>
              <a:t>	The Government of India Act, 1935</a:t>
            </a:r>
            <a:endParaRPr lang="en-US" dirty="0" smtClean="0"/>
          </a:p>
          <a:p>
            <a:pPr algn="l"/>
            <a:r>
              <a:rPr lang="en-US" b="1" dirty="0" smtClean="0"/>
              <a:t>	The Constitution of 1956</a:t>
            </a:r>
          </a:p>
          <a:p>
            <a:pPr algn="l"/>
            <a:r>
              <a:rPr lang="en-US" b="1" dirty="0" smtClean="0"/>
              <a:t>	The Constitution of 1962</a:t>
            </a:r>
            <a:endParaRPr lang="en-US" dirty="0" smtClean="0"/>
          </a:p>
          <a:p>
            <a:pPr algn="l"/>
            <a:r>
              <a:rPr lang="en-US" b="1" dirty="0" smtClean="0"/>
              <a:t>	The Constitution of 1973</a:t>
            </a:r>
            <a:endParaRPr lang="en-US" dirty="0" smtClean="0"/>
          </a:p>
          <a:p>
            <a:pPr algn="l"/>
            <a:endParaRPr lang="en-US" dirty="0" smtClean="0"/>
          </a:p>
          <a:p>
            <a:pPr algn="l"/>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Law</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Almost everything we do is governed by some set of rules. There are rules for games, for social clubs, for sports and for adults in the workplace. There are also rules imposed by morality and custom that play an important role in telling us what we should and should not do</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Law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Unlike rules of morality, laws are enforced by the courts; if you break a law -- whether you like that law or not -- you may be forced to pay a fine, pay damages, or go to prison</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470025"/>
          </a:xfrm>
        </p:spPr>
        <p:txBody>
          <a:bodyPr/>
          <a:lstStyle/>
          <a:p>
            <a:pPr algn="r"/>
            <a:r>
              <a:rPr lang="en-US" dirty="0" smtClean="0"/>
              <a:t>Law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Laws also ensure that people that disobey the laws must pay for their crimes and that no criminal is above the law, no matter what their social standing is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Different Types of Laws</a:t>
            </a:r>
            <a:endParaRPr lang="en-US" dirty="0"/>
          </a:p>
        </p:txBody>
      </p:sp>
      <p:sp>
        <p:nvSpPr>
          <p:cNvPr id="3" name="Subtitle 2"/>
          <p:cNvSpPr>
            <a:spLocks noGrp="1"/>
          </p:cNvSpPr>
          <p:nvPr>
            <p:ph type="subTitle" idx="1"/>
          </p:nvPr>
        </p:nvSpPr>
        <p:spPr/>
        <p:txBody>
          <a:bodyPr>
            <a:normAutofit fontScale="85000" lnSpcReduction="10000"/>
          </a:bodyPr>
          <a:lstStyle/>
          <a:p>
            <a:pPr algn="l"/>
            <a:r>
              <a:rPr lang="en-US" b="1" dirty="0" smtClean="0"/>
              <a:t>Public law, Criminal law, Tort Law, Trusts law, Civil law, Family law, Corporate law, Employment law, Admiralty law, Aviation law, Bankruptcy law and Consumer law etc</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Constitution</a:t>
            </a:r>
            <a:endParaRPr lang="en-US" dirty="0"/>
          </a:p>
        </p:txBody>
      </p:sp>
      <p:sp>
        <p:nvSpPr>
          <p:cNvPr id="3" name="Subtitle 2"/>
          <p:cNvSpPr>
            <a:spLocks noGrp="1"/>
          </p:cNvSpPr>
          <p:nvPr>
            <p:ph type="subTitle" idx="1"/>
          </p:nvPr>
        </p:nvSpPr>
        <p:spPr/>
        <p:txBody>
          <a:bodyPr>
            <a:normAutofit/>
          </a:bodyPr>
          <a:lstStyle/>
          <a:p>
            <a:pPr algn="l"/>
            <a:r>
              <a:rPr lang="en-US" b="1" dirty="0" smtClean="0"/>
              <a:t>A Constitution is the Skeleton of Laws for country</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 Constitution is a set of fundamental principles or established precedents according to which a state or other organization is governed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Kinds of Constitution</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There is no particular Types or Kinds of Constitution. A constitution is a nation's fundamental state of laws. There are as many different types of constitutions as there are nations</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Kinds of ……</a:t>
            </a:r>
            <a:endParaRPr lang="en-US" dirty="0"/>
          </a:p>
        </p:txBody>
      </p:sp>
      <p:sp>
        <p:nvSpPr>
          <p:cNvPr id="3" name="Subtitle 2"/>
          <p:cNvSpPr>
            <a:spLocks noGrp="1"/>
          </p:cNvSpPr>
          <p:nvPr>
            <p:ph type="subTitle" idx="1"/>
          </p:nvPr>
        </p:nvSpPr>
        <p:spPr>
          <a:xfrm>
            <a:off x="1371600" y="2057400"/>
            <a:ext cx="6400800" cy="3581400"/>
          </a:xfrm>
        </p:spPr>
        <p:txBody>
          <a:bodyPr>
            <a:normAutofit fontScale="92500" lnSpcReduction="20000"/>
          </a:bodyPr>
          <a:lstStyle/>
          <a:p>
            <a:pPr algn="l"/>
            <a:r>
              <a:rPr lang="en-US" b="1" dirty="0" smtClean="0"/>
              <a:t>A constitution can be written, where the laws are stated in one document, or unwritten, where the laws are still written but across different documents. It can be conventional, where a constitutional convention meets to write the document(s), or cumulative, where the document(s) are developed over time</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Kinds of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In terms of changing a constitution, it can be rigid, or difficult to amend, or it can be flexible, or easy to amend. A constitution can be long or short</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Difference between Constitution and Law</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Difference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First of all, the main difference between constitutional and "normal" law is practical: the former is meant to be very hard to change, and the procedure to change it has much higher threshold than for normal laws</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Difference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Second, and this one is a tiny bit imprecise, a "theoretical" difference is that Constitutional law is meant to be a blueprint for how the state is organized and governed</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Difference …….</a:t>
            </a:r>
            <a:endParaRPr lang="en-US" dirty="0"/>
          </a:p>
        </p:txBody>
      </p:sp>
      <p:sp>
        <p:nvSpPr>
          <p:cNvPr id="3" name="Subtitle 2"/>
          <p:cNvSpPr>
            <a:spLocks noGrp="1"/>
          </p:cNvSpPr>
          <p:nvPr>
            <p:ph type="subTitle" idx="1"/>
          </p:nvPr>
        </p:nvSpPr>
        <p:spPr>
          <a:xfrm>
            <a:off x="1371600" y="2057400"/>
            <a:ext cx="6400800" cy="3581400"/>
          </a:xfrm>
        </p:spPr>
        <p:txBody>
          <a:bodyPr>
            <a:normAutofit/>
          </a:bodyPr>
          <a:lstStyle/>
          <a:p>
            <a:pPr algn="l"/>
            <a:r>
              <a:rPr lang="en-US" b="1" dirty="0" smtClean="0"/>
              <a:t>As far as patterns for amending the Constitution is difficult then any ordinary law. Constitution deals with;</a:t>
            </a:r>
          </a:p>
          <a:p>
            <a:pPr algn="l"/>
            <a:r>
              <a:rPr lang="en-US" b="1" dirty="0" smtClean="0"/>
              <a:t>Distribution of sovereignty</a:t>
            </a:r>
          </a:p>
          <a:p>
            <a:pPr algn="l"/>
            <a:r>
              <a:rPr lang="en-US" b="1" dirty="0" smtClean="0"/>
              <a:t>Separation of powers etc.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1470025"/>
          </a:xfrm>
        </p:spPr>
        <p:txBody>
          <a:bodyPr/>
          <a:lstStyle/>
          <a:p>
            <a:pPr algn="r"/>
            <a:r>
              <a:rPr lang="en-US" dirty="0" smtClean="0"/>
              <a:t>Difference …….</a:t>
            </a:r>
            <a:endParaRPr lang="en-US" dirty="0"/>
          </a:p>
        </p:txBody>
      </p:sp>
      <p:sp>
        <p:nvSpPr>
          <p:cNvPr id="3" name="Subtitle 2"/>
          <p:cNvSpPr>
            <a:spLocks noGrp="1"/>
          </p:cNvSpPr>
          <p:nvPr>
            <p:ph type="subTitle" idx="1"/>
          </p:nvPr>
        </p:nvSpPr>
        <p:spPr>
          <a:xfrm>
            <a:off x="1371600" y="2057400"/>
            <a:ext cx="6400800" cy="3581400"/>
          </a:xfrm>
        </p:spPr>
        <p:txBody>
          <a:bodyPr/>
          <a:lstStyle/>
          <a:p>
            <a:pPr algn="l"/>
            <a:r>
              <a:rPr lang="en-US" b="1" dirty="0" smtClean="0"/>
              <a:t>Constitutional Law is the body of law that defines the relationship between different entities within a nation, most commonly the judiciary, the executive and the legislature bodies</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719</Words>
  <Application>Microsoft Office PowerPoint</Application>
  <PresentationFormat>On-screen Show (4:3)</PresentationFormat>
  <Paragraphs>77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Constitutional and Administrative Law (MPA402)</vt:lpstr>
      <vt:lpstr>Constitutional and ……</vt:lpstr>
      <vt:lpstr>Constitutional and …….</vt:lpstr>
      <vt:lpstr>Introduction to Constitutional Law</vt:lpstr>
      <vt:lpstr>Law</vt:lpstr>
      <vt:lpstr>Law …….</vt:lpstr>
      <vt:lpstr>Law …….</vt:lpstr>
      <vt:lpstr>Different Types of Laws</vt:lpstr>
      <vt:lpstr>Constitution</vt:lpstr>
      <vt:lpstr>Constitution …….</vt:lpstr>
      <vt:lpstr>Kinds of Constitution</vt:lpstr>
      <vt:lpstr>Kinds of ……</vt:lpstr>
      <vt:lpstr>Kinds of ……</vt:lpstr>
      <vt:lpstr>Difference between Constitution and Law</vt:lpstr>
      <vt:lpstr>Difference …….</vt:lpstr>
      <vt:lpstr>Difference …….</vt:lpstr>
      <vt:lpstr>Difference …….</vt:lpstr>
      <vt:lpstr>Difference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Constitutional Law.</dc:title>
  <dc:creator>Subhan</dc:creator>
  <cp:lastModifiedBy>NTS</cp:lastModifiedBy>
  <cp:revision>21</cp:revision>
  <dcterms:created xsi:type="dcterms:W3CDTF">2013-11-25T16:18:22Z</dcterms:created>
  <dcterms:modified xsi:type="dcterms:W3CDTF">2013-12-18T08:47:29Z</dcterms:modified>
</cp:coreProperties>
</file>