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61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79" r:id="rId11"/>
    <p:sldId id="28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6387FF-1E37-4D1F-A58B-F1243344267A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62BD7BF-5D63-4E08-A6BD-9063F09C7606}">
      <dgm:prSet phldrT="[Text]" custT="1"/>
      <dgm:spPr/>
      <dgm:t>
        <a:bodyPr/>
        <a:lstStyle/>
        <a:p>
          <a:r>
            <a:rPr lang="en-GB" sz="1600" b="1" dirty="0" smtClean="0">
              <a:solidFill>
                <a:schemeClr val="bg1"/>
              </a:solidFill>
            </a:rPr>
            <a:t>Objectives</a:t>
          </a:r>
          <a:endParaRPr lang="en-GB" sz="1600" b="1" dirty="0">
            <a:solidFill>
              <a:schemeClr val="bg1"/>
            </a:solidFill>
          </a:endParaRPr>
        </a:p>
      </dgm:t>
    </dgm:pt>
    <dgm:pt modelId="{A248DE0F-D77A-40A9-AC73-BB77CB3B3DD8}" type="parTrans" cxnId="{98B28CF6-CDEE-4FB1-9EDF-020DD081E7B0}">
      <dgm:prSet/>
      <dgm:spPr/>
      <dgm:t>
        <a:bodyPr/>
        <a:lstStyle/>
        <a:p>
          <a:endParaRPr lang="en-GB"/>
        </a:p>
      </dgm:t>
    </dgm:pt>
    <dgm:pt modelId="{D59442D6-5174-4338-8F29-68D4E1EF0DCD}" type="sibTrans" cxnId="{98B28CF6-CDEE-4FB1-9EDF-020DD081E7B0}">
      <dgm:prSet/>
      <dgm:spPr/>
      <dgm:t>
        <a:bodyPr/>
        <a:lstStyle/>
        <a:p>
          <a:endParaRPr lang="en-GB"/>
        </a:p>
      </dgm:t>
    </dgm:pt>
    <dgm:pt modelId="{D18B635A-820D-4864-9DFF-8C885D3603A0}">
      <dgm:prSet phldrT="[Text]"/>
      <dgm:spPr/>
      <dgm:t>
        <a:bodyPr/>
        <a:lstStyle/>
        <a:p>
          <a:r>
            <a:rPr lang="en-GB" dirty="0" smtClean="0"/>
            <a:t>To find consumer attitude towards online advertising?</a:t>
          </a:r>
          <a:endParaRPr lang="en-GB" dirty="0"/>
        </a:p>
      </dgm:t>
    </dgm:pt>
    <dgm:pt modelId="{2A2CB667-37DE-4F7E-898F-3E020D6C45F1}" type="parTrans" cxnId="{A108EB1B-2023-4662-B717-DB216C4FB449}">
      <dgm:prSet/>
      <dgm:spPr/>
      <dgm:t>
        <a:bodyPr/>
        <a:lstStyle/>
        <a:p>
          <a:endParaRPr lang="en-GB"/>
        </a:p>
      </dgm:t>
    </dgm:pt>
    <dgm:pt modelId="{39D64DDE-BFBD-4B73-97D9-0D0E18801309}" type="sibTrans" cxnId="{A108EB1B-2023-4662-B717-DB216C4FB449}">
      <dgm:prSet/>
      <dgm:spPr/>
      <dgm:t>
        <a:bodyPr/>
        <a:lstStyle/>
        <a:p>
          <a:endParaRPr lang="en-GB"/>
        </a:p>
      </dgm:t>
    </dgm:pt>
    <dgm:pt modelId="{A85F664C-6B11-473A-AE4E-2DBD39554CD4}">
      <dgm:prSet phldrT="[Text]" custT="1"/>
      <dgm:spPr/>
      <dgm:t>
        <a:bodyPr/>
        <a:lstStyle/>
        <a:p>
          <a:r>
            <a:rPr lang="en-GB" sz="1600" b="1" dirty="0" smtClean="0">
              <a:solidFill>
                <a:schemeClr val="bg1"/>
              </a:solidFill>
            </a:rPr>
            <a:t>Literature Review </a:t>
          </a:r>
          <a:endParaRPr lang="en-GB" sz="1600" b="1" dirty="0">
            <a:solidFill>
              <a:schemeClr val="bg1"/>
            </a:solidFill>
          </a:endParaRPr>
        </a:p>
      </dgm:t>
    </dgm:pt>
    <dgm:pt modelId="{387E4D09-EAD2-419E-A48E-79C6713B2CCE}" type="parTrans" cxnId="{F376F75A-8669-435F-AA51-221BE858D03F}">
      <dgm:prSet/>
      <dgm:spPr/>
      <dgm:t>
        <a:bodyPr/>
        <a:lstStyle/>
        <a:p>
          <a:endParaRPr lang="en-GB"/>
        </a:p>
      </dgm:t>
    </dgm:pt>
    <dgm:pt modelId="{907C65BE-FCD3-4C58-BEEA-953247AC1B26}" type="sibTrans" cxnId="{F376F75A-8669-435F-AA51-221BE858D03F}">
      <dgm:prSet/>
      <dgm:spPr/>
      <dgm:t>
        <a:bodyPr/>
        <a:lstStyle/>
        <a:p>
          <a:endParaRPr lang="en-GB"/>
        </a:p>
      </dgm:t>
    </dgm:pt>
    <dgm:pt modelId="{BC8A2C1F-2C67-478B-BE74-7110D734077A}">
      <dgm:prSet phldrT="[Text]"/>
      <dgm:spPr/>
      <dgm:t>
        <a:bodyPr/>
        <a:lstStyle/>
        <a:p>
          <a:r>
            <a:rPr lang="en-GB" dirty="0" smtClean="0"/>
            <a:t>Collection of secondary data.</a:t>
          </a:r>
          <a:endParaRPr lang="en-GB" dirty="0"/>
        </a:p>
      </dgm:t>
    </dgm:pt>
    <dgm:pt modelId="{BCCC3DEE-AF2C-4063-B7D1-6CE0CA261707}" type="parTrans" cxnId="{6CF0C7CF-83CB-4D0B-A4C8-321A5249E69B}">
      <dgm:prSet/>
      <dgm:spPr/>
      <dgm:t>
        <a:bodyPr/>
        <a:lstStyle/>
        <a:p>
          <a:endParaRPr lang="en-GB"/>
        </a:p>
      </dgm:t>
    </dgm:pt>
    <dgm:pt modelId="{06F685C4-DEA6-4837-9DC6-F0FBC2B15351}" type="sibTrans" cxnId="{6CF0C7CF-83CB-4D0B-A4C8-321A5249E69B}">
      <dgm:prSet/>
      <dgm:spPr/>
      <dgm:t>
        <a:bodyPr/>
        <a:lstStyle/>
        <a:p>
          <a:endParaRPr lang="en-GB"/>
        </a:p>
      </dgm:t>
    </dgm:pt>
    <dgm:pt modelId="{D04B9D65-913F-4138-A9B5-2143BDDE3DD8}">
      <dgm:prSet phldrT="[Text]" custT="1"/>
      <dgm:spPr/>
      <dgm:t>
        <a:bodyPr/>
        <a:lstStyle/>
        <a:p>
          <a:r>
            <a:rPr lang="en-GB" sz="1600" b="1" dirty="0" smtClean="0">
              <a:solidFill>
                <a:schemeClr val="bg1"/>
              </a:solidFill>
            </a:rPr>
            <a:t>Designing Primary Research</a:t>
          </a:r>
          <a:endParaRPr lang="en-GB" sz="1600" b="1" dirty="0">
            <a:solidFill>
              <a:schemeClr val="bg1"/>
            </a:solidFill>
          </a:endParaRPr>
        </a:p>
      </dgm:t>
    </dgm:pt>
    <dgm:pt modelId="{5AE74572-759B-4CE9-9F6E-3BBBEFC91362}" type="parTrans" cxnId="{8CCA547E-2AE9-4F92-9530-A2A12E0BEF9E}">
      <dgm:prSet/>
      <dgm:spPr/>
      <dgm:t>
        <a:bodyPr/>
        <a:lstStyle/>
        <a:p>
          <a:endParaRPr lang="en-GB"/>
        </a:p>
      </dgm:t>
    </dgm:pt>
    <dgm:pt modelId="{FF15CF90-563B-4574-8E4C-99C7F73E3B67}" type="sibTrans" cxnId="{8CCA547E-2AE9-4F92-9530-A2A12E0BEF9E}">
      <dgm:prSet/>
      <dgm:spPr/>
      <dgm:t>
        <a:bodyPr/>
        <a:lstStyle/>
        <a:p>
          <a:endParaRPr lang="en-GB"/>
        </a:p>
      </dgm:t>
    </dgm:pt>
    <dgm:pt modelId="{39217304-C444-41A7-A04E-03A71973596F}">
      <dgm:prSet phldrT="[Text]"/>
      <dgm:spPr/>
      <dgm:t>
        <a:bodyPr/>
        <a:lstStyle/>
        <a:p>
          <a:r>
            <a:rPr lang="en-GB" dirty="0" smtClean="0"/>
            <a:t>Data Collection Methods</a:t>
          </a:r>
          <a:endParaRPr lang="en-GB" dirty="0"/>
        </a:p>
      </dgm:t>
    </dgm:pt>
    <dgm:pt modelId="{82D320A8-0AD0-4184-B70C-50FCBEE271C5}" type="parTrans" cxnId="{63A3CBE9-DE1D-4C1D-9A20-98BADB76C287}">
      <dgm:prSet/>
      <dgm:spPr/>
      <dgm:t>
        <a:bodyPr/>
        <a:lstStyle/>
        <a:p>
          <a:endParaRPr lang="en-GB"/>
        </a:p>
      </dgm:t>
    </dgm:pt>
    <dgm:pt modelId="{CCF20723-4F3C-4FE3-8096-64705B6712A3}" type="sibTrans" cxnId="{63A3CBE9-DE1D-4C1D-9A20-98BADB76C287}">
      <dgm:prSet/>
      <dgm:spPr/>
      <dgm:t>
        <a:bodyPr/>
        <a:lstStyle/>
        <a:p>
          <a:endParaRPr lang="en-GB"/>
        </a:p>
      </dgm:t>
    </dgm:pt>
    <dgm:pt modelId="{03D017BF-6559-4150-8B88-9FDD139D2F5C}">
      <dgm:prSet phldrT="[Text]"/>
      <dgm:spPr/>
      <dgm:t>
        <a:bodyPr/>
        <a:lstStyle/>
        <a:p>
          <a:r>
            <a:rPr lang="en-GB" dirty="0" smtClean="0"/>
            <a:t>Data Collection Instrument</a:t>
          </a:r>
          <a:endParaRPr lang="en-GB" dirty="0"/>
        </a:p>
      </dgm:t>
    </dgm:pt>
    <dgm:pt modelId="{8C45F970-BDD0-41A4-B7AA-A7182F4B712B}" type="parTrans" cxnId="{FD72FA7E-8104-4CDB-A479-C8519A820B25}">
      <dgm:prSet/>
      <dgm:spPr/>
      <dgm:t>
        <a:bodyPr/>
        <a:lstStyle/>
        <a:p>
          <a:endParaRPr lang="en-GB"/>
        </a:p>
      </dgm:t>
    </dgm:pt>
    <dgm:pt modelId="{E6F8A863-81FD-4785-820A-9403A34F697F}" type="sibTrans" cxnId="{FD72FA7E-8104-4CDB-A479-C8519A820B25}">
      <dgm:prSet/>
      <dgm:spPr/>
      <dgm:t>
        <a:bodyPr/>
        <a:lstStyle/>
        <a:p>
          <a:endParaRPr lang="en-GB"/>
        </a:p>
      </dgm:t>
    </dgm:pt>
    <dgm:pt modelId="{A8212C27-AC48-4E4B-B859-75D20535B1FE}" type="pres">
      <dgm:prSet presAssocID="{F96387FF-1E37-4D1F-A58B-F1243344267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550CC13-02C5-4086-9817-755842B6A096}" type="pres">
      <dgm:prSet presAssocID="{462BD7BF-5D63-4E08-A6BD-9063F09C7606}" presName="composite" presStyleCnt="0"/>
      <dgm:spPr/>
    </dgm:pt>
    <dgm:pt modelId="{55A60D6A-D82C-455F-B001-0F29225B8150}" type="pres">
      <dgm:prSet presAssocID="{462BD7BF-5D63-4E08-A6BD-9063F09C760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72C61A4-30DA-4052-B7CF-B3963625BFAE}" type="pres">
      <dgm:prSet presAssocID="{462BD7BF-5D63-4E08-A6BD-9063F09C760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ED46FB5-9B61-49B4-8F21-D516C5F92041}" type="pres">
      <dgm:prSet presAssocID="{D59442D6-5174-4338-8F29-68D4E1EF0DCD}" presName="sp" presStyleCnt="0"/>
      <dgm:spPr/>
    </dgm:pt>
    <dgm:pt modelId="{8C57F2B0-5BE4-4919-8931-34A05F0A883D}" type="pres">
      <dgm:prSet presAssocID="{A85F664C-6B11-473A-AE4E-2DBD39554CD4}" presName="composite" presStyleCnt="0"/>
      <dgm:spPr/>
    </dgm:pt>
    <dgm:pt modelId="{E02E72F7-A906-4A6C-8E52-A76C0D2DDF3F}" type="pres">
      <dgm:prSet presAssocID="{A85F664C-6B11-473A-AE4E-2DBD39554CD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999D89F-B08C-4CC7-8D61-BFFE09C93F1B}" type="pres">
      <dgm:prSet presAssocID="{A85F664C-6B11-473A-AE4E-2DBD39554CD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36C2B76-E540-40E0-8A54-0048DFBCCD53}" type="pres">
      <dgm:prSet presAssocID="{907C65BE-FCD3-4C58-BEEA-953247AC1B26}" presName="sp" presStyleCnt="0"/>
      <dgm:spPr/>
    </dgm:pt>
    <dgm:pt modelId="{398A2A00-B08C-4B75-95D6-1F8D85A7F39D}" type="pres">
      <dgm:prSet presAssocID="{D04B9D65-913F-4138-A9B5-2143BDDE3DD8}" presName="composite" presStyleCnt="0"/>
      <dgm:spPr/>
    </dgm:pt>
    <dgm:pt modelId="{360C2FB2-1785-4527-B73E-679438CA434B}" type="pres">
      <dgm:prSet presAssocID="{D04B9D65-913F-4138-A9B5-2143BDDE3DD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48E4F3A-3977-44B4-A5AE-4DDC7C36C1C7}" type="pres">
      <dgm:prSet presAssocID="{D04B9D65-913F-4138-A9B5-2143BDDE3DD8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376F75A-8669-435F-AA51-221BE858D03F}" srcId="{F96387FF-1E37-4D1F-A58B-F1243344267A}" destId="{A85F664C-6B11-473A-AE4E-2DBD39554CD4}" srcOrd="1" destOrd="0" parTransId="{387E4D09-EAD2-419E-A48E-79C6713B2CCE}" sibTransId="{907C65BE-FCD3-4C58-BEEA-953247AC1B26}"/>
    <dgm:cxn modelId="{6CF0C7CF-83CB-4D0B-A4C8-321A5249E69B}" srcId="{A85F664C-6B11-473A-AE4E-2DBD39554CD4}" destId="{BC8A2C1F-2C67-478B-BE74-7110D734077A}" srcOrd="0" destOrd="0" parTransId="{BCCC3DEE-AF2C-4063-B7D1-6CE0CA261707}" sibTransId="{06F685C4-DEA6-4837-9DC6-F0FBC2B15351}"/>
    <dgm:cxn modelId="{2C664E86-3DB7-4754-A53B-333A298DCEF7}" type="presOf" srcId="{A85F664C-6B11-473A-AE4E-2DBD39554CD4}" destId="{E02E72F7-A906-4A6C-8E52-A76C0D2DDF3F}" srcOrd="0" destOrd="0" presId="urn:microsoft.com/office/officeart/2005/8/layout/chevron2"/>
    <dgm:cxn modelId="{A108EB1B-2023-4662-B717-DB216C4FB449}" srcId="{462BD7BF-5D63-4E08-A6BD-9063F09C7606}" destId="{D18B635A-820D-4864-9DFF-8C885D3603A0}" srcOrd="0" destOrd="0" parTransId="{2A2CB667-37DE-4F7E-898F-3E020D6C45F1}" sibTransId="{39D64DDE-BFBD-4B73-97D9-0D0E18801309}"/>
    <dgm:cxn modelId="{63A3CBE9-DE1D-4C1D-9A20-98BADB76C287}" srcId="{D04B9D65-913F-4138-A9B5-2143BDDE3DD8}" destId="{39217304-C444-41A7-A04E-03A71973596F}" srcOrd="0" destOrd="0" parTransId="{82D320A8-0AD0-4184-B70C-50FCBEE271C5}" sibTransId="{CCF20723-4F3C-4FE3-8096-64705B6712A3}"/>
    <dgm:cxn modelId="{1DA7ED7B-16F2-4DA5-905D-677C804A9222}" type="presOf" srcId="{D18B635A-820D-4864-9DFF-8C885D3603A0}" destId="{E72C61A4-30DA-4052-B7CF-B3963625BFAE}" srcOrd="0" destOrd="0" presId="urn:microsoft.com/office/officeart/2005/8/layout/chevron2"/>
    <dgm:cxn modelId="{121FBFAE-39BB-43BC-9507-408E5B7A512E}" type="presOf" srcId="{BC8A2C1F-2C67-478B-BE74-7110D734077A}" destId="{1999D89F-B08C-4CC7-8D61-BFFE09C93F1B}" srcOrd="0" destOrd="0" presId="urn:microsoft.com/office/officeart/2005/8/layout/chevron2"/>
    <dgm:cxn modelId="{6C0FFBE3-F192-4AB0-91C3-FCAC4CDF5F99}" type="presOf" srcId="{03D017BF-6559-4150-8B88-9FDD139D2F5C}" destId="{348E4F3A-3977-44B4-A5AE-4DDC7C36C1C7}" srcOrd="0" destOrd="1" presId="urn:microsoft.com/office/officeart/2005/8/layout/chevron2"/>
    <dgm:cxn modelId="{98B28CF6-CDEE-4FB1-9EDF-020DD081E7B0}" srcId="{F96387FF-1E37-4D1F-A58B-F1243344267A}" destId="{462BD7BF-5D63-4E08-A6BD-9063F09C7606}" srcOrd="0" destOrd="0" parTransId="{A248DE0F-D77A-40A9-AC73-BB77CB3B3DD8}" sibTransId="{D59442D6-5174-4338-8F29-68D4E1EF0DCD}"/>
    <dgm:cxn modelId="{FD72FA7E-8104-4CDB-A479-C8519A820B25}" srcId="{D04B9D65-913F-4138-A9B5-2143BDDE3DD8}" destId="{03D017BF-6559-4150-8B88-9FDD139D2F5C}" srcOrd="1" destOrd="0" parTransId="{8C45F970-BDD0-41A4-B7AA-A7182F4B712B}" sibTransId="{E6F8A863-81FD-4785-820A-9403A34F697F}"/>
    <dgm:cxn modelId="{E5736725-469A-47B6-93DE-83C48EDC1BC6}" type="presOf" srcId="{D04B9D65-913F-4138-A9B5-2143BDDE3DD8}" destId="{360C2FB2-1785-4527-B73E-679438CA434B}" srcOrd="0" destOrd="0" presId="urn:microsoft.com/office/officeart/2005/8/layout/chevron2"/>
    <dgm:cxn modelId="{8CCA547E-2AE9-4F92-9530-A2A12E0BEF9E}" srcId="{F96387FF-1E37-4D1F-A58B-F1243344267A}" destId="{D04B9D65-913F-4138-A9B5-2143BDDE3DD8}" srcOrd="2" destOrd="0" parTransId="{5AE74572-759B-4CE9-9F6E-3BBBEFC91362}" sibTransId="{FF15CF90-563B-4574-8E4C-99C7F73E3B67}"/>
    <dgm:cxn modelId="{869CC743-DD53-46B1-9BE8-2323A9FAAEF4}" type="presOf" srcId="{39217304-C444-41A7-A04E-03A71973596F}" destId="{348E4F3A-3977-44B4-A5AE-4DDC7C36C1C7}" srcOrd="0" destOrd="0" presId="urn:microsoft.com/office/officeart/2005/8/layout/chevron2"/>
    <dgm:cxn modelId="{A595B7E2-A91A-4766-B9ED-DFE761B00C3C}" type="presOf" srcId="{462BD7BF-5D63-4E08-A6BD-9063F09C7606}" destId="{55A60D6A-D82C-455F-B001-0F29225B8150}" srcOrd="0" destOrd="0" presId="urn:microsoft.com/office/officeart/2005/8/layout/chevron2"/>
    <dgm:cxn modelId="{29333195-918C-4788-97EB-D847AC69B17B}" type="presOf" srcId="{F96387FF-1E37-4D1F-A58B-F1243344267A}" destId="{A8212C27-AC48-4E4B-B859-75D20535B1FE}" srcOrd="0" destOrd="0" presId="urn:microsoft.com/office/officeart/2005/8/layout/chevron2"/>
    <dgm:cxn modelId="{B2570C25-4294-4DEB-BB1C-56C5E3C39597}" type="presParOf" srcId="{A8212C27-AC48-4E4B-B859-75D20535B1FE}" destId="{5550CC13-02C5-4086-9817-755842B6A096}" srcOrd="0" destOrd="0" presId="urn:microsoft.com/office/officeart/2005/8/layout/chevron2"/>
    <dgm:cxn modelId="{60157A12-A22A-41C4-902C-265B6583312B}" type="presParOf" srcId="{5550CC13-02C5-4086-9817-755842B6A096}" destId="{55A60D6A-D82C-455F-B001-0F29225B8150}" srcOrd="0" destOrd="0" presId="urn:microsoft.com/office/officeart/2005/8/layout/chevron2"/>
    <dgm:cxn modelId="{F47EA863-88FD-4B9A-9965-2D06A563F25F}" type="presParOf" srcId="{5550CC13-02C5-4086-9817-755842B6A096}" destId="{E72C61A4-30DA-4052-B7CF-B3963625BFAE}" srcOrd="1" destOrd="0" presId="urn:microsoft.com/office/officeart/2005/8/layout/chevron2"/>
    <dgm:cxn modelId="{58B623BC-7865-40A6-A3E7-C2A9FF23D1C9}" type="presParOf" srcId="{A8212C27-AC48-4E4B-B859-75D20535B1FE}" destId="{5ED46FB5-9B61-49B4-8F21-D516C5F92041}" srcOrd="1" destOrd="0" presId="urn:microsoft.com/office/officeart/2005/8/layout/chevron2"/>
    <dgm:cxn modelId="{0D426866-4AB2-4BE5-869A-0ED8EA2FB5AE}" type="presParOf" srcId="{A8212C27-AC48-4E4B-B859-75D20535B1FE}" destId="{8C57F2B0-5BE4-4919-8931-34A05F0A883D}" srcOrd="2" destOrd="0" presId="urn:microsoft.com/office/officeart/2005/8/layout/chevron2"/>
    <dgm:cxn modelId="{C569CD74-357D-4F87-B46A-51DE647BF8A6}" type="presParOf" srcId="{8C57F2B0-5BE4-4919-8931-34A05F0A883D}" destId="{E02E72F7-A906-4A6C-8E52-A76C0D2DDF3F}" srcOrd="0" destOrd="0" presId="urn:microsoft.com/office/officeart/2005/8/layout/chevron2"/>
    <dgm:cxn modelId="{0CA0DBEF-2A54-425B-B8BD-8EA34A6006F9}" type="presParOf" srcId="{8C57F2B0-5BE4-4919-8931-34A05F0A883D}" destId="{1999D89F-B08C-4CC7-8D61-BFFE09C93F1B}" srcOrd="1" destOrd="0" presId="urn:microsoft.com/office/officeart/2005/8/layout/chevron2"/>
    <dgm:cxn modelId="{7EE619A2-94A4-4888-8162-C593A48F98C6}" type="presParOf" srcId="{A8212C27-AC48-4E4B-B859-75D20535B1FE}" destId="{436C2B76-E540-40E0-8A54-0048DFBCCD53}" srcOrd="3" destOrd="0" presId="urn:microsoft.com/office/officeart/2005/8/layout/chevron2"/>
    <dgm:cxn modelId="{B90EC90C-A86F-4702-99BC-5387A923C338}" type="presParOf" srcId="{A8212C27-AC48-4E4B-B859-75D20535B1FE}" destId="{398A2A00-B08C-4B75-95D6-1F8D85A7F39D}" srcOrd="4" destOrd="0" presId="urn:microsoft.com/office/officeart/2005/8/layout/chevron2"/>
    <dgm:cxn modelId="{A559B897-67FD-4898-8E6C-8544F69B6EEC}" type="presParOf" srcId="{398A2A00-B08C-4B75-95D6-1F8D85A7F39D}" destId="{360C2FB2-1785-4527-B73E-679438CA434B}" srcOrd="0" destOrd="0" presId="urn:microsoft.com/office/officeart/2005/8/layout/chevron2"/>
    <dgm:cxn modelId="{D2488751-EE9E-4C3E-8D8C-CC683223A203}" type="presParOf" srcId="{398A2A00-B08C-4B75-95D6-1F8D85A7F39D}" destId="{348E4F3A-3977-44B4-A5AE-4DDC7C36C1C7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B32F13-227D-4C9B-A464-AF3C8A38395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3C81C69-B1AD-43B9-8594-1CF1E767B663}">
      <dgm:prSet phldrT="[Text]" custT="1"/>
      <dgm:spPr/>
      <dgm:t>
        <a:bodyPr/>
        <a:lstStyle/>
        <a:p>
          <a:r>
            <a:rPr lang="en-GB" sz="1600" b="1" dirty="0" smtClean="0">
              <a:solidFill>
                <a:schemeClr val="bg1"/>
              </a:solidFill>
            </a:rPr>
            <a:t>Data Collection</a:t>
          </a:r>
          <a:endParaRPr lang="en-GB" sz="1600" b="1" dirty="0">
            <a:solidFill>
              <a:schemeClr val="bg1"/>
            </a:solidFill>
          </a:endParaRPr>
        </a:p>
      </dgm:t>
    </dgm:pt>
    <dgm:pt modelId="{375E7C0B-7932-46AB-B2C9-3A7CB9F28D0C}" type="parTrans" cxnId="{91A42757-E9AD-4218-9665-D4841662DB9B}">
      <dgm:prSet/>
      <dgm:spPr/>
      <dgm:t>
        <a:bodyPr/>
        <a:lstStyle/>
        <a:p>
          <a:endParaRPr lang="en-GB"/>
        </a:p>
      </dgm:t>
    </dgm:pt>
    <dgm:pt modelId="{D945766E-C555-42E6-95B9-27D422D1F4BE}" type="sibTrans" cxnId="{91A42757-E9AD-4218-9665-D4841662DB9B}">
      <dgm:prSet/>
      <dgm:spPr/>
      <dgm:t>
        <a:bodyPr/>
        <a:lstStyle/>
        <a:p>
          <a:endParaRPr lang="en-GB"/>
        </a:p>
      </dgm:t>
    </dgm:pt>
    <dgm:pt modelId="{CDBB38CB-AA80-4813-B5DD-527BC29A9C33}">
      <dgm:prSet phldrT="[Text]" custT="1"/>
      <dgm:spPr/>
      <dgm:t>
        <a:bodyPr/>
        <a:lstStyle/>
        <a:p>
          <a:r>
            <a:rPr lang="en-GB" sz="3200" dirty="0" smtClean="0"/>
            <a:t>Data is collected form respondents</a:t>
          </a:r>
          <a:r>
            <a:rPr lang="en-GB" sz="2000" dirty="0" smtClean="0"/>
            <a:t>.</a:t>
          </a:r>
          <a:endParaRPr lang="en-GB" sz="2000" dirty="0"/>
        </a:p>
      </dgm:t>
    </dgm:pt>
    <dgm:pt modelId="{2D9C659E-4BA1-4C7A-B73B-24CB47E3CD9D}" type="parTrans" cxnId="{6EBE0DA3-28A9-482A-86EC-DA8FA3BB4382}">
      <dgm:prSet/>
      <dgm:spPr/>
      <dgm:t>
        <a:bodyPr/>
        <a:lstStyle/>
        <a:p>
          <a:endParaRPr lang="en-GB"/>
        </a:p>
      </dgm:t>
    </dgm:pt>
    <dgm:pt modelId="{67D61CE5-AC5F-4889-94D1-73BF5BBBA420}" type="sibTrans" cxnId="{6EBE0DA3-28A9-482A-86EC-DA8FA3BB4382}">
      <dgm:prSet/>
      <dgm:spPr/>
      <dgm:t>
        <a:bodyPr/>
        <a:lstStyle/>
        <a:p>
          <a:endParaRPr lang="en-GB"/>
        </a:p>
      </dgm:t>
    </dgm:pt>
    <dgm:pt modelId="{C0A1FF1B-44C1-4298-A9BF-8DC9C2264914}">
      <dgm:prSet phldrT="[Text]" custT="1"/>
      <dgm:spPr/>
      <dgm:t>
        <a:bodyPr/>
        <a:lstStyle/>
        <a:p>
          <a:r>
            <a:rPr lang="en-GB" sz="1600" b="1" dirty="0" smtClean="0">
              <a:solidFill>
                <a:schemeClr val="bg1"/>
              </a:solidFill>
            </a:rPr>
            <a:t>Analysis</a:t>
          </a:r>
          <a:endParaRPr lang="en-GB" sz="1600" b="1" dirty="0">
            <a:solidFill>
              <a:schemeClr val="bg1"/>
            </a:solidFill>
          </a:endParaRPr>
        </a:p>
      </dgm:t>
    </dgm:pt>
    <dgm:pt modelId="{15840A4E-8E99-4300-BDF8-D3E09E325DD2}" type="parTrans" cxnId="{14222053-7523-46A0-B1D7-7663BBF8B703}">
      <dgm:prSet/>
      <dgm:spPr/>
      <dgm:t>
        <a:bodyPr/>
        <a:lstStyle/>
        <a:p>
          <a:endParaRPr lang="en-GB"/>
        </a:p>
      </dgm:t>
    </dgm:pt>
    <dgm:pt modelId="{5E13513E-42DB-4054-BCF5-88509CAEB90C}" type="sibTrans" cxnId="{14222053-7523-46A0-B1D7-7663BBF8B703}">
      <dgm:prSet/>
      <dgm:spPr/>
      <dgm:t>
        <a:bodyPr/>
        <a:lstStyle/>
        <a:p>
          <a:endParaRPr lang="en-GB"/>
        </a:p>
      </dgm:t>
    </dgm:pt>
    <dgm:pt modelId="{FC3F09D9-F2DA-4592-B1F5-7DAB15531E9A}">
      <dgm:prSet phldrT="[Text]" custT="1"/>
      <dgm:spPr/>
      <dgm:t>
        <a:bodyPr/>
        <a:lstStyle/>
        <a:p>
          <a:r>
            <a:rPr lang="en-GB" sz="2400" dirty="0" smtClean="0"/>
            <a:t>Software can be used.</a:t>
          </a:r>
          <a:endParaRPr lang="en-GB" sz="2400" dirty="0"/>
        </a:p>
      </dgm:t>
    </dgm:pt>
    <dgm:pt modelId="{8C2D6ACC-5E4D-4902-8C30-A3589C34A772}" type="parTrans" cxnId="{1F5E58F5-7D3B-4D3C-B25D-A38FF88BF082}">
      <dgm:prSet/>
      <dgm:spPr/>
      <dgm:t>
        <a:bodyPr/>
        <a:lstStyle/>
        <a:p>
          <a:endParaRPr lang="en-GB"/>
        </a:p>
      </dgm:t>
    </dgm:pt>
    <dgm:pt modelId="{85960933-FB96-4B48-9924-2F484DBDB386}" type="sibTrans" cxnId="{1F5E58F5-7D3B-4D3C-B25D-A38FF88BF082}">
      <dgm:prSet/>
      <dgm:spPr/>
      <dgm:t>
        <a:bodyPr/>
        <a:lstStyle/>
        <a:p>
          <a:endParaRPr lang="en-GB"/>
        </a:p>
      </dgm:t>
    </dgm:pt>
    <dgm:pt modelId="{C913E8EC-7A2F-4E24-B8C3-3FAF0861FD83}">
      <dgm:prSet phldrT="[Text]" custT="1"/>
      <dgm:spPr/>
      <dgm:t>
        <a:bodyPr/>
        <a:lstStyle/>
        <a:p>
          <a:r>
            <a:rPr lang="en-GB" sz="2400" dirty="0" smtClean="0"/>
            <a:t>In qualitative research, moderator or test admin analyzes the responses received.</a:t>
          </a:r>
          <a:endParaRPr lang="en-GB" sz="2400" dirty="0"/>
        </a:p>
      </dgm:t>
    </dgm:pt>
    <dgm:pt modelId="{91C1AA58-D186-42C4-8156-0C378BC046AD}" type="parTrans" cxnId="{D1D19ABB-6222-4601-8C51-3189F5A4FB6F}">
      <dgm:prSet/>
      <dgm:spPr/>
      <dgm:t>
        <a:bodyPr/>
        <a:lstStyle/>
        <a:p>
          <a:endParaRPr lang="en-GB"/>
        </a:p>
      </dgm:t>
    </dgm:pt>
    <dgm:pt modelId="{08647797-5147-44AB-8A8D-F01ED0B47FA2}" type="sibTrans" cxnId="{D1D19ABB-6222-4601-8C51-3189F5A4FB6F}">
      <dgm:prSet/>
      <dgm:spPr/>
      <dgm:t>
        <a:bodyPr/>
        <a:lstStyle/>
        <a:p>
          <a:endParaRPr lang="en-GB"/>
        </a:p>
      </dgm:t>
    </dgm:pt>
    <dgm:pt modelId="{79A033BE-17C0-4A03-8061-7C3474267EB8}">
      <dgm:prSet phldrT="[Text]" custT="1"/>
      <dgm:spPr/>
      <dgm:t>
        <a:bodyPr/>
        <a:lstStyle/>
        <a:p>
          <a:r>
            <a:rPr lang="en-GB" sz="1600" b="1" dirty="0" smtClean="0">
              <a:solidFill>
                <a:schemeClr val="bg1"/>
              </a:solidFill>
            </a:rPr>
            <a:t>Report the Findings</a:t>
          </a:r>
          <a:endParaRPr lang="en-GB" sz="1600" b="1" dirty="0">
            <a:solidFill>
              <a:schemeClr val="bg1"/>
            </a:solidFill>
          </a:endParaRPr>
        </a:p>
      </dgm:t>
    </dgm:pt>
    <dgm:pt modelId="{32BC14F2-2F6C-4F22-A8E1-D319D6F891AE}" type="parTrans" cxnId="{30ABD18F-216E-43EA-ABBB-BD49B7B29E17}">
      <dgm:prSet/>
      <dgm:spPr/>
      <dgm:t>
        <a:bodyPr/>
        <a:lstStyle/>
        <a:p>
          <a:endParaRPr lang="en-GB"/>
        </a:p>
      </dgm:t>
    </dgm:pt>
    <dgm:pt modelId="{8C303CB0-121C-42DD-994F-336F4BA3B0A3}" type="sibTrans" cxnId="{30ABD18F-216E-43EA-ABBB-BD49B7B29E17}">
      <dgm:prSet/>
      <dgm:spPr/>
      <dgm:t>
        <a:bodyPr/>
        <a:lstStyle/>
        <a:p>
          <a:endParaRPr lang="en-GB"/>
        </a:p>
      </dgm:t>
    </dgm:pt>
    <dgm:pt modelId="{E6AA7164-6863-4B55-A8A7-04B5B3BBAFAE}">
      <dgm:prSet phldrT="[Text]" custT="1"/>
      <dgm:spPr/>
      <dgm:t>
        <a:bodyPr/>
        <a:lstStyle/>
        <a:p>
          <a:r>
            <a:rPr lang="en-GB" sz="2400" dirty="0" smtClean="0"/>
            <a:t>Discussion</a:t>
          </a:r>
          <a:endParaRPr lang="en-GB" sz="2400" dirty="0"/>
        </a:p>
      </dgm:t>
    </dgm:pt>
    <dgm:pt modelId="{5D8A9B2F-5298-4F04-9BF5-C9F285E52F29}" type="parTrans" cxnId="{9B8A9D65-CC5C-45CF-BB32-FA470197E405}">
      <dgm:prSet/>
      <dgm:spPr/>
      <dgm:t>
        <a:bodyPr/>
        <a:lstStyle/>
        <a:p>
          <a:endParaRPr lang="en-GB"/>
        </a:p>
      </dgm:t>
    </dgm:pt>
    <dgm:pt modelId="{37DC85B1-FB2D-49F0-B940-C745B98CF3C4}" type="sibTrans" cxnId="{9B8A9D65-CC5C-45CF-BB32-FA470197E405}">
      <dgm:prSet/>
      <dgm:spPr/>
      <dgm:t>
        <a:bodyPr/>
        <a:lstStyle/>
        <a:p>
          <a:endParaRPr lang="en-GB"/>
        </a:p>
      </dgm:t>
    </dgm:pt>
    <dgm:pt modelId="{73783CB6-103F-4F7C-A191-F560F2BBCCB2}">
      <dgm:prSet phldrT="[Text]" custT="1"/>
      <dgm:spPr/>
      <dgm:t>
        <a:bodyPr/>
        <a:lstStyle/>
        <a:p>
          <a:r>
            <a:rPr lang="en-GB" sz="2400" dirty="0" smtClean="0"/>
            <a:t>Conclusion</a:t>
          </a:r>
          <a:endParaRPr lang="en-GB" sz="2400" dirty="0"/>
        </a:p>
      </dgm:t>
    </dgm:pt>
    <dgm:pt modelId="{DA179DBD-B123-4E02-8442-0B42604DF0FB}" type="parTrans" cxnId="{3FB3BDD9-5FD8-4FA3-AA72-AB586C6D45A4}">
      <dgm:prSet/>
      <dgm:spPr/>
      <dgm:t>
        <a:bodyPr/>
        <a:lstStyle/>
        <a:p>
          <a:endParaRPr lang="en-GB"/>
        </a:p>
      </dgm:t>
    </dgm:pt>
    <dgm:pt modelId="{2AFC7E23-8B26-4DB6-8D0B-DEF5BC0476D5}" type="sibTrans" cxnId="{3FB3BDD9-5FD8-4FA3-AA72-AB586C6D45A4}">
      <dgm:prSet/>
      <dgm:spPr/>
      <dgm:t>
        <a:bodyPr/>
        <a:lstStyle/>
        <a:p>
          <a:endParaRPr lang="en-GB"/>
        </a:p>
      </dgm:t>
    </dgm:pt>
    <dgm:pt modelId="{F21E12BC-6476-44FE-9884-F8F0B955BCCD}">
      <dgm:prSet phldrT="[Text]" custT="1"/>
      <dgm:spPr/>
      <dgm:t>
        <a:bodyPr/>
        <a:lstStyle/>
        <a:p>
          <a:r>
            <a:rPr lang="en-GB" sz="2400" dirty="0" smtClean="0"/>
            <a:t>Recommendations</a:t>
          </a:r>
          <a:endParaRPr lang="en-GB" sz="2400" dirty="0"/>
        </a:p>
      </dgm:t>
    </dgm:pt>
    <dgm:pt modelId="{437AA913-7288-41BE-9B77-CBB556370DC3}" type="parTrans" cxnId="{B172D41C-2D81-4AFC-AABA-9BFA1D5F2B1C}">
      <dgm:prSet/>
      <dgm:spPr/>
      <dgm:t>
        <a:bodyPr/>
        <a:lstStyle/>
        <a:p>
          <a:endParaRPr lang="en-GB"/>
        </a:p>
      </dgm:t>
    </dgm:pt>
    <dgm:pt modelId="{D788AA76-3B3C-4F86-9B35-0B4B7EF7A729}" type="sibTrans" cxnId="{B172D41C-2D81-4AFC-AABA-9BFA1D5F2B1C}">
      <dgm:prSet/>
      <dgm:spPr/>
      <dgm:t>
        <a:bodyPr/>
        <a:lstStyle/>
        <a:p>
          <a:endParaRPr lang="en-GB"/>
        </a:p>
      </dgm:t>
    </dgm:pt>
    <dgm:pt modelId="{24F36C20-2D78-4EB3-8CCD-E3CD22EFFF2B}" type="pres">
      <dgm:prSet presAssocID="{57B32F13-227D-4C9B-A464-AF3C8A38395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7B97A37-4B6F-427E-BE0C-BEF00691BC03}" type="pres">
      <dgm:prSet presAssocID="{73C81C69-B1AD-43B9-8594-1CF1E767B663}" presName="composite" presStyleCnt="0"/>
      <dgm:spPr/>
    </dgm:pt>
    <dgm:pt modelId="{8D08BBD7-AD52-4D7A-B882-92526FAB5173}" type="pres">
      <dgm:prSet presAssocID="{73C81C69-B1AD-43B9-8594-1CF1E767B663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44619B5-0FF8-478D-82A2-81CF54BEB09B}" type="pres">
      <dgm:prSet presAssocID="{73C81C69-B1AD-43B9-8594-1CF1E767B663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DED93F4-93E6-4840-8357-747AA39DADF7}" type="pres">
      <dgm:prSet presAssocID="{D945766E-C555-42E6-95B9-27D422D1F4BE}" presName="sp" presStyleCnt="0"/>
      <dgm:spPr/>
    </dgm:pt>
    <dgm:pt modelId="{485CFE56-8BD6-49B8-94DB-10B39B692786}" type="pres">
      <dgm:prSet presAssocID="{C0A1FF1B-44C1-4298-A9BF-8DC9C2264914}" presName="composite" presStyleCnt="0"/>
      <dgm:spPr/>
    </dgm:pt>
    <dgm:pt modelId="{6BBE26AE-1A37-4C88-B006-84B2EFF85993}" type="pres">
      <dgm:prSet presAssocID="{C0A1FF1B-44C1-4298-A9BF-8DC9C226491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8388AA3-28DF-4066-83C5-FB9D3661E5FD}" type="pres">
      <dgm:prSet presAssocID="{C0A1FF1B-44C1-4298-A9BF-8DC9C226491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4B0A0B8-04EE-4ABE-844D-92C5C9DA6C14}" type="pres">
      <dgm:prSet presAssocID="{5E13513E-42DB-4054-BCF5-88509CAEB90C}" presName="sp" presStyleCnt="0"/>
      <dgm:spPr/>
    </dgm:pt>
    <dgm:pt modelId="{C9663828-6104-4A7B-9082-C855DC233584}" type="pres">
      <dgm:prSet presAssocID="{79A033BE-17C0-4A03-8061-7C3474267EB8}" presName="composite" presStyleCnt="0"/>
      <dgm:spPr/>
    </dgm:pt>
    <dgm:pt modelId="{96FDEE00-02AE-438D-8C56-055887C5C59D}" type="pres">
      <dgm:prSet presAssocID="{79A033BE-17C0-4A03-8061-7C3474267EB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7B305A0-B539-46E6-A3ED-A92C4DCA7A70}" type="pres">
      <dgm:prSet presAssocID="{79A033BE-17C0-4A03-8061-7C3474267EB8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4CD493C-1B2B-45B2-8A40-493BDE2E3BE4}" type="presOf" srcId="{C913E8EC-7A2F-4E24-B8C3-3FAF0861FD83}" destId="{88388AA3-28DF-4066-83C5-FB9D3661E5FD}" srcOrd="0" destOrd="1" presId="urn:microsoft.com/office/officeart/2005/8/layout/chevron2"/>
    <dgm:cxn modelId="{4391A463-6882-4C15-942B-86C2B17EE2EB}" type="presOf" srcId="{C0A1FF1B-44C1-4298-A9BF-8DC9C2264914}" destId="{6BBE26AE-1A37-4C88-B006-84B2EFF85993}" srcOrd="0" destOrd="0" presId="urn:microsoft.com/office/officeart/2005/8/layout/chevron2"/>
    <dgm:cxn modelId="{3FB3BDD9-5FD8-4FA3-AA72-AB586C6D45A4}" srcId="{79A033BE-17C0-4A03-8061-7C3474267EB8}" destId="{73783CB6-103F-4F7C-A191-F560F2BBCCB2}" srcOrd="1" destOrd="0" parTransId="{DA179DBD-B123-4E02-8442-0B42604DF0FB}" sibTransId="{2AFC7E23-8B26-4DB6-8D0B-DEF5BC0476D5}"/>
    <dgm:cxn modelId="{492F5DA1-48C0-4745-89C1-A56D09132189}" type="presOf" srcId="{FC3F09D9-F2DA-4592-B1F5-7DAB15531E9A}" destId="{88388AA3-28DF-4066-83C5-FB9D3661E5FD}" srcOrd="0" destOrd="0" presId="urn:microsoft.com/office/officeart/2005/8/layout/chevron2"/>
    <dgm:cxn modelId="{B172D41C-2D81-4AFC-AABA-9BFA1D5F2B1C}" srcId="{79A033BE-17C0-4A03-8061-7C3474267EB8}" destId="{F21E12BC-6476-44FE-9884-F8F0B955BCCD}" srcOrd="2" destOrd="0" parTransId="{437AA913-7288-41BE-9B77-CBB556370DC3}" sibTransId="{D788AA76-3B3C-4F86-9B35-0B4B7EF7A729}"/>
    <dgm:cxn modelId="{6EBE0DA3-28A9-482A-86EC-DA8FA3BB4382}" srcId="{73C81C69-B1AD-43B9-8594-1CF1E767B663}" destId="{CDBB38CB-AA80-4813-B5DD-527BC29A9C33}" srcOrd="0" destOrd="0" parTransId="{2D9C659E-4BA1-4C7A-B73B-24CB47E3CD9D}" sibTransId="{67D61CE5-AC5F-4889-94D1-73BF5BBBA420}"/>
    <dgm:cxn modelId="{91A42757-E9AD-4218-9665-D4841662DB9B}" srcId="{57B32F13-227D-4C9B-A464-AF3C8A383951}" destId="{73C81C69-B1AD-43B9-8594-1CF1E767B663}" srcOrd="0" destOrd="0" parTransId="{375E7C0B-7932-46AB-B2C9-3A7CB9F28D0C}" sibTransId="{D945766E-C555-42E6-95B9-27D422D1F4BE}"/>
    <dgm:cxn modelId="{1F5E58F5-7D3B-4D3C-B25D-A38FF88BF082}" srcId="{C0A1FF1B-44C1-4298-A9BF-8DC9C2264914}" destId="{FC3F09D9-F2DA-4592-B1F5-7DAB15531E9A}" srcOrd="0" destOrd="0" parTransId="{8C2D6ACC-5E4D-4902-8C30-A3589C34A772}" sibTransId="{85960933-FB96-4B48-9924-2F484DBDB386}"/>
    <dgm:cxn modelId="{D1D19ABB-6222-4601-8C51-3189F5A4FB6F}" srcId="{C0A1FF1B-44C1-4298-A9BF-8DC9C2264914}" destId="{C913E8EC-7A2F-4E24-B8C3-3FAF0861FD83}" srcOrd="1" destOrd="0" parTransId="{91C1AA58-D186-42C4-8156-0C378BC046AD}" sibTransId="{08647797-5147-44AB-8A8D-F01ED0B47FA2}"/>
    <dgm:cxn modelId="{AEA4D339-8830-4F8D-8CA5-5F4D81113DFA}" type="presOf" srcId="{57B32F13-227D-4C9B-A464-AF3C8A383951}" destId="{24F36C20-2D78-4EB3-8CCD-E3CD22EFFF2B}" srcOrd="0" destOrd="0" presId="urn:microsoft.com/office/officeart/2005/8/layout/chevron2"/>
    <dgm:cxn modelId="{7E795C4B-BEEB-41E0-98C5-C6E753B41BD0}" type="presOf" srcId="{79A033BE-17C0-4A03-8061-7C3474267EB8}" destId="{96FDEE00-02AE-438D-8C56-055887C5C59D}" srcOrd="0" destOrd="0" presId="urn:microsoft.com/office/officeart/2005/8/layout/chevron2"/>
    <dgm:cxn modelId="{14222053-7523-46A0-B1D7-7663BBF8B703}" srcId="{57B32F13-227D-4C9B-A464-AF3C8A383951}" destId="{C0A1FF1B-44C1-4298-A9BF-8DC9C2264914}" srcOrd="1" destOrd="0" parTransId="{15840A4E-8E99-4300-BDF8-D3E09E325DD2}" sibTransId="{5E13513E-42DB-4054-BCF5-88509CAEB90C}"/>
    <dgm:cxn modelId="{AE55700A-8434-416F-BC8C-18FD6F4D5F80}" type="presOf" srcId="{CDBB38CB-AA80-4813-B5DD-527BC29A9C33}" destId="{644619B5-0FF8-478D-82A2-81CF54BEB09B}" srcOrd="0" destOrd="0" presId="urn:microsoft.com/office/officeart/2005/8/layout/chevron2"/>
    <dgm:cxn modelId="{81B3C189-89DA-466C-B1FF-4A2383438327}" type="presOf" srcId="{F21E12BC-6476-44FE-9884-F8F0B955BCCD}" destId="{17B305A0-B539-46E6-A3ED-A92C4DCA7A70}" srcOrd="0" destOrd="2" presId="urn:microsoft.com/office/officeart/2005/8/layout/chevron2"/>
    <dgm:cxn modelId="{E14A3105-7235-4273-A7A8-9838494B7280}" type="presOf" srcId="{73783CB6-103F-4F7C-A191-F560F2BBCCB2}" destId="{17B305A0-B539-46E6-A3ED-A92C4DCA7A70}" srcOrd="0" destOrd="1" presId="urn:microsoft.com/office/officeart/2005/8/layout/chevron2"/>
    <dgm:cxn modelId="{30ABD18F-216E-43EA-ABBB-BD49B7B29E17}" srcId="{57B32F13-227D-4C9B-A464-AF3C8A383951}" destId="{79A033BE-17C0-4A03-8061-7C3474267EB8}" srcOrd="2" destOrd="0" parTransId="{32BC14F2-2F6C-4F22-A8E1-D319D6F891AE}" sibTransId="{8C303CB0-121C-42DD-994F-336F4BA3B0A3}"/>
    <dgm:cxn modelId="{9B8A9D65-CC5C-45CF-BB32-FA470197E405}" srcId="{79A033BE-17C0-4A03-8061-7C3474267EB8}" destId="{E6AA7164-6863-4B55-A8A7-04B5B3BBAFAE}" srcOrd="0" destOrd="0" parTransId="{5D8A9B2F-5298-4F04-9BF5-C9F285E52F29}" sibTransId="{37DC85B1-FB2D-49F0-B940-C745B98CF3C4}"/>
    <dgm:cxn modelId="{31EF15D1-44FC-4DF4-B603-D796A6244ED9}" type="presOf" srcId="{73C81C69-B1AD-43B9-8594-1CF1E767B663}" destId="{8D08BBD7-AD52-4D7A-B882-92526FAB5173}" srcOrd="0" destOrd="0" presId="urn:microsoft.com/office/officeart/2005/8/layout/chevron2"/>
    <dgm:cxn modelId="{1DF9AC8A-CFA1-43D1-8908-21F0FFA781B6}" type="presOf" srcId="{E6AA7164-6863-4B55-A8A7-04B5B3BBAFAE}" destId="{17B305A0-B539-46E6-A3ED-A92C4DCA7A70}" srcOrd="0" destOrd="0" presId="urn:microsoft.com/office/officeart/2005/8/layout/chevron2"/>
    <dgm:cxn modelId="{8D61B3CE-878F-4254-A196-118EEF0556B0}" type="presParOf" srcId="{24F36C20-2D78-4EB3-8CCD-E3CD22EFFF2B}" destId="{37B97A37-4B6F-427E-BE0C-BEF00691BC03}" srcOrd="0" destOrd="0" presId="urn:microsoft.com/office/officeart/2005/8/layout/chevron2"/>
    <dgm:cxn modelId="{7E08A5A7-C2E4-4F4A-8E8D-7C1FA06D7514}" type="presParOf" srcId="{37B97A37-4B6F-427E-BE0C-BEF00691BC03}" destId="{8D08BBD7-AD52-4D7A-B882-92526FAB5173}" srcOrd="0" destOrd="0" presId="urn:microsoft.com/office/officeart/2005/8/layout/chevron2"/>
    <dgm:cxn modelId="{691DB2FD-B656-4EAE-89DC-EA5CA4E13F04}" type="presParOf" srcId="{37B97A37-4B6F-427E-BE0C-BEF00691BC03}" destId="{644619B5-0FF8-478D-82A2-81CF54BEB09B}" srcOrd="1" destOrd="0" presId="urn:microsoft.com/office/officeart/2005/8/layout/chevron2"/>
    <dgm:cxn modelId="{D4ED858E-1EE4-478B-84C3-67375F8BD471}" type="presParOf" srcId="{24F36C20-2D78-4EB3-8CCD-E3CD22EFFF2B}" destId="{8DED93F4-93E6-4840-8357-747AA39DADF7}" srcOrd="1" destOrd="0" presId="urn:microsoft.com/office/officeart/2005/8/layout/chevron2"/>
    <dgm:cxn modelId="{35EA9A30-B083-453A-8F6C-E01656C48E2B}" type="presParOf" srcId="{24F36C20-2D78-4EB3-8CCD-E3CD22EFFF2B}" destId="{485CFE56-8BD6-49B8-94DB-10B39B692786}" srcOrd="2" destOrd="0" presId="urn:microsoft.com/office/officeart/2005/8/layout/chevron2"/>
    <dgm:cxn modelId="{99DBCD63-ACF6-48C9-92C8-E14CB3627F21}" type="presParOf" srcId="{485CFE56-8BD6-49B8-94DB-10B39B692786}" destId="{6BBE26AE-1A37-4C88-B006-84B2EFF85993}" srcOrd="0" destOrd="0" presId="urn:microsoft.com/office/officeart/2005/8/layout/chevron2"/>
    <dgm:cxn modelId="{EB22BA44-0013-4A21-A345-98A2F145EAE5}" type="presParOf" srcId="{485CFE56-8BD6-49B8-94DB-10B39B692786}" destId="{88388AA3-28DF-4066-83C5-FB9D3661E5FD}" srcOrd="1" destOrd="0" presId="urn:microsoft.com/office/officeart/2005/8/layout/chevron2"/>
    <dgm:cxn modelId="{A921338F-E161-4676-B2BA-649E71DD4218}" type="presParOf" srcId="{24F36C20-2D78-4EB3-8CCD-E3CD22EFFF2B}" destId="{14B0A0B8-04EE-4ABE-844D-92C5C9DA6C14}" srcOrd="3" destOrd="0" presId="urn:microsoft.com/office/officeart/2005/8/layout/chevron2"/>
    <dgm:cxn modelId="{B325ABDC-2B86-4AB8-A841-A650235E6CF5}" type="presParOf" srcId="{24F36C20-2D78-4EB3-8CCD-E3CD22EFFF2B}" destId="{C9663828-6104-4A7B-9082-C855DC233584}" srcOrd="4" destOrd="0" presId="urn:microsoft.com/office/officeart/2005/8/layout/chevron2"/>
    <dgm:cxn modelId="{257CAC34-35D2-43A9-8189-56EF156141DA}" type="presParOf" srcId="{C9663828-6104-4A7B-9082-C855DC233584}" destId="{96FDEE00-02AE-438D-8C56-055887C5C59D}" srcOrd="0" destOrd="0" presId="urn:microsoft.com/office/officeart/2005/8/layout/chevron2"/>
    <dgm:cxn modelId="{4777444C-BCA7-422C-9939-421BD4685EF0}" type="presParOf" srcId="{C9663828-6104-4A7B-9082-C855DC233584}" destId="{17B305A0-B539-46E6-A3ED-A92C4DCA7A70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9207E-03BF-48F8-A182-2FD95568A8DD}" type="datetimeFigureOut">
              <a:rPr lang="en-US" smtClean="0"/>
              <a:t>29-Apr-13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EA000-C1A4-472A-98CE-452931439E4A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ndara" pitchFamily="34" charset="0"/>
              </a:rPr>
              <a:t>Strategic Research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9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  <p:pic>
        <p:nvPicPr>
          <p:cNvPr id="4" name="Picture 4" descr="http://www.bell-labs.com/user/bejerano/Figures/research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3962400"/>
            <a:ext cx="2971800" cy="2600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Psychological Influences that Motivate Consumers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Behavioral Influences on Consumer Decisions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The Consumer Decision Process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Segmenting and Targeting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Research: The Quest for Intelligence and Insight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Consumer Research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Consumer Research Process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Uses of Research</a:t>
            </a:r>
            <a:endParaRPr lang="en-US" dirty="0"/>
          </a:p>
          <a:p>
            <a:pPr marL="812800" indent="-812800">
              <a:buFontTx/>
              <a:buAutoNum type="romanUcPeriod"/>
            </a:pPr>
            <a:r>
              <a:rPr lang="en-US" dirty="0"/>
              <a:t>Research Methods Used in Advertising Planning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Choosing Research Methods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Points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Discuss the types of strategic research</a:t>
            </a:r>
          </a:p>
          <a:p>
            <a:r>
              <a:rPr lang="en-US"/>
              <a:t>Identify the four uses of research in advertising</a:t>
            </a:r>
          </a:p>
          <a:p>
            <a:r>
              <a:rPr lang="en-US"/>
              <a:t>List the common research methods used in advertising</a:t>
            </a:r>
          </a:p>
          <a:p>
            <a:r>
              <a:rPr lang="en-US"/>
              <a:t>Explain the key challenges facing advertising research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Research: The Quest for Intelligence and Insight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Market research</a:t>
            </a:r>
          </a:p>
          <a:p>
            <a:pPr lvl="1"/>
            <a:r>
              <a:rPr lang="en-US"/>
              <a:t>Compiles information about the product, product category, and other details of the marketing situation</a:t>
            </a:r>
          </a:p>
          <a:p>
            <a:r>
              <a:rPr lang="en-US"/>
              <a:t>Consumer research</a:t>
            </a:r>
          </a:p>
          <a:p>
            <a:pPr lvl="1"/>
            <a:r>
              <a:rPr lang="en-US"/>
              <a:t>Used to identify people who are in the market for the product</a:t>
            </a:r>
          </a:p>
        </p:txBody>
      </p:sp>
      <p:pic>
        <p:nvPicPr>
          <p:cNvPr id="5" name="Picture 2" descr="http://naturallyrelaxedhair.com/wp-content/uploads/2011/01/kid-research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4800600"/>
            <a:ext cx="1645920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Research: The Quest for Intelligence and Insight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Advertising research</a:t>
            </a:r>
          </a:p>
          <a:p>
            <a:pPr lvl="1"/>
            <a:r>
              <a:rPr lang="en-US"/>
              <a:t>Focuses on all the elements of advertising</a:t>
            </a:r>
          </a:p>
          <a:p>
            <a:r>
              <a:rPr lang="en-US"/>
              <a:t>IMC research</a:t>
            </a:r>
          </a:p>
          <a:p>
            <a:pPr lvl="1"/>
            <a:r>
              <a:rPr lang="en-US"/>
              <a:t>Used to assemble information in planning the use of a variety of marketing communication tools</a:t>
            </a:r>
          </a:p>
          <a:p>
            <a:r>
              <a:rPr lang="en-US"/>
              <a:t>Strategic research</a:t>
            </a:r>
          </a:p>
          <a:p>
            <a:pPr lvl="1"/>
            <a:r>
              <a:rPr lang="en-US"/>
              <a:t>Uncovers critical information that becomes the basis for strategic planning decisions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Consumer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Consumer Research Paradigms</a:t>
            </a:r>
          </a:p>
          <a:p>
            <a:pPr lvl="3"/>
            <a:r>
              <a:rPr lang="en-GB" sz="2400" dirty="0" smtClean="0"/>
              <a:t>Quantitative Research (Positivism)</a:t>
            </a:r>
          </a:p>
          <a:p>
            <a:pPr lvl="3"/>
            <a:r>
              <a:rPr lang="en-GB" sz="2400" dirty="0" smtClean="0"/>
              <a:t>Qualitative Research (Interpretivism)</a:t>
            </a:r>
          </a:p>
          <a:p>
            <a:pPr lvl="3"/>
            <a:r>
              <a:rPr lang="en-GB" sz="2400" dirty="0" smtClean="0"/>
              <a:t>Triangulation (Qualitative + Quantitative) </a:t>
            </a:r>
          </a:p>
          <a:p>
            <a:endParaRPr lang="en-GB" dirty="0"/>
          </a:p>
        </p:txBody>
      </p:sp>
      <p:pic>
        <p:nvPicPr>
          <p:cNvPr id="8193" name="Picture 1" descr="C:\Users\waqas\Documents\Semester 2012\Ad and Event\ads\session 9\confus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3513872"/>
            <a:ext cx="2154700" cy="22773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Consumer Research Process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Consumer Research Process (Contd...)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Research: The Quest for Intelligence and Insight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Consumer Research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Consumer Research Process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Wells, W., Burnett, J. and Moriarty, S. (2006), </a:t>
            </a:r>
            <a:r>
              <a:rPr lang="en-GB" sz="2800" dirty="0" smtClean="0"/>
              <a:t>Advertising Principles and Practice, Prentice-Hall, New Delhi, ND.</a:t>
            </a:r>
          </a:p>
          <a:p>
            <a:r>
              <a:rPr lang="en-US" sz="2800" dirty="0" err="1" smtClean="0"/>
              <a:t>Schiffman</a:t>
            </a:r>
            <a:r>
              <a:rPr lang="en-US" sz="2800" dirty="0" smtClean="0"/>
              <a:t>, L.G. and </a:t>
            </a:r>
            <a:r>
              <a:rPr lang="en-US" sz="2800" dirty="0" err="1" smtClean="0"/>
              <a:t>Kanuk</a:t>
            </a:r>
            <a:r>
              <a:rPr lang="en-US" sz="2800" dirty="0" smtClean="0"/>
              <a:t>, L.L. (2011) Consumer Behavior, 7th Ed, Prentice Hall.</a:t>
            </a:r>
            <a:endParaRPr lang="en-GB" sz="2800" dirty="0" smtClean="0"/>
          </a:p>
          <a:p>
            <a:endParaRPr lang="en-GB" sz="2800" dirty="0" smtClean="0"/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325</Words>
  <Application>Microsoft Office PowerPoint</Application>
  <PresentationFormat>On-screen Show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Strategic Research</vt:lpstr>
      <vt:lpstr>Recap</vt:lpstr>
      <vt:lpstr>Chapter Outline</vt:lpstr>
      <vt:lpstr>Key Points</vt:lpstr>
      <vt:lpstr>Research: The Quest for Intelligence and Insight</vt:lpstr>
      <vt:lpstr>Research: The Quest for Intelligence and Insight</vt:lpstr>
      <vt:lpstr>Consumer Research</vt:lpstr>
      <vt:lpstr>Consumer Research Process</vt:lpstr>
      <vt:lpstr>Consumer Research Process (Contd...)</vt:lpstr>
      <vt:lpstr>Summary 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Muhammad Waqas</cp:lastModifiedBy>
  <cp:revision>18</cp:revision>
  <dcterms:created xsi:type="dcterms:W3CDTF">2013-04-14T12:30:45Z</dcterms:created>
  <dcterms:modified xsi:type="dcterms:W3CDTF">2013-04-29T02:45:42Z</dcterms:modified>
</cp:coreProperties>
</file>