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57" r:id="rId6"/>
    <p:sldId id="258" r:id="rId7"/>
    <p:sldId id="259" r:id="rId8"/>
    <p:sldId id="260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5/24/2013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Concept and Design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Candara" pitchFamily="34" charset="0"/>
              </a:rPr>
              <a:t>Lecture 30</a:t>
            </a:r>
          </a:p>
          <a:p>
            <a:endParaRPr lang="en-GB" dirty="0" smtClean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Chapter Key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Introduction to Event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Size of Events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Types of Events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Event Team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Concept Development</a:t>
            </a:r>
          </a:p>
          <a:p>
            <a:r>
              <a:rPr lang="en-US" dirty="0" smtClean="0"/>
              <a:t>Analyzing the Concept</a:t>
            </a:r>
          </a:p>
          <a:p>
            <a:r>
              <a:rPr lang="en-US" dirty="0" smtClean="0"/>
              <a:t>Designing the Event</a:t>
            </a:r>
          </a:p>
          <a:p>
            <a:r>
              <a:rPr lang="en-US" dirty="0" smtClean="0"/>
              <a:t>Logistics of the Concept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Key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Establish the purpose of an event</a:t>
            </a:r>
          </a:p>
          <a:p>
            <a:r>
              <a:rPr lang="en-US" dirty="0" smtClean="0"/>
              <a:t>Develop a theme and décor that is consistent with the purpose</a:t>
            </a:r>
          </a:p>
          <a:p>
            <a:r>
              <a:rPr lang="en-US" dirty="0" smtClean="0"/>
              <a:t>Analyze the needs of the event audience</a:t>
            </a:r>
          </a:p>
          <a:p>
            <a:r>
              <a:rPr lang="en-US" dirty="0" smtClean="0"/>
              <a:t>Review financial and other resources</a:t>
            </a:r>
          </a:p>
          <a:p>
            <a:r>
              <a:rPr lang="en-US" dirty="0" smtClean="0"/>
              <a:t>Identify an appropriate venue of an event</a:t>
            </a:r>
          </a:p>
          <a:p>
            <a:r>
              <a:rPr lang="en-US" dirty="0" smtClean="0"/>
              <a:t>Establish the timing and duration of an event</a:t>
            </a:r>
          </a:p>
          <a:p>
            <a:r>
              <a:rPr lang="en-US" dirty="0" smtClean="0"/>
              <a:t>Review the logistical requirements of an event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Concept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dirty="0" smtClean="0"/>
              <a:t>There are numerous elements that need to be considered in developing an event concept. Such as;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Purpose of the Event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Theme of the Event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Venue of the Event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Event Audience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Financial Consideration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Timing of the Event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Event Team, Contractors and Other Stakeholders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Analyzing the Concept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The following elements should be considered by event management team while analyzing the concept;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Competition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Regulations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Marketing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Community impact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Risk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Revenue and expenditure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Designing the 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The following are main creative elements that must be considered while designing the event;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Theme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Layout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Decor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Suppliers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Technical requirements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Entertainment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Catering</a:t>
            </a:r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Logistics of the Concept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dirty="0" smtClean="0"/>
              <a:t>The following logistical elements must be taken into account when considering an event concept: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Access to the site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Physical limitations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Dimensions of site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Cleaning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Catering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Potential damage to the site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Provision of basic services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Concept Development</a:t>
            </a:r>
          </a:p>
          <a:p>
            <a:r>
              <a:rPr lang="en-US" dirty="0" smtClean="0"/>
              <a:t>Analyzing the Concept</a:t>
            </a:r>
          </a:p>
          <a:p>
            <a:r>
              <a:rPr lang="en-US" dirty="0" smtClean="0"/>
              <a:t>Designing the Event</a:t>
            </a:r>
          </a:p>
          <a:p>
            <a:r>
              <a:rPr lang="en-US" dirty="0" smtClean="0"/>
              <a:t>Logistics of the Concept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Wagen</a:t>
            </a:r>
            <a:r>
              <a:rPr lang="en-US" dirty="0" smtClean="0"/>
              <a:t>, L. V., and Carlos, B.R. (2005), Event Management, </a:t>
            </a:r>
            <a:r>
              <a:rPr lang="en-GB" dirty="0" smtClean="0"/>
              <a:t>Prentice-Hall, New Delhi, ND.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274</Words>
  <Application>Microsoft Office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Concept and Design</vt:lpstr>
      <vt:lpstr>Recap</vt:lpstr>
      <vt:lpstr>Chapter Outline</vt:lpstr>
      <vt:lpstr>Chapter Key Points</vt:lpstr>
      <vt:lpstr>Concept Development</vt:lpstr>
      <vt:lpstr>Analyzing the Concept</vt:lpstr>
      <vt:lpstr>Designing the Event</vt:lpstr>
      <vt:lpstr>Logistics of the Concept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14</cp:revision>
  <dcterms:created xsi:type="dcterms:W3CDTF">2013-04-14T12:30:45Z</dcterms:created>
  <dcterms:modified xsi:type="dcterms:W3CDTF">2013-05-24T13:34:22Z</dcterms:modified>
</cp:coreProperties>
</file>