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2" r:id="rId11"/>
    <p:sldId id="27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F3A3F-5F4E-4A68-A2FF-9C6D35BF8D63}" type="datetimeFigureOut">
              <a:rPr lang="en-US" smtClean="0"/>
              <a:pPr/>
              <a:t>5/13/2013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2F637-EC58-4659-A119-CFBFBC5D826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Interactive and Alternative Media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21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Magazines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Out of home advertising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Packaging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Directory advertising</a:t>
            </a:r>
          </a:p>
          <a:p>
            <a:pPr>
              <a:buNone/>
            </a:pPr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Interactive Media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The Internet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Internet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E-Mail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Alternative and New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800"/>
              <a:t>Determine the difference between interactive media and more conventional mainstream media</a:t>
            </a:r>
          </a:p>
          <a:p>
            <a:pPr>
              <a:lnSpc>
                <a:spcPct val="110000"/>
              </a:lnSpc>
            </a:pPr>
            <a:r>
              <a:rPr lang="en-US" sz="2800"/>
              <a:t>Explain how the Internet works as a business and as marketing communications</a:t>
            </a:r>
          </a:p>
          <a:p>
            <a:pPr>
              <a:lnSpc>
                <a:spcPct val="110000"/>
              </a:lnSpc>
            </a:pPr>
            <a:r>
              <a:rPr lang="en-US" sz="2800"/>
              <a:t>Discuss how Internet advertising works</a:t>
            </a:r>
          </a:p>
          <a:p>
            <a:pPr>
              <a:lnSpc>
                <a:spcPct val="110000"/>
              </a:lnSpc>
            </a:pPr>
            <a:r>
              <a:rPr lang="en-US" sz="2800"/>
              <a:t>Discuss how e-mail advertising works</a:t>
            </a:r>
          </a:p>
          <a:p>
            <a:pPr>
              <a:lnSpc>
                <a:spcPct val="110000"/>
              </a:lnSpc>
            </a:pPr>
            <a:r>
              <a:rPr lang="en-US" sz="2800"/>
              <a:t>Show how the different forms of interactive and alternative media are changing the way advertising 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Interactive Media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Communication systems that permit two-way communication</a:t>
            </a:r>
          </a:p>
          <a:p>
            <a:r>
              <a:rPr lang="en-US"/>
              <a:t>Believed to be the most persuasive type of communication available to marketers</a:t>
            </a:r>
          </a:p>
          <a:p>
            <a:r>
              <a:rPr lang="en-US"/>
              <a:t>Not limited to the Internet – also includes telephone and e-mail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Internet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Internet</a:t>
            </a:r>
          </a:p>
          <a:p>
            <a:pPr lvl="1"/>
            <a:r>
              <a:rPr lang="en-US"/>
              <a:t>A linked system of international computer networks</a:t>
            </a:r>
          </a:p>
          <a:p>
            <a:r>
              <a:rPr lang="en-US"/>
              <a:t>The World Wide Web</a:t>
            </a:r>
          </a:p>
          <a:p>
            <a:pPr lvl="1"/>
            <a:r>
              <a:rPr lang="en-US"/>
              <a:t>The information interface that allows people to access the Internet through an easy-to-use graphical format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E-Business and Marketing Communication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/>
              <a:t>E-business</a:t>
            </a:r>
          </a:p>
          <a:p>
            <a:pPr lvl="1"/>
            <a:r>
              <a:rPr lang="en-US"/>
              <a:t>All the hardware, software, and computer know-how that provides a platform for businesses that use the Internet to sell products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Providing information</a:t>
            </a:r>
          </a:p>
          <a:p>
            <a:r>
              <a:rPr lang="en-US"/>
              <a:t>Collecting information</a:t>
            </a:r>
          </a:p>
          <a:p>
            <a:r>
              <a:rPr lang="en-US"/>
              <a:t>The Internet and privacy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The Internet and Marketing Communication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/>
              <a:t>Intranet</a:t>
            </a:r>
          </a:p>
          <a:p>
            <a:pPr lvl="1"/>
            <a:r>
              <a:rPr lang="en-US" dirty="0"/>
              <a:t>Internal communication systems that connect employees</a:t>
            </a:r>
          </a:p>
          <a:p>
            <a:r>
              <a:rPr lang="en-US" dirty="0"/>
              <a:t>Extranets</a:t>
            </a:r>
          </a:p>
          <a:p>
            <a:pPr lvl="1"/>
            <a:r>
              <a:rPr lang="en-US" dirty="0"/>
              <a:t>Communication systems that connect a company and its employees to key external stakeholders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Web sites</a:t>
            </a:r>
          </a:p>
          <a:p>
            <a:r>
              <a:rPr lang="en-US" dirty="0"/>
              <a:t>Advertising resources</a:t>
            </a:r>
          </a:p>
          <a:p>
            <a:pPr lvl="1"/>
            <a:r>
              <a:rPr lang="en-US" dirty="0"/>
              <a:t>Search engines</a:t>
            </a:r>
          </a:p>
          <a:p>
            <a:pPr lvl="1"/>
            <a:r>
              <a:rPr lang="en-US" dirty="0"/>
              <a:t>Search marketing</a:t>
            </a:r>
          </a:p>
          <a:p>
            <a:r>
              <a:rPr lang="en-US" dirty="0" smtClean="0"/>
              <a:t>Chat </a:t>
            </a:r>
            <a:r>
              <a:rPr lang="en-US" dirty="0"/>
              <a:t>rooms</a:t>
            </a:r>
          </a:p>
          <a:p>
            <a:r>
              <a:rPr lang="en-US" dirty="0"/>
              <a:t>Blogs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Internet Advertising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3886200" cy="46482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b="1" u="sng"/>
              <a:t>Primary Purposes</a:t>
            </a:r>
          </a:p>
          <a:p>
            <a:r>
              <a:rPr lang="en-US"/>
              <a:t>Provide a brand reminder message</a:t>
            </a:r>
          </a:p>
          <a:p>
            <a:r>
              <a:rPr lang="en-US"/>
              <a:t>Deliver informational or persuasive message</a:t>
            </a:r>
          </a:p>
          <a:p>
            <a:r>
              <a:rPr lang="en-US"/>
              <a:t>Drive traffic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u="sng"/>
              <a:t>Types of Internet Ads</a:t>
            </a:r>
          </a:p>
          <a:p>
            <a:r>
              <a:rPr lang="en-US"/>
              <a:t>Banner ads</a:t>
            </a:r>
          </a:p>
          <a:p>
            <a:r>
              <a:rPr lang="en-US"/>
              <a:t>Skyscrapers</a:t>
            </a:r>
          </a:p>
          <a:p>
            <a:r>
              <a:rPr lang="en-US"/>
              <a:t>Pop-ups/Pop-behinds</a:t>
            </a:r>
          </a:p>
          <a:p>
            <a:r>
              <a:rPr lang="en-US"/>
              <a:t>Minisites</a:t>
            </a:r>
          </a:p>
          <a:p>
            <a:r>
              <a:rPr lang="en-US"/>
              <a:t>Superstitials</a:t>
            </a:r>
          </a:p>
          <a:p>
            <a:r>
              <a:rPr lang="en-US"/>
              <a:t>Rich media</a:t>
            </a:r>
          </a:p>
          <a:p>
            <a:r>
              <a:rPr lang="en-US"/>
              <a:t>Streaming video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Interactive Media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Internet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283</Words>
  <Application>Microsoft Office PowerPoint</Application>
  <PresentationFormat>On-screen Show (4:3)</PresentationFormat>
  <Paragraphs>65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Interactive and Alternative Media</vt:lpstr>
      <vt:lpstr>Recap</vt:lpstr>
      <vt:lpstr>Chapter Outline</vt:lpstr>
      <vt:lpstr>Key Points</vt:lpstr>
      <vt:lpstr>Interactive Media</vt:lpstr>
      <vt:lpstr>The Internet</vt:lpstr>
      <vt:lpstr>E-Business and Marketing Communication</vt:lpstr>
      <vt:lpstr>The Internet and Marketing Communication</vt:lpstr>
      <vt:lpstr>Internet Advertising</vt:lpstr>
      <vt:lpstr>Summary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NTS</cp:lastModifiedBy>
  <cp:revision>33</cp:revision>
  <dcterms:created xsi:type="dcterms:W3CDTF">2013-04-14T12:30:45Z</dcterms:created>
  <dcterms:modified xsi:type="dcterms:W3CDTF">2013-05-13T06:32:54Z</dcterms:modified>
</cp:coreProperties>
</file>