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59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92B2D8-BBBA-4707-B4A9-45B0D0010AFB}" type="datetimeFigureOut">
              <a:rPr lang="en-US" smtClean="0"/>
              <a:t>13-Jun-14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E6893-ACD1-44AB-88E0-429F93198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8682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92D86-0C6E-46DA-A954-F35C08BAC0DA}" type="datetimeFigureOut">
              <a:rPr lang="en-US" smtClean="0"/>
              <a:t>13-Jun-14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B40ED-9D06-469D-8EEA-16A20DE8B7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30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130425"/>
            <a:ext cx="7391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pic>
        <p:nvPicPr>
          <p:cNvPr id="102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7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ndara" pitchFamily="34" charset="0"/>
              </a:defRPr>
            </a:lvl1pPr>
            <a:lvl2pPr>
              <a:defRPr>
                <a:latin typeface="Candara" pitchFamily="34" charset="0"/>
              </a:defRPr>
            </a:lvl2pPr>
            <a:lvl3pPr>
              <a:defRPr>
                <a:latin typeface="Candara" pitchFamily="34" charset="0"/>
              </a:defRPr>
            </a:lvl3pPr>
            <a:lvl4pPr>
              <a:defRPr>
                <a:latin typeface="Candara" pitchFamily="34" charset="0"/>
              </a:defRPr>
            </a:lvl4pPr>
            <a:lvl5pPr>
              <a:defRPr>
                <a:latin typeface="Candar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8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41A38-8029-403E-B959-D7E465D58827}" type="datetimeFigureOut">
              <a:rPr lang="en-US" smtClean="0"/>
              <a:pPr/>
              <a:t>13-Jun-14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B844B-BB75-4355-A9B0-4FBDB390B0A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6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Cultural and Social Forces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6204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definition of culture</a:t>
            </a:r>
          </a:p>
          <a:p>
            <a:r>
              <a:rPr lang="en-US" dirty="0"/>
              <a:t>Religion</a:t>
            </a:r>
          </a:p>
          <a:p>
            <a:r>
              <a:rPr lang="en-US" dirty="0"/>
              <a:t>The family</a:t>
            </a:r>
          </a:p>
          <a:p>
            <a:r>
              <a:rPr lang="en-US" dirty="0"/>
              <a:t>Education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40667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Attitude Toward Time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Monochronic versus Polychronic Cultures and Temporal Orientation</a:t>
            </a:r>
          </a:p>
          <a:p>
            <a:r>
              <a:rPr lang="en-US" dirty="0" smtClean="0"/>
              <a:t>Work and Leaisure Time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460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Hofstede Measures of Culture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Power Distance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Individualism-Collectivism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Masculinity-Femininity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Uncertainity Avoidance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Uses and Limitations of the Hofstede Measures</a:t>
            </a:r>
          </a:p>
          <a:p>
            <a:r>
              <a:rPr lang="en-US" dirty="0" smtClean="0"/>
              <a:t>Cultural Change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84164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Language and Communication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Forms of Address</a:t>
            </a:r>
          </a:p>
          <a:p>
            <a:r>
              <a:rPr lang="en-US" dirty="0" smtClean="0"/>
              <a:t>The Context of Language</a:t>
            </a:r>
          </a:p>
          <a:p>
            <a:r>
              <a:rPr lang="en-US" dirty="0" smtClean="0"/>
              <a:t>Body Language</a:t>
            </a:r>
          </a:p>
          <a:p>
            <a:r>
              <a:rPr lang="en-US" dirty="0" smtClean="0"/>
              <a:t>Showing Emotion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85345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Overcoming the Language Barrier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Translating and Translators</a:t>
            </a:r>
          </a:p>
          <a:p>
            <a:r>
              <a:rPr lang="en-US" dirty="0" smtClean="0"/>
              <a:t>Translation Problems</a:t>
            </a:r>
          </a:p>
          <a:p>
            <a:r>
              <a:rPr lang="en-US" dirty="0" smtClean="0"/>
              <a:t>Which language to learn?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02411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Adapting to Cultural Differences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Companies make special efforts to adapt their products or services to various cultural environments.</a:t>
            </a:r>
          </a:p>
          <a:p>
            <a:pPr marL="0" indent="0">
              <a:buNone/>
            </a:pPr>
            <a:r>
              <a:rPr lang="en-US" dirty="0" smtClean="0"/>
              <a:t>Even when a firm tries hard to understand the culture of a new market, however, it is easy to make mistakes.</a:t>
            </a:r>
          </a:p>
          <a:p>
            <a:r>
              <a:rPr lang="en-US" dirty="0" smtClean="0"/>
              <a:t>Culture Shock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60661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Attitudes toward time</a:t>
            </a:r>
          </a:p>
          <a:p>
            <a:r>
              <a:rPr lang="en-US" dirty="0"/>
              <a:t>The Hofstede Measures of Culture</a:t>
            </a:r>
          </a:p>
          <a:p>
            <a:r>
              <a:rPr lang="en-US" dirty="0"/>
              <a:t>Language and Communiation</a:t>
            </a:r>
          </a:p>
          <a:p>
            <a:r>
              <a:rPr lang="en-US" dirty="0"/>
              <a:t>Overcoming the Language Barrier</a:t>
            </a:r>
          </a:p>
          <a:p>
            <a:r>
              <a:rPr lang="en-US" dirty="0"/>
              <a:t>Adapting to Cultural Differences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25039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Gillespie, K., Jeannet, J.P. </a:t>
            </a:r>
            <a:r>
              <a:rPr lang="en-US" dirty="0"/>
              <a:t>and </a:t>
            </a:r>
            <a:r>
              <a:rPr lang="en-US" dirty="0" smtClean="0"/>
              <a:t>Hennessey, H.D. </a:t>
            </a:r>
            <a:r>
              <a:rPr lang="en-US" dirty="0"/>
              <a:t>(</a:t>
            </a:r>
            <a:r>
              <a:rPr lang="en-US" dirty="0" smtClean="0"/>
              <a:t>2004), </a:t>
            </a:r>
            <a:r>
              <a:rPr lang="en-GB" dirty="0" smtClean="0"/>
              <a:t>Global Marketing: An Interactive Approach, Houghton Mifflin, Boston, NY.</a:t>
            </a: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41032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173</Words>
  <Application>Microsoft Office PowerPoint</Application>
  <PresentationFormat>On-screen Show (4:3)</PresentationFormat>
  <Paragraphs>39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Cultural and Social Forces</vt:lpstr>
      <vt:lpstr>Recap</vt:lpstr>
      <vt:lpstr>Attitude Toward Time</vt:lpstr>
      <vt:lpstr>The Hofstede Measures of Culture</vt:lpstr>
      <vt:lpstr>Language and Communication</vt:lpstr>
      <vt:lpstr>Overcoming the Language Barrier</vt:lpstr>
      <vt:lpstr>Adapting to Cultural Differences</vt:lpstr>
      <vt:lpstr>Summary</vt:lpstr>
      <vt:lpstr>References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Muhammad Waqas</dc:creator>
  <cp:lastModifiedBy>home</cp:lastModifiedBy>
  <cp:revision>18</cp:revision>
  <dcterms:created xsi:type="dcterms:W3CDTF">2013-04-14T12:30:45Z</dcterms:created>
  <dcterms:modified xsi:type="dcterms:W3CDTF">2014-06-13T06:06:59Z</dcterms:modified>
</cp:coreProperties>
</file>