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13-Jun-14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13-Jun-14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13-Jun-14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Cultural and Social Forces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287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 agencies for promoting economic and monetory stability</a:t>
            </a:r>
          </a:p>
          <a:p>
            <a:r>
              <a:rPr lang="en-US" dirty="0"/>
              <a:t>Protectionism and trade restrictions</a:t>
            </a:r>
          </a:p>
          <a:p>
            <a:r>
              <a:rPr lang="en-US" dirty="0"/>
              <a:t>Economic integration as a means of promoting trade</a:t>
            </a:r>
          </a:p>
          <a:p>
            <a:r>
              <a:rPr lang="en-US" dirty="0" smtClean="0"/>
              <a:t>The Global 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950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 definition of culture</a:t>
            </a:r>
          </a:p>
          <a:p>
            <a:r>
              <a:rPr lang="en-US" dirty="0" smtClean="0"/>
              <a:t>Religion</a:t>
            </a:r>
          </a:p>
          <a:p>
            <a:r>
              <a:rPr lang="en-US" dirty="0" smtClean="0"/>
              <a:t>The family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Attitudes toward time</a:t>
            </a:r>
          </a:p>
          <a:p>
            <a:r>
              <a:rPr lang="en-US" dirty="0" smtClean="0"/>
              <a:t>The Hofstede Measures of Culture</a:t>
            </a:r>
          </a:p>
          <a:p>
            <a:r>
              <a:rPr lang="en-US" dirty="0" smtClean="0"/>
              <a:t>Language and Communiation</a:t>
            </a:r>
          </a:p>
          <a:p>
            <a:r>
              <a:rPr lang="en-US" dirty="0" smtClean="0"/>
              <a:t>Overcoming the Language Barrier</a:t>
            </a:r>
          </a:p>
          <a:p>
            <a:r>
              <a:rPr lang="en-US" dirty="0" smtClean="0"/>
              <a:t>Adapting to Cultural Differences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546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After studying this chapter, you should be able to </a:t>
            </a:r>
          </a:p>
          <a:p>
            <a:r>
              <a:rPr lang="en-US" dirty="0" smtClean="0"/>
              <a:t>Define what culture is and demonstrate how various components of culture affect marketing.</a:t>
            </a:r>
          </a:p>
          <a:p>
            <a:r>
              <a:rPr lang="en-US" dirty="0" smtClean="0"/>
              <a:t>Explain how different world religions affect marketing.</a:t>
            </a:r>
          </a:p>
          <a:p>
            <a:r>
              <a:rPr lang="en-US" dirty="0" smtClean="0"/>
              <a:t>Describe how family structure can vary and explain its impact on marketing.</a:t>
            </a:r>
          </a:p>
          <a:p>
            <a:r>
              <a:rPr lang="en-US" dirty="0" smtClean="0"/>
              <a:t>Illustrate ways in which the educational system of a country can affect marketers.</a:t>
            </a:r>
          </a:p>
          <a:p>
            <a:r>
              <a:rPr lang="en-US" dirty="0" smtClean="0"/>
              <a:t>Differentiate between monochronic and plychronic cultures and explain the three temporal orientations.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57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</a:t>
            </a:r>
            <a:r>
              <a:rPr lang="en-US" dirty="0" smtClean="0"/>
              <a:t>Objectives</a:t>
            </a:r>
            <a:br>
              <a:rPr lang="en-US" dirty="0" smtClean="0"/>
            </a:br>
            <a:r>
              <a:rPr lang="en-US" sz="2700" dirty="0" smtClean="0"/>
              <a:t>(Continued)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List and describe Hofstede’s four dimensions of culture.</a:t>
            </a:r>
          </a:p>
          <a:p>
            <a:r>
              <a:rPr lang="en-US" dirty="0" smtClean="0"/>
              <a:t>Explain why language can be important in gaining true understanding of a culture.</a:t>
            </a:r>
          </a:p>
          <a:p>
            <a:r>
              <a:rPr lang="en-US" dirty="0" smtClean="0"/>
              <a:t>Identify ways of adapting to cultural differneces.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606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definition of Culture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Culture encompasses the entire heritage of a society transmitted orally, via literature, or in any other form.</a:t>
            </a:r>
          </a:p>
          <a:p>
            <a:r>
              <a:rPr lang="en-US" dirty="0" smtClean="0"/>
              <a:t>Cultural Influences on Marketing</a:t>
            </a:r>
          </a:p>
          <a:p>
            <a:r>
              <a:rPr lang="en-US" dirty="0" smtClean="0"/>
              <a:t>Isolating Cultural Influences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192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Cultural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Religion</a:t>
            </a:r>
          </a:p>
          <a:p>
            <a:r>
              <a:rPr lang="en-US" dirty="0" smtClean="0"/>
              <a:t>Family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Attitude toward time</a:t>
            </a:r>
          </a:p>
          <a:p>
            <a:r>
              <a:rPr lang="en-US" dirty="0" smtClean="0"/>
              <a:t>Language</a:t>
            </a:r>
          </a:p>
          <a:p>
            <a:r>
              <a:rPr lang="en-US" dirty="0" smtClean="0"/>
              <a:t>Social Relationships</a:t>
            </a:r>
          </a:p>
          <a:p>
            <a:r>
              <a:rPr lang="en-US" dirty="0" smtClean="0"/>
              <a:t>Law and Goverment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773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Religion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Marketing and Western Religions</a:t>
            </a:r>
          </a:p>
          <a:p>
            <a:r>
              <a:rPr lang="en-US" dirty="0" smtClean="0"/>
              <a:t>Marketing and Islam</a:t>
            </a:r>
          </a:p>
          <a:p>
            <a:r>
              <a:rPr lang="en-US" dirty="0" smtClean="0"/>
              <a:t>Marketing and Eastern Religions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152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Family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Extended Families</a:t>
            </a:r>
          </a:p>
          <a:p>
            <a:r>
              <a:rPr lang="en-US" dirty="0" smtClean="0"/>
              <a:t>Beyond the Family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656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Levels of Participation</a:t>
            </a:r>
          </a:p>
          <a:p>
            <a:r>
              <a:rPr lang="en-US" dirty="0" smtClean="0"/>
              <a:t>Impact on Consumers and Employees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257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definition of culture</a:t>
            </a:r>
          </a:p>
          <a:p>
            <a:r>
              <a:rPr lang="en-US" dirty="0"/>
              <a:t>Religion</a:t>
            </a:r>
          </a:p>
          <a:p>
            <a:r>
              <a:rPr lang="en-US" dirty="0"/>
              <a:t>The family</a:t>
            </a:r>
          </a:p>
          <a:p>
            <a:r>
              <a:rPr lang="en-US" dirty="0"/>
              <a:t>Education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676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Gillespie, K., Jeannet, J.P. </a:t>
            </a:r>
            <a:r>
              <a:rPr lang="en-US" dirty="0"/>
              <a:t>and </a:t>
            </a:r>
            <a:r>
              <a:rPr lang="en-US" dirty="0" smtClean="0"/>
              <a:t>Hennessey, H.D. </a:t>
            </a:r>
            <a:r>
              <a:rPr lang="en-US" dirty="0"/>
              <a:t>(</a:t>
            </a:r>
            <a:r>
              <a:rPr lang="en-US" dirty="0" smtClean="0"/>
              <a:t>2004), </a:t>
            </a:r>
            <a:r>
              <a:rPr lang="en-GB" dirty="0" smtClean="0"/>
              <a:t>Global Marketing: An Interactive Approach, Houghton Mifflin, Boston, NY.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103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279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Cultural and Social Forces</vt:lpstr>
      <vt:lpstr>Recap</vt:lpstr>
      <vt:lpstr>Chapter Outline</vt:lpstr>
      <vt:lpstr>Learning Objectives</vt:lpstr>
      <vt:lpstr>Learning Objectives (Continued)</vt:lpstr>
      <vt:lpstr>A definition of Culture</vt:lpstr>
      <vt:lpstr>Cultural Analysis</vt:lpstr>
      <vt:lpstr>Religion</vt:lpstr>
      <vt:lpstr>The Family</vt:lpstr>
      <vt:lpstr>Education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21</cp:revision>
  <dcterms:created xsi:type="dcterms:W3CDTF">2013-04-14T12:30:45Z</dcterms:created>
  <dcterms:modified xsi:type="dcterms:W3CDTF">2014-06-13T06:06:38Z</dcterms:modified>
</cp:coreProperties>
</file>