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624" autoAdjust="0"/>
  </p:normalViewPr>
  <p:slideViewPr>
    <p:cSldViewPr>
      <p:cViewPr varScale="1">
        <p:scale>
          <a:sx n="51" d="100"/>
          <a:sy n="51" d="100"/>
        </p:scale>
        <p:origin x="-1243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92B2D8-BBBA-4707-B4A9-45B0D0010AFB}" type="datetimeFigureOut">
              <a:rPr lang="en-US" smtClean="0"/>
              <a:pPr/>
              <a:t>6/13/2014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E6893-ACD1-44AB-88E0-429F9319844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798682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92D86-0C6E-46DA-A954-F35C08BAC0DA}" type="datetimeFigureOut">
              <a:rPr lang="en-US" smtClean="0"/>
              <a:pPr/>
              <a:t>6/13/2014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B40ED-9D06-469D-8EEA-16A20DE8B72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3230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130425"/>
            <a:ext cx="7391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102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7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ndara" pitchFamily="34" charset="0"/>
              </a:defRPr>
            </a:lvl1pPr>
            <a:lvl2pPr>
              <a:defRPr>
                <a:latin typeface="Candara" pitchFamily="34" charset="0"/>
              </a:defRPr>
            </a:lvl2pPr>
            <a:lvl3pPr>
              <a:defRPr>
                <a:latin typeface="Candara" pitchFamily="34" charset="0"/>
              </a:defRPr>
            </a:lvl3pPr>
            <a:lvl4pPr>
              <a:defRPr>
                <a:latin typeface="Candara" pitchFamily="34" charset="0"/>
              </a:defRPr>
            </a:lvl4pPr>
            <a:lvl5pPr>
              <a:defRPr>
                <a:latin typeface="Candar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8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41A38-8029-403E-B959-D7E465D58827}" type="datetimeFigureOut">
              <a:rPr lang="en-US" smtClean="0"/>
              <a:pPr/>
              <a:t>6/13/2014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B844B-BB75-4355-A9B0-4FBDB390B0A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6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Global Economy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46115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Internatonal trade</a:t>
            </a:r>
          </a:p>
          <a:p>
            <a:r>
              <a:rPr lang="en-US" dirty="0"/>
              <a:t>The basic theories of world trade</a:t>
            </a:r>
          </a:p>
          <a:p>
            <a:r>
              <a:rPr lang="en-US" dirty="0"/>
              <a:t>Balance of payments</a:t>
            </a:r>
          </a:p>
          <a:p>
            <a:r>
              <a:rPr lang="en-US" dirty="0"/>
              <a:t>Exchange rates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41510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5334000" cy="1371600"/>
          </a:xfrm>
        </p:spPr>
        <p:txBody>
          <a:bodyPr>
            <a:noAutofit/>
          </a:bodyPr>
          <a:lstStyle/>
          <a:p>
            <a:r>
              <a:rPr lang="en-US" sz="3200" dirty="0" smtClean="0"/>
              <a:t>International Agencies for Promoting Economic and Monetary Stability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International Monetary Fund (IMF)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World Bank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Group of Seven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European Monetary System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01940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5029200" cy="1371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International Monetary Fund (IMF)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Core mission is to help stablize an increasing global economy.</a:t>
            </a:r>
          </a:p>
          <a:p>
            <a:r>
              <a:rPr lang="en-US" dirty="0" smtClean="0"/>
              <a:t>Promote orderly and stable foreign exchange markets, restore free convertibility amony currencies of member nations, reduce international impediments to trade, and provide assistance.</a:t>
            </a:r>
          </a:p>
          <a:p>
            <a:r>
              <a:rPr lang="en-US" dirty="0" smtClean="0"/>
              <a:t>Countries have to meet certain standards to qualify for assistance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90931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World Bank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Act as intermediary between the private capital markets and the developing nations.</a:t>
            </a:r>
          </a:p>
          <a:p>
            <a:r>
              <a:rPr lang="en-US" dirty="0" smtClean="0"/>
              <a:t>Makes long-term loan (usually 15 or 25 years) carrying rates that reflect prevailing market conditions.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37391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Group of Eight (G8)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world’s leading industrial nations have established a Group of Eight, which meets regularly to discuss the world economy.</a:t>
            </a:r>
          </a:p>
          <a:p>
            <a:r>
              <a:rPr lang="en-US" dirty="0" smtClean="0"/>
              <a:t>The members work together to help stabilize the world economy and reduce extreme disruptions.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1904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European Monetary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EMS included measures to force members countries to regulate their economies sot that their currencies stayed within limits of the central rete.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38885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Protectionism and Trade Restrictions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Tariffs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Quotas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Orderly Marketing Arrangements and Voluntary Export Restrictions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Formal and Administrative Nontariff Trade Barriers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General Agreement on Tariffs and Trade (GATT)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World Trade Organization (WTO)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4894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5334000" cy="13716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Economic Integration as  Means of Promoting Trade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Free-Trade Areas</a:t>
            </a:r>
          </a:p>
          <a:p>
            <a:r>
              <a:rPr lang="en-US" dirty="0" smtClean="0"/>
              <a:t>Customs Unions</a:t>
            </a:r>
          </a:p>
          <a:p>
            <a:r>
              <a:rPr lang="en-US" dirty="0" smtClean="0"/>
              <a:t>Common Markets</a:t>
            </a:r>
          </a:p>
          <a:p>
            <a:r>
              <a:rPr lang="en-US" dirty="0" smtClean="0"/>
              <a:t>Monetary Unions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5963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Global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Moving from a set of strong national economies to a set of interlinked trading groups.</a:t>
            </a:r>
          </a:p>
          <a:p>
            <a:r>
              <a:rPr lang="en-US" dirty="0" smtClean="0"/>
              <a:t>World is moving toward a single global economy.</a:t>
            </a:r>
          </a:p>
          <a:p>
            <a:r>
              <a:rPr lang="en-US" dirty="0" smtClean="0"/>
              <a:t>Information technology, telecommunications, and the internet have made worldwide information on prices, products, and profits avaliable globally and instantaneously.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8967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International agencies for promoting economic and monetory stability</a:t>
            </a:r>
          </a:p>
          <a:p>
            <a:r>
              <a:rPr lang="en-US" dirty="0"/>
              <a:t>Protectionism and trade restrictions</a:t>
            </a:r>
          </a:p>
          <a:p>
            <a:r>
              <a:rPr lang="en-US" dirty="0"/>
              <a:t>Economic integration as a means of promoting trade</a:t>
            </a:r>
          </a:p>
          <a:p>
            <a:r>
              <a:rPr lang="en-US" dirty="0" smtClean="0"/>
              <a:t>The Global Economy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19363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Gillespie, K., Jeannet, J.P. </a:t>
            </a:r>
            <a:r>
              <a:rPr lang="en-US" dirty="0"/>
              <a:t>and </a:t>
            </a:r>
            <a:r>
              <a:rPr lang="en-US" dirty="0" smtClean="0"/>
              <a:t>Hennessey, H.D. </a:t>
            </a:r>
            <a:r>
              <a:rPr lang="en-US" dirty="0"/>
              <a:t>(</a:t>
            </a:r>
            <a:r>
              <a:rPr lang="en-US" dirty="0" smtClean="0"/>
              <a:t>2004), </a:t>
            </a:r>
            <a:r>
              <a:rPr lang="en-GB" dirty="0" smtClean="0"/>
              <a:t>Global Marketing: An Interactive Approach, Houghton Mifflin, Boston, NY.</a:t>
            </a: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30860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353</Words>
  <Application>Microsoft Office PowerPoint</Application>
  <PresentationFormat>On-screen Show (4:3)</PresentationFormat>
  <Paragraphs>47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The Global Economy</vt:lpstr>
      <vt:lpstr>Recap</vt:lpstr>
      <vt:lpstr>International Agencies for Promoting Economic and Monetary Stability</vt:lpstr>
      <vt:lpstr>International Monetary Fund (IMF)</vt:lpstr>
      <vt:lpstr>World Bank</vt:lpstr>
      <vt:lpstr>Group of Eight (G8)</vt:lpstr>
      <vt:lpstr>European Monetary System</vt:lpstr>
      <vt:lpstr>Protectionism and Trade Restrictions</vt:lpstr>
      <vt:lpstr>Economic Integration as  Means of Promoting Trade</vt:lpstr>
      <vt:lpstr>The Global Economy</vt:lpstr>
      <vt:lpstr>Summary</vt:lpstr>
      <vt:lpstr>References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Muhammad Waqas</dc:creator>
  <cp:lastModifiedBy>stdc_lp</cp:lastModifiedBy>
  <cp:revision>23</cp:revision>
  <dcterms:created xsi:type="dcterms:W3CDTF">2013-04-14T12:30:45Z</dcterms:created>
  <dcterms:modified xsi:type="dcterms:W3CDTF">2014-06-14T02:54:39Z</dcterms:modified>
</cp:coreProperties>
</file>