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6/12/2014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6/12/2014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6/12/2014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Global Economy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201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Global Marketing: What it is and What it isn’t</a:t>
            </a:r>
          </a:p>
          <a:p>
            <a:r>
              <a:rPr lang="en-US" dirty="0"/>
              <a:t>The Development of Global Marketing</a:t>
            </a:r>
          </a:p>
          <a:p>
            <a:r>
              <a:rPr lang="en-US" dirty="0"/>
              <a:t>The Importance of Global Marketing</a:t>
            </a:r>
          </a:p>
          <a:p>
            <a:r>
              <a:rPr lang="en-US" dirty="0"/>
              <a:t>Standardization versus Adaptation</a:t>
            </a:r>
          </a:p>
          <a:p>
            <a:r>
              <a:rPr lang="en-US" dirty="0"/>
              <a:t> Why Companies Seek Global Markets?</a:t>
            </a:r>
          </a:p>
          <a:p>
            <a:r>
              <a:rPr lang="en-US" dirty="0"/>
              <a:t>Why Study Global Marketing?</a:t>
            </a:r>
            <a:br>
              <a:rPr lang="en-US" dirty="0"/>
            </a:b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3802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Internatonal trade</a:t>
            </a:r>
          </a:p>
          <a:p>
            <a:r>
              <a:rPr lang="en-US" dirty="0" smtClean="0"/>
              <a:t>The basic theories of world trade</a:t>
            </a:r>
          </a:p>
          <a:p>
            <a:r>
              <a:rPr lang="en-US" dirty="0" smtClean="0"/>
              <a:t>Balance of payments</a:t>
            </a:r>
          </a:p>
          <a:p>
            <a:r>
              <a:rPr lang="en-US" dirty="0" smtClean="0"/>
              <a:t>Exchange rates</a:t>
            </a:r>
          </a:p>
          <a:p>
            <a:r>
              <a:rPr lang="en-US" dirty="0" smtClean="0"/>
              <a:t>International agencies for promoting economic and monetory stability</a:t>
            </a:r>
          </a:p>
          <a:p>
            <a:r>
              <a:rPr lang="en-US" dirty="0" smtClean="0"/>
              <a:t>Protectionism and trade restrictions</a:t>
            </a:r>
          </a:p>
          <a:p>
            <a:r>
              <a:rPr lang="en-US" dirty="0" smtClean="0"/>
              <a:t>Economic integration as a means of promoting trade</a:t>
            </a:r>
          </a:p>
        </p:txBody>
      </p:sp>
    </p:spTree>
    <p:extLst>
      <p:ext uri="{BB962C8B-B14F-4D97-AF65-F5344CB8AC3E}">
        <p14:creationId xmlns:p14="http://schemas.microsoft.com/office/powerpoint/2010/main" xmlns="" val="263469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After studying this chapter, you should be able to</a:t>
            </a:r>
          </a:p>
          <a:p>
            <a:r>
              <a:rPr lang="en-US" dirty="0" smtClean="0"/>
              <a:t>Distinguish among the basic theories of world trade</a:t>
            </a:r>
          </a:p>
          <a:p>
            <a:r>
              <a:rPr lang="en-US" dirty="0" smtClean="0"/>
              <a:t>List and explain the principal parts of the balance-of-payments statement</a:t>
            </a:r>
          </a:p>
          <a:p>
            <a:r>
              <a:rPr lang="en-US" dirty="0" smtClean="0"/>
              <a:t>Describe how and why exchange rates fluctuate</a:t>
            </a:r>
          </a:p>
          <a:p>
            <a:r>
              <a:rPr lang="en-US" dirty="0" smtClean="0"/>
              <a:t>List and describe the major agencies that promote world trade</a:t>
            </a:r>
          </a:p>
          <a:p>
            <a:r>
              <a:rPr lang="en-US" dirty="0" smtClean="0"/>
              <a:t>Describe common trade restrictions and their impact on international marketers</a:t>
            </a:r>
          </a:p>
          <a:p>
            <a:r>
              <a:rPr lang="en-US" dirty="0" smtClean="0"/>
              <a:t>Compare the four different forms of economic integration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3161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International Trade: An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International dependence of nations</a:t>
            </a:r>
          </a:p>
          <a:p>
            <a:r>
              <a:rPr lang="en-US" dirty="0" smtClean="0"/>
              <a:t>The growth in world trade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8165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Basic Theories of World Trade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Absolute Advantage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Comparative Advantage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Competitve Advantage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5067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Balance of Payments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It is an accounting record of the transactions between the residents of one country and the residents of the rest of the world over a given period of time. </a:t>
            </a:r>
          </a:p>
          <a:p>
            <a:r>
              <a:rPr lang="en-US" dirty="0" smtClean="0"/>
              <a:t>Outflwos of funds vs Inflows of funds</a:t>
            </a:r>
          </a:p>
          <a:p>
            <a:r>
              <a:rPr lang="en-US" dirty="0" smtClean="0"/>
              <a:t>The current account</a:t>
            </a:r>
          </a:p>
          <a:p>
            <a:pPr lvl="1"/>
            <a:r>
              <a:rPr lang="en-US" dirty="0" smtClean="0"/>
              <a:t>The goods category</a:t>
            </a:r>
          </a:p>
          <a:p>
            <a:pPr lvl="1"/>
            <a:r>
              <a:rPr lang="en-US" dirty="0" smtClean="0"/>
              <a:t>The services category</a:t>
            </a:r>
          </a:p>
          <a:p>
            <a:pPr lvl="1"/>
            <a:r>
              <a:rPr lang="en-US" dirty="0" smtClean="0"/>
              <a:t>Unilateral transfers</a:t>
            </a:r>
          </a:p>
          <a:p>
            <a:r>
              <a:rPr lang="en-US" dirty="0" smtClean="0"/>
              <a:t>The Capital Account</a:t>
            </a:r>
          </a:p>
          <a:p>
            <a:pPr lvl="1"/>
            <a:r>
              <a:rPr lang="en-US" dirty="0" smtClean="0"/>
              <a:t>Short-term transactions</a:t>
            </a:r>
          </a:p>
          <a:p>
            <a:pPr lvl="1"/>
            <a:r>
              <a:rPr lang="en-US" dirty="0" smtClean="0"/>
              <a:t>Long-term transactions</a:t>
            </a:r>
          </a:p>
          <a:p>
            <a:r>
              <a:rPr lang="en-US" dirty="0" smtClean="0"/>
              <a:t>Portfolio vs Direct Investments</a:t>
            </a:r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9792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Exchange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ratio that measures the value of one currency in terms of another currency is called exchange rate.</a:t>
            </a:r>
          </a:p>
          <a:p>
            <a:r>
              <a:rPr lang="en-US" dirty="0" smtClean="0"/>
              <a:t>Currency Appreciate vs Currency Depreciate</a:t>
            </a:r>
          </a:p>
          <a:p>
            <a:r>
              <a:rPr lang="en-US" dirty="0" smtClean="0"/>
              <a:t>The foreign Exchage Market</a:t>
            </a:r>
          </a:p>
          <a:p>
            <a:r>
              <a:rPr lang="en-US" dirty="0" smtClean="0"/>
              <a:t>Causes of Exchange Rate Movements</a:t>
            </a:r>
          </a:p>
          <a:p>
            <a:r>
              <a:rPr lang="en-US" dirty="0" smtClean="0"/>
              <a:t>Market Limitations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3999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Internatonal trade</a:t>
            </a:r>
          </a:p>
          <a:p>
            <a:r>
              <a:rPr lang="en-US" dirty="0"/>
              <a:t>The basic theories of world trade</a:t>
            </a:r>
          </a:p>
          <a:p>
            <a:r>
              <a:rPr lang="en-US" dirty="0"/>
              <a:t>Balance of payments</a:t>
            </a:r>
          </a:p>
          <a:p>
            <a:r>
              <a:rPr lang="en-US" dirty="0"/>
              <a:t>Exchange rates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9040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Gillespie, K., Jeannet, J.P. </a:t>
            </a:r>
            <a:r>
              <a:rPr lang="en-US" dirty="0"/>
              <a:t>and </a:t>
            </a:r>
            <a:r>
              <a:rPr lang="en-US" dirty="0" smtClean="0"/>
              <a:t>Hennessey, H.D. </a:t>
            </a:r>
            <a:r>
              <a:rPr lang="en-US" dirty="0"/>
              <a:t>(</a:t>
            </a:r>
            <a:r>
              <a:rPr lang="en-US" dirty="0" smtClean="0"/>
              <a:t>2004), </a:t>
            </a:r>
            <a:r>
              <a:rPr lang="en-GB" dirty="0" smtClean="0"/>
              <a:t>Global Marketing: An Interactive Approach, Houghton Mifflin, Boston, NY.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621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311</Words>
  <Application>Microsoft Office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The Global Economy</vt:lpstr>
      <vt:lpstr>Recap</vt:lpstr>
      <vt:lpstr>Chapter Outline</vt:lpstr>
      <vt:lpstr>Learning Objectives</vt:lpstr>
      <vt:lpstr>International Trade: An Overview</vt:lpstr>
      <vt:lpstr>The Basic Theories of World Trade</vt:lpstr>
      <vt:lpstr>Balance of Payments</vt:lpstr>
      <vt:lpstr>Exchange Rates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NTS</cp:lastModifiedBy>
  <cp:revision>24</cp:revision>
  <dcterms:created xsi:type="dcterms:W3CDTF">2013-04-14T12:30:45Z</dcterms:created>
  <dcterms:modified xsi:type="dcterms:W3CDTF">2014-06-12T10:41:01Z</dcterms:modified>
</cp:coreProperties>
</file>