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62" r:id="rId2"/>
    <p:sldId id="261" r:id="rId3"/>
    <p:sldId id="256" r:id="rId4"/>
    <p:sldId id="257" r:id="rId5"/>
    <p:sldId id="258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B2D8-BBBA-4707-B4A9-45B0D0010AFB}" type="datetimeFigureOut">
              <a:rPr lang="en-US" smtClean="0"/>
              <a:pPr/>
              <a:t>7/19/2014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E6893-ACD1-44AB-88E0-429F9319844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98682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92D86-0C6E-46DA-A954-F35C08BAC0DA}" type="datetimeFigureOut">
              <a:rPr lang="en-US" smtClean="0"/>
              <a:pPr/>
              <a:t>7/19/2014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B40ED-9D06-469D-8EEA-16A20DE8B7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23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30425"/>
            <a:ext cx="7391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102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7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itchFamily="34" charset="0"/>
              </a:defRPr>
            </a:lvl1pPr>
            <a:lvl2pPr>
              <a:defRPr>
                <a:latin typeface="Candara" pitchFamily="34" charset="0"/>
              </a:defRPr>
            </a:lvl2pPr>
            <a:lvl3pPr>
              <a:defRPr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8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41A38-8029-403E-B959-D7E465D58827}" type="datetimeFigureOut">
              <a:rPr lang="en-US" smtClean="0"/>
              <a:pPr/>
              <a:t>7/19/2014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844B-BB75-4355-A9B0-4FBDB390B0A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Developing New Products for Global Markets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22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00367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Introducing Products into Foreign Markets</a:t>
            </a:r>
          </a:p>
          <a:p>
            <a:r>
              <a:rPr lang="en-US" dirty="0"/>
              <a:t>Developing a global product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52312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5029200" cy="1371600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>New Product Development Process for Global Markets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organisation of Head-Office sponsored research and development</a:t>
            </a:r>
          </a:p>
          <a:p>
            <a:r>
              <a:rPr lang="en-US" dirty="0" smtClean="0"/>
              <a:t>International lead markets and research and development</a:t>
            </a:r>
          </a:p>
          <a:p>
            <a:r>
              <a:rPr lang="en-US" dirty="0" smtClean="0"/>
              <a:t>The role of foreign subsidiaries in research and development</a:t>
            </a:r>
          </a:p>
          <a:p>
            <a:r>
              <a:rPr lang="en-US" dirty="0" smtClean="0"/>
              <a:t>Purchasing research and development from foreign countries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01416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5410200" cy="1371600"/>
          </a:xfrm>
        </p:spPr>
        <p:txBody>
          <a:bodyPr>
            <a:noAutofit/>
          </a:bodyPr>
          <a:lstStyle/>
          <a:p>
            <a:r>
              <a:rPr lang="en-US" sz="3200" dirty="0"/>
              <a:t>New Product Development Process for Global Markets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Importing as a source of new products</a:t>
            </a:r>
          </a:p>
          <a:p>
            <a:r>
              <a:rPr lang="en-US" dirty="0" smtClean="0"/>
              <a:t>Acquisitions as a route to new products</a:t>
            </a:r>
          </a:p>
          <a:p>
            <a:r>
              <a:rPr lang="en-US" dirty="0" smtClean="0"/>
              <a:t>Joint ventures for new product development</a:t>
            </a:r>
          </a:p>
          <a:p>
            <a:r>
              <a:rPr lang="en-US" dirty="0" smtClean="0"/>
              <a:t>Alliances for new product development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14517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5638800" cy="13716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Introducing New </a:t>
            </a:r>
            <a:r>
              <a:rPr lang="en-US" sz="3600" dirty="0"/>
              <a:t>P</a:t>
            </a:r>
            <a:r>
              <a:rPr lang="en-US" sz="3600" dirty="0" smtClean="0"/>
              <a:t>roducts to Global Markets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Concept tests</a:t>
            </a:r>
          </a:p>
          <a:p>
            <a:r>
              <a:rPr lang="en-US" dirty="0" smtClean="0"/>
              <a:t>Test marketing</a:t>
            </a:r>
          </a:p>
          <a:p>
            <a:r>
              <a:rPr lang="en-US" dirty="0" smtClean="0"/>
              <a:t>Timing of new product introductions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41921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New product development processes for global markets</a:t>
            </a:r>
          </a:p>
          <a:p>
            <a:r>
              <a:rPr lang="en-US" dirty="0"/>
              <a:t>Introducing new products to global markets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3535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117</Words>
  <Application>Microsoft Office PowerPoint</Application>
  <PresentationFormat>On-screen Show (4:3)</PresentationFormat>
  <Paragraphs>22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Developing New Products for Global Markets</vt:lpstr>
      <vt:lpstr>Recap</vt:lpstr>
      <vt:lpstr>New Product Development Process for Global Markets</vt:lpstr>
      <vt:lpstr>New Product Development Process for Global Markets</vt:lpstr>
      <vt:lpstr>Introducing New Products to Global Markets</vt:lpstr>
      <vt:lpstr>Summary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Muhammad Waqas</dc:creator>
  <cp:lastModifiedBy>NTS</cp:lastModifiedBy>
  <cp:revision>20</cp:revision>
  <dcterms:created xsi:type="dcterms:W3CDTF">2013-04-14T12:30:45Z</dcterms:created>
  <dcterms:modified xsi:type="dcterms:W3CDTF">2014-07-19T18:46:33Z</dcterms:modified>
</cp:coreProperties>
</file>