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6/21/2014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6/21/2014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243BBB6-5D18-461D-847E-C5636165D6BF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93187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DAAA176D-BE9A-4CE9-8849-2C29B9849574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31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55C3D7-F692-4901-9DCB-BDFBF299DBB5}" type="slidenum">
              <a:rPr lang="en-US" sz="1200"/>
              <a:pPr eaLnBrk="1" hangingPunct="1"/>
              <a:t>6</a:t>
            </a:fld>
            <a:endParaRPr lang="en-US" sz="1200"/>
          </a:p>
        </p:txBody>
      </p:sp>
      <p:sp>
        <p:nvSpPr>
          <p:cNvPr id="96259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908FB351-D731-4CDD-A019-0797A25CB473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62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C979151-1EFA-40A1-B9DF-B44D544E75A6}" type="slidenum">
              <a:rPr lang="en-US" sz="1200"/>
              <a:pPr eaLnBrk="1" hangingPunct="1"/>
              <a:t>7</a:t>
            </a:fld>
            <a:endParaRPr lang="en-US" sz="1200"/>
          </a:p>
        </p:txBody>
      </p:sp>
      <p:sp>
        <p:nvSpPr>
          <p:cNvPr id="97283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F7C5866C-7B04-42C8-92A4-31332E04D30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72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6/21/2014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Global Product Strategies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3627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Product design in a global environment</a:t>
            </a:r>
          </a:p>
          <a:p>
            <a:r>
              <a:rPr lang="en-US" dirty="0" smtClean="0"/>
              <a:t>Branding Decisions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0424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Trademarks and Brand Protection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Trademarks</a:t>
            </a:r>
          </a:p>
          <a:p>
            <a:r>
              <a:rPr lang="en-US" dirty="0" smtClean="0"/>
              <a:t>Counterfeits and Piracy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4462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z="3200" dirty="0" smtClean="0">
                <a:latin typeface="Candara" pitchFamily="34" charset="0"/>
              </a:rPr>
              <a:t>Packaging and Labeling Adaptations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Size, shape, materials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Product packaging norms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Existing standards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Economic development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Environmental concerns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>
              <a:latin typeface="Candara" pitchFamily="34" charset="0"/>
            </a:endParaRP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597525" y="1600200"/>
            <a:ext cx="3546475" cy="4525963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Color and text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Promotional strategy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Cultural meaning and implications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Government regulations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Language issues</a:t>
            </a:r>
          </a:p>
        </p:txBody>
      </p:sp>
    </p:spTree>
    <p:extLst>
      <p:ext uri="{BB962C8B-B14F-4D97-AF65-F5344CB8AC3E}">
        <p14:creationId xmlns:p14="http://schemas.microsoft.com/office/powerpoint/2010/main" xmlns="" val="111494588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  <p:bldP spid="30723" grpId="0" build="p"/>
      <p:bldP spid="3072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Marketing Services Globally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Business Services</a:t>
            </a:r>
          </a:p>
          <a:p>
            <a:r>
              <a:rPr lang="en-US" dirty="0" smtClean="0"/>
              <a:t>Services for Consumers and Individual Households</a:t>
            </a:r>
          </a:p>
          <a:p>
            <a:r>
              <a:rPr lang="en-US" dirty="0" smtClean="0"/>
              <a:t>Culture and the Service Experience</a:t>
            </a:r>
          </a:p>
          <a:p>
            <a:pPr lvl="1"/>
            <a:r>
              <a:rPr lang="en-US" dirty="0" smtClean="0"/>
              <a:t>Customer Expectations</a:t>
            </a:r>
          </a:p>
          <a:p>
            <a:pPr lvl="1"/>
            <a:r>
              <a:rPr lang="en-US" dirty="0" smtClean="0"/>
              <a:t>The Waiting Experience</a:t>
            </a:r>
          </a:p>
          <a:p>
            <a:pPr lvl="1"/>
            <a:r>
              <a:rPr lang="en-US" dirty="0" smtClean="0"/>
              <a:t>Service Personnel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3075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Product Warranties</a:t>
            </a:r>
          </a:p>
        </p:txBody>
      </p:sp>
      <p:sp>
        <p:nvSpPr>
          <p:cNvPr id="33795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Standardization versus Adaptation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Domestic warranty valid worldwide?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Tailoring warranties to countries/markets?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Issues to consider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Actual product use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Local competition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Spillover effects to other markets</a:t>
            </a:r>
          </a:p>
        </p:txBody>
      </p:sp>
    </p:spTree>
    <p:extLst>
      <p:ext uri="{BB962C8B-B14F-4D97-AF65-F5344CB8AC3E}">
        <p14:creationId xmlns:p14="http://schemas.microsoft.com/office/powerpoint/2010/main" xmlns="" val="388476614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Global Product Service</a:t>
            </a:r>
          </a:p>
        </p:txBody>
      </p:sp>
      <p:sp>
        <p:nvSpPr>
          <p:cNvPr id="34819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Why do companies provide after-sales service for their products?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Warranty credibility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Differentiate from competition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Decrease economic loss due to product malfunction or downtime</a:t>
            </a:r>
          </a:p>
        </p:txBody>
      </p:sp>
    </p:spTree>
    <p:extLst>
      <p:ext uri="{BB962C8B-B14F-4D97-AF65-F5344CB8AC3E}">
        <p14:creationId xmlns:p14="http://schemas.microsoft.com/office/powerpoint/2010/main" xmlns="" val="195703941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nimBg="1"/>
      <p:bldP spid="348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Managing a Global Product 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Exploiting Product Life Cycle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1892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Global warranty and service policies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071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8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183</Words>
  <Application>Microsoft Office PowerPoint</Application>
  <PresentationFormat>On-screen Show (4:3)</PresentationFormat>
  <Paragraphs>51</Paragraphs>
  <Slides>10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Global Product Strategies </vt:lpstr>
      <vt:lpstr>Recap</vt:lpstr>
      <vt:lpstr>Trademarks and Brand Protection</vt:lpstr>
      <vt:lpstr>Packaging and Labeling Adaptations</vt:lpstr>
      <vt:lpstr>Marketing Services Globally</vt:lpstr>
      <vt:lpstr>Product Warranties</vt:lpstr>
      <vt:lpstr>Global Product Service</vt:lpstr>
      <vt:lpstr>Managing a Global Product Line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Administrator</cp:lastModifiedBy>
  <cp:revision>20</cp:revision>
  <dcterms:created xsi:type="dcterms:W3CDTF">2013-04-14T12:30:45Z</dcterms:created>
  <dcterms:modified xsi:type="dcterms:W3CDTF">2014-06-21T18:02:41Z</dcterms:modified>
</cp:coreProperties>
</file>