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24" autoAdjust="0"/>
  </p:normalViewPr>
  <p:slideViewPr>
    <p:cSldViewPr>
      <p:cViewPr varScale="1">
        <p:scale>
          <a:sx n="51" d="100"/>
          <a:sy n="51" d="100"/>
        </p:scale>
        <p:origin x="-1243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6.xml"/><Relationship Id="rId1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pPr/>
              <a:t>6/20/2014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A57383CA-EFB3-483B-8F2B-CEB30A15CEB0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3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1E5666BA-8175-474D-8462-1EBE4747196C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4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2E7ED0C7-FFC2-4090-9592-805C01EEE3C2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5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6D559A3A-97C2-43B0-BF9B-01AD49D4C7D8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6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338D6DE4-D18B-4130-A361-667CCED9F50D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7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6/20/2014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Candara" pitchFamily="34" charset="0"/>
              </a:rPr>
              <a:t>Global Market Entry Strategies</a:t>
            </a:r>
            <a:br>
              <a:rPr lang="en-US" dirty="0">
                <a:latin typeface="Candara" pitchFamily="34" charset="0"/>
              </a:rPr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21031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en-US" sz="2800" dirty="0"/>
              <a:t>Exporting as an entry strategy</a:t>
            </a:r>
          </a:p>
          <a:p>
            <a:pPr lvl="1">
              <a:lnSpc>
                <a:spcPct val="85000"/>
              </a:lnSpc>
            </a:pPr>
            <a:r>
              <a:rPr lang="en-US" sz="2400" dirty="0"/>
              <a:t>Indirect exporting, direct exporting</a:t>
            </a:r>
          </a:p>
          <a:p>
            <a:pPr>
              <a:lnSpc>
                <a:spcPct val="85000"/>
              </a:lnSpc>
            </a:pPr>
            <a:r>
              <a:rPr lang="en-US" sz="2800" dirty="0"/>
              <a:t>Foreign production as an entry strategy</a:t>
            </a:r>
          </a:p>
          <a:p>
            <a:pPr lvl="1">
              <a:lnSpc>
                <a:spcPct val="85000"/>
              </a:lnSpc>
            </a:pPr>
            <a:r>
              <a:rPr lang="en-US" sz="2400" dirty="0"/>
              <a:t>Licensing, franchising, local manufacturing</a:t>
            </a:r>
          </a:p>
          <a:p>
            <a:pPr>
              <a:lnSpc>
                <a:spcPct val="85000"/>
              </a:lnSpc>
            </a:pPr>
            <a:r>
              <a:rPr lang="en-US" sz="2800" dirty="0"/>
              <a:t>Ownership strategies</a:t>
            </a:r>
          </a:p>
          <a:p>
            <a:pPr lvl="1">
              <a:lnSpc>
                <a:spcPct val="85000"/>
              </a:lnSpc>
            </a:pPr>
            <a:r>
              <a:rPr lang="en-US" sz="2400" dirty="0"/>
              <a:t>Wholly owned subsidiaries, JVs, alliances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42203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4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Entering Markets via Acquisitions</a:t>
            </a:r>
          </a:p>
        </p:txBody>
      </p:sp>
      <p:sp>
        <p:nvSpPr>
          <p:cNvPr id="3993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Opening of financial markets has made acquisition of publicly traded firms much easier</a:t>
            </a:r>
          </a:p>
        </p:txBody>
      </p:sp>
    </p:spTree>
    <p:extLst>
      <p:ext uri="{BB962C8B-B14F-4D97-AF65-F5344CB8AC3E}">
        <p14:creationId xmlns:p14="http://schemas.microsoft.com/office/powerpoint/2010/main" xmlns="" val="215563929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 animBg="1"/>
      <p:bldP spid="3993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Portal or E-business Strategies</a:t>
            </a:r>
          </a:p>
        </p:txBody>
      </p:sp>
      <p:sp>
        <p:nvSpPr>
          <p:cNvPr id="41987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Through the use of web pages, email, file transfer, and related communication tools, firms have begun to enter markets without establishing a physical presence in the host country </a:t>
            </a:r>
          </a:p>
        </p:txBody>
      </p:sp>
    </p:spTree>
    <p:extLst>
      <p:ext uri="{BB962C8B-B14F-4D97-AF65-F5344CB8AC3E}">
        <p14:creationId xmlns:p14="http://schemas.microsoft.com/office/powerpoint/2010/main" xmlns="" val="109976967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animBg="1"/>
      <p:bldP spid="4198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Exit Strategies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Circumstances may make companies want to leave a country or market</a:t>
            </a:r>
            <a:endParaRPr lang="en-US" sz="1200" smtClean="0"/>
          </a:p>
          <a:p>
            <a:pPr lvl="1" eaLnBrk="1" hangingPunct="1">
              <a:lnSpc>
                <a:spcPct val="90000"/>
              </a:lnSpc>
            </a:pPr>
            <a:r>
              <a:rPr lang="en-US" b="1" smtClean="0">
                <a:solidFill>
                  <a:srgbClr val="FF3300"/>
                </a:solidFill>
              </a:rPr>
              <a:t>Market Consolidation</a:t>
            </a:r>
            <a:r>
              <a:rPr lang="en-US" smtClean="0"/>
              <a:t> – rationalizing overseas operations, abandoning particular markets</a:t>
            </a:r>
            <a:endParaRPr lang="en-US" sz="500" smtClean="0"/>
          </a:p>
          <a:p>
            <a:pPr lvl="1" eaLnBrk="1" hangingPunct="1">
              <a:lnSpc>
                <a:spcPct val="90000"/>
              </a:lnSpc>
            </a:pPr>
            <a:endParaRPr lang="en-US" sz="500" smtClean="0"/>
          </a:p>
        </p:txBody>
      </p:sp>
    </p:spTree>
    <p:extLst>
      <p:ext uri="{BB962C8B-B14F-4D97-AF65-F5344CB8AC3E}">
        <p14:creationId xmlns:p14="http://schemas.microsoft.com/office/powerpoint/2010/main" xmlns="" val="115457027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animBg="1"/>
      <p:bldP spid="4710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Exit Strategies</a:t>
            </a:r>
            <a:r>
              <a:rPr lang="en-US" sz="2400" dirty="0" smtClean="0">
                <a:latin typeface="Candara" pitchFamily="34" charset="0"/>
              </a:rPr>
              <a:t> </a:t>
            </a:r>
            <a:r>
              <a:rPr lang="en-US" sz="2000" dirty="0" smtClean="0">
                <a:latin typeface="Candara" pitchFamily="34" charset="0"/>
              </a:rPr>
              <a:t>(cont.)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smtClean="0">
                <a:solidFill>
                  <a:srgbClr val="FF3300"/>
                </a:solidFill>
              </a:rPr>
              <a:t>Political Considerations</a:t>
            </a:r>
            <a:r>
              <a:rPr lang="en-US" smtClean="0"/>
              <a:t> – Political events may change the attractiveness and/or viability of the market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sz="3200" smtClean="0"/>
          </a:p>
        </p:txBody>
      </p:sp>
    </p:spTree>
    <p:extLst>
      <p:ext uri="{BB962C8B-B14F-4D97-AF65-F5344CB8AC3E}">
        <p14:creationId xmlns:p14="http://schemas.microsoft.com/office/powerpoint/2010/main" xmlns="" val="257872638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4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Market Re-entry</a:t>
            </a:r>
          </a:p>
        </p:txBody>
      </p:sp>
      <p:sp>
        <p:nvSpPr>
          <p:cNvPr id="49155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Several of the markets left by international firms over the past decades have become attractive again, and some companies have reversed their exit decisions and entered those markets a second time</a:t>
            </a:r>
          </a:p>
        </p:txBody>
      </p:sp>
    </p:spTree>
    <p:extLst>
      <p:ext uri="{BB962C8B-B14F-4D97-AF65-F5344CB8AC3E}">
        <p14:creationId xmlns:p14="http://schemas.microsoft.com/office/powerpoint/2010/main" xmlns="" val="138069625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 animBg="1"/>
      <p:bldP spid="4915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en-US" dirty="0"/>
              <a:t>Entering markets through mergers and acquisitions</a:t>
            </a:r>
          </a:p>
          <a:p>
            <a:pPr>
              <a:lnSpc>
                <a:spcPct val="85000"/>
              </a:lnSpc>
            </a:pPr>
            <a:r>
              <a:rPr lang="en-US" dirty="0"/>
              <a:t>Portal or e-business entry strategies</a:t>
            </a:r>
          </a:p>
          <a:p>
            <a:pPr>
              <a:lnSpc>
                <a:spcPct val="85000"/>
              </a:lnSpc>
            </a:pPr>
            <a:r>
              <a:rPr lang="en-US" dirty="0"/>
              <a:t>Entry strategy configuration</a:t>
            </a:r>
          </a:p>
          <a:p>
            <a:pPr>
              <a:lnSpc>
                <a:spcPct val="85000"/>
              </a:lnSpc>
            </a:pPr>
            <a:r>
              <a:rPr lang="en-US" dirty="0"/>
              <a:t>Exit strategies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0050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References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Gillespie, K., Jeannet, J.P. </a:t>
            </a:r>
            <a:r>
              <a:rPr lang="en-US" dirty="0">
                <a:latin typeface="Candara" pitchFamily="34" charset="0"/>
              </a:rPr>
              <a:t>and </a:t>
            </a:r>
            <a:r>
              <a:rPr lang="en-US" dirty="0" smtClean="0">
                <a:latin typeface="Candara" pitchFamily="34" charset="0"/>
              </a:rPr>
              <a:t>Hennessey, H.D. </a:t>
            </a:r>
            <a:r>
              <a:rPr lang="en-US" dirty="0">
                <a:latin typeface="Candara" pitchFamily="34" charset="0"/>
              </a:rPr>
              <a:t>(</a:t>
            </a:r>
            <a:r>
              <a:rPr lang="en-US" dirty="0" smtClean="0">
                <a:latin typeface="Candara" pitchFamily="34" charset="0"/>
              </a:rPr>
              <a:t>2004), </a:t>
            </a:r>
            <a:r>
              <a:rPr lang="en-GB" dirty="0" smtClean="0">
                <a:latin typeface="Candara" pitchFamily="34" charset="0"/>
              </a:rPr>
              <a:t>Global Marketing: An Interactive Approach, Houghton Mifflin, Boston, NY.</a:t>
            </a:r>
            <a:endParaRPr lang="en-GB" dirty="0">
              <a:latin typeface="Candara" pitchFamily="34" charset="0"/>
            </a:endParaRP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267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220</Words>
  <Application>Microsoft Office PowerPoint</Application>
  <PresentationFormat>On-screen Show (4:3)</PresentationFormat>
  <Paragraphs>32</Paragraphs>
  <Slides>9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Global Market Entry Strategies </vt:lpstr>
      <vt:lpstr>Recap</vt:lpstr>
      <vt:lpstr>Entering Markets via Acquisitions</vt:lpstr>
      <vt:lpstr>Portal or E-business Strategies</vt:lpstr>
      <vt:lpstr>Exit Strategies</vt:lpstr>
      <vt:lpstr>Exit Strategies (cont.)</vt:lpstr>
      <vt:lpstr>Market Re-entry</vt:lpstr>
      <vt:lpstr>Summary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stdc_lp</cp:lastModifiedBy>
  <cp:revision>19</cp:revision>
  <dcterms:created xsi:type="dcterms:W3CDTF">2013-04-14T12:30:45Z</dcterms:created>
  <dcterms:modified xsi:type="dcterms:W3CDTF">2014-06-21T06:57:52Z</dcterms:modified>
</cp:coreProperties>
</file>