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81" r:id="rId5"/>
    <p:sldId id="261" r:id="rId6"/>
    <p:sldId id="273" r:id="rId7"/>
    <p:sldId id="274" r:id="rId8"/>
    <p:sldId id="280" r:id="rId9"/>
    <p:sldId id="279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99FF"/>
    <a:srgbClr val="FF3300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82ACAB-2891-4094-A6B2-4EB14D1F41E9}" type="datetimeFigureOut">
              <a:rPr lang="en-GB" smtClean="0"/>
              <a:t>23/05/2013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EC033-7010-4837-836E-925702E73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853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98340-EC09-4FE1-B412-5CB14B55A14A}" type="datetime1">
              <a:rPr lang="en-US" smtClean="0"/>
              <a:t>5/23/2013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FB2AB-5D42-48F9-A217-CD286D19D6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AEA58-83DA-4023-BC2C-8F2A1B267038}" type="datetime1">
              <a:rPr lang="en-US" smtClean="0"/>
              <a:t>5/23/2013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FB2AB-5D42-48F9-A217-CD286D19D6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32A63-ED8B-408F-9BCF-C519F1B89E7E}" type="datetime1">
              <a:rPr lang="en-US" smtClean="0"/>
              <a:t>5/23/2013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FB2AB-5D42-48F9-A217-CD286D19D6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1FC7A-F001-4228-A65B-72791890488E}" type="datetime1">
              <a:rPr lang="en-US" smtClean="0"/>
              <a:t>5/23/2013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FB2AB-5D42-48F9-A217-CD286D19D6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DFE3E-8C28-45A0-8078-08180D4390E9}" type="datetime1">
              <a:rPr lang="en-US" smtClean="0"/>
              <a:t>5/23/2013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FB2AB-5D42-48F9-A217-CD286D19D6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09C76-03B3-45A5-9218-23DCB87125D4}" type="datetime1">
              <a:rPr lang="en-US" smtClean="0"/>
              <a:t>5/23/2013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FB2AB-5D42-48F9-A217-CD286D19D6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D97D1-7D70-48D2-B89E-AC3B72AB8EC3}" type="datetime1">
              <a:rPr lang="en-US" smtClean="0"/>
              <a:t>5/23/2013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FB2AB-5D42-48F9-A217-CD286D19D6E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 descr="180px-Quaid5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4718002" cy="68673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/>
          <p:cNvSpPr/>
          <p:nvPr userDrawn="1"/>
        </p:nvSpPr>
        <p:spPr>
          <a:xfrm>
            <a:off x="4724400" y="0"/>
            <a:ext cx="44196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970AE-B605-4ABA-B83D-241B9ED44D3A}" type="datetime1">
              <a:rPr lang="en-US" smtClean="0"/>
              <a:t>5/23/2013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FB2AB-5D42-48F9-A217-CD286D19D6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5EF45-6AA6-415E-A619-C203D6DFA83C}" type="datetime1">
              <a:rPr lang="en-US" smtClean="0"/>
              <a:t>5/23/2013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FB2AB-5D42-48F9-A217-CD286D19D6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D9D1-ECBA-41CB-842A-0CA95C3C7EE8}" type="datetime1">
              <a:rPr lang="en-US" smtClean="0"/>
              <a:t>5/23/2013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FB2AB-5D42-48F9-A217-CD286D19D6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B9292-FE35-443B-9D0B-8E76EB5ACB08}" type="datetime1">
              <a:rPr lang="en-US" smtClean="0"/>
              <a:t>5/23/2013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FB2AB-5D42-48F9-A217-CD286D19D6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A8A2B-1053-4D8B-AE59-3AA335AB2870}" type="datetime1">
              <a:rPr lang="en-US" smtClean="0"/>
              <a:t>5/23/2013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FB2AB-5D42-48F9-A217-CD286D19D6E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facebook.com/photo.php?pid=5603737&amp;id=116700545612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38800" y="1371600"/>
            <a:ext cx="2590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Algerian" pitchFamily="82" charset="0"/>
              </a:rPr>
              <a:t>Brand </a:t>
            </a:r>
            <a:r>
              <a:rPr lang="en-US" sz="3200" b="1" dirty="0" smtClean="0">
                <a:solidFill>
                  <a:schemeClr val="bg1"/>
                </a:solidFill>
                <a:latin typeface="Algerian" pitchFamily="82" charset="0"/>
              </a:rPr>
              <a:t>POSITIONING</a:t>
            </a:r>
          </a:p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Algerian" pitchFamily="82" charset="0"/>
              </a:rPr>
              <a:t>&amp;</a:t>
            </a:r>
          </a:p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Algerian" pitchFamily="82" charset="0"/>
              </a:rPr>
              <a:t>CAPABILITY</a:t>
            </a:r>
            <a:endParaRPr lang="en-US" sz="3200" b="1" dirty="0">
              <a:solidFill>
                <a:schemeClr val="bg1"/>
              </a:solidFill>
              <a:latin typeface="Algerian" pitchFamily="8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38800" y="5715000"/>
            <a:ext cx="25663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err="1" smtClean="0">
                <a:solidFill>
                  <a:schemeClr val="bg1"/>
                </a:solidFill>
              </a:rPr>
              <a:t>Zeenat</a:t>
            </a:r>
            <a:r>
              <a:rPr lang="en-GB" sz="3200" b="1" dirty="0" smtClean="0">
                <a:solidFill>
                  <a:schemeClr val="bg1"/>
                </a:solidFill>
              </a:rPr>
              <a:t> </a:t>
            </a:r>
            <a:r>
              <a:rPr lang="en-GB" sz="3200" b="1" dirty="0" err="1" smtClean="0">
                <a:solidFill>
                  <a:schemeClr val="bg1"/>
                </a:solidFill>
              </a:rPr>
              <a:t>Jabbar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FB2AB-5D42-48F9-A217-CD286D19D6E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BPOSI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FB2AB-5D42-48F9-A217-CD286D19D6E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BPOSI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FB2AB-5D42-48F9-A217-CD286D19D6E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 dirty="0" err="1" smtClean="0"/>
              <a:t>Mobilink</a:t>
            </a:r>
            <a:r>
              <a:rPr lang="en-GB" sz="2000" dirty="0" smtClean="0"/>
              <a:t> Tribute</a:t>
            </a:r>
            <a:endParaRPr lang="en-GB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FB2AB-5D42-48F9-A217-CD286D19D6E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29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BPOS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FB2AB-5D42-48F9-A217-CD286D19D6E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lum bright="-6000" contrast="1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419600" y="5257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Arial Rounded MT Bold" pitchFamily="34" charset="0"/>
              </a:rPr>
              <a:t>Ikea</a:t>
            </a:r>
            <a:endParaRPr lang="en-US" b="1" dirty="0">
              <a:latin typeface="Arial Rounded MT Bol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29400" y="4724400"/>
            <a:ext cx="685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FB2AB-5D42-48F9-A217-CD286D19D6E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lum bright="-6000" contrast="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FB2AB-5D42-48F9-A217-CD286D19D6E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sphotos.ak.fbcdn.net/photos-ak-snc1/v2123/156/121/116700545612/n116700545612_5603736_5678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 l="51259" t="49669" r="6636"/>
          <a:stretch>
            <a:fillRect/>
          </a:stretch>
        </p:blipFill>
        <p:spPr bwMode="auto">
          <a:xfrm>
            <a:off x="1981200" y="0"/>
            <a:ext cx="4876800" cy="6858000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FB2AB-5D42-48F9-A217-CD286D19D6E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tapaltea.com/jobs/jobs.tapal/fe/images/tapal_sea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99981" y="1752600"/>
            <a:ext cx="6020019" cy="3383806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FB2AB-5D42-48F9-A217-CD286D19D6E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18</Words>
  <Application>Microsoft Office PowerPoint</Application>
  <PresentationFormat>On-screen Show (4:3)</PresentationFormat>
  <Paragraphs>15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Mobilink Tribute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NIMS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Ch. M. Qaiser</dc:creator>
  <cp:lastModifiedBy>ZEENAT JABBAR</cp:lastModifiedBy>
  <cp:revision>13</cp:revision>
  <dcterms:created xsi:type="dcterms:W3CDTF">2008-03-18T04:18:49Z</dcterms:created>
  <dcterms:modified xsi:type="dcterms:W3CDTF">2013-05-23T06:51:20Z</dcterms:modified>
</cp:coreProperties>
</file>