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ACF69-FED8-4C4C-8E95-6557059E431E}" type="datetimeFigureOut">
              <a:rPr lang="en-GB" smtClean="0"/>
              <a:t>09/06/2013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8B0C4-D07A-4073-A6A1-EDCEC7A9CB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899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9CA9C-B755-4C2B-BA85-F2AD20D23C7E}" type="datetime1">
              <a:rPr lang="en-GB" smtClean="0"/>
              <a:t>09/06/2013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27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61-C817-4EE5-B68F-6D93DF657FA5}" type="datetime1">
              <a:rPr lang="en-GB" smtClean="0"/>
              <a:t>09/06/2013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1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DCEB-2EDE-4AB6-B38B-8C3773B77FBA}" type="datetime1">
              <a:rPr lang="en-GB" smtClean="0"/>
              <a:t>09/06/2013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905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E627F-997C-42CF-BCB5-4F788895A402}" type="datetime1">
              <a:rPr lang="en-GB" smtClean="0"/>
              <a:t>09/06/2013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627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BF921-3963-4193-B883-6AE0DF9FF06E}" type="datetime1">
              <a:rPr lang="en-GB" smtClean="0"/>
              <a:t>09/06/2013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23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5FF0-6173-4C02-9EBB-951071F653E2}" type="datetime1">
              <a:rPr lang="en-GB" smtClean="0"/>
              <a:t>09/06/2013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878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FEF9-59A3-4A72-9E8D-094B59946E3A}" type="datetime1">
              <a:rPr lang="en-GB" smtClean="0"/>
              <a:t>09/06/2013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1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6C265-FF20-42F3-9D6B-420EE76395D2}" type="datetime1">
              <a:rPr lang="en-GB" smtClean="0"/>
              <a:t>09/06/2013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29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431F-B3AA-4966-AA50-A316CB48F401}" type="datetime1">
              <a:rPr lang="en-GB" smtClean="0"/>
              <a:t>09/06/2013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282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448F-61FB-4CE6-9631-ECCA0C9BA50F}" type="datetime1">
              <a:rPr lang="en-GB" smtClean="0"/>
              <a:t>09/06/2013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66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0A40D-1BF1-4C36-AA05-183DB9B1989E}" type="datetime1">
              <a:rPr lang="en-GB" smtClean="0"/>
              <a:t>09/06/2013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90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2EAE9-63EB-4EA7-BEFB-4B923F778873}" type="datetime1">
              <a:rPr lang="en-GB" smtClean="0"/>
              <a:t>09/06/2013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EF1FC-2C21-4E57-AE42-F5C3AC290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445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9126" y="707890"/>
            <a:ext cx="5453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THE IBC </a:t>
            </a:r>
            <a:r>
              <a:rPr lang="en-GB" sz="3600" b="1" dirty="0" smtClean="0"/>
              <a:t>STRATEGY – PART II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23928" y="5013176"/>
            <a:ext cx="1524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/>
              <a:t>Zeenat</a:t>
            </a:r>
            <a:r>
              <a:rPr lang="en-GB" b="1" dirty="0" smtClean="0"/>
              <a:t> </a:t>
            </a:r>
            <a:r>
              <a:rPr lang="en-GB" b="1" dirty="0" err="1" smtClean="0"/>
              <a:t>Jabbar</a:t>
            </a:r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09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</a:t>
            </a:fld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2411760" y="548680"/>
            <a:ext cx="3829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/>
              <a:t>PRIZM NE SEGMENTS</a:t>
            </a:r>
            <a:endParaRPr lang="en-GB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790470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16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208912" cy="547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96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4</a:t>
            </a:fld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712967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454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5</a:t>
            </a:fld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83832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32"/>
            <a:ext cx="619268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15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6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83832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829" y="116632"/>
            <a:ext cx="7090667" cy="6284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62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7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83832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81565"/>
            <a:ext cx="6624736" cy="666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20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8</a:t>
            </a:fld>
            <a:endParaRPr lang="en-GB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2"/>
            <a:ext cx="655272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18097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57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9</a:t>
            </a:fld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154" y="52287"/>
            <a:ext cx="6560277" cy="647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18097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74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10</a:t>
            </a:fld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8399315" cy="213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18097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60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11</a:t>
            </a:fld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155" y="-20240"/>
            <a:ext cx="6920317" cy="688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18097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32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12</a:t>
            </a:fld>
            <a:endParaRPr lang="en-GB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1"/>
            <a:ext cx="7056784" cy="6749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4624"/>
            <a:ext cx="180975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14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13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" y="0"/>
            <a:ext cx="189547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471" y="0"/>
            <a:ext cx="6886001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0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14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" y="0"/>
            <a:ext cx="189547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-1"/>
            <a:ext cx="6984776" cy="666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73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15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" y="0"/>
            <a:ext cx="189547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0"/>
            <a:ext cx="727280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823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16</a:t>
            </a:fld>
            <a:endParaRPr lang="en-GB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0"/>
            <a:ext cx="72267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16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17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0"/>
            <a:ext cx="72267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22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18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-1"/>
            <a:ext cx="733425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52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19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849694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6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20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0"/>
            <a:ext cx="733425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33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21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2"/>
            <a:ext cx="885698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80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22</a:t>
            </a:fld>
            <a:endParaRPr lang="en-GB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7588"/>
            <a:ext cx="8784976" cy="6603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209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23</a:t>
            </a:fld>
            <a:endParaRPr lang="en-GB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431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89060"/>
            <a:ext cx="7093396" cy="665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238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24</a:t>
            </a:fld>
            <a:endParaRPr lang="en-GB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15" y="0"/>
            <a:ext cx="19145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842" y="75488"/>
            <a:ext cx="7293158" cy="678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066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25</a:t>
            </a:fld>
            <a:endParaRPr lang="en-GB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57847"/>
            <a:ext cx="8136904" cy="3723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15" y="0"/>
            <a:ext cx="19145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70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26</a:t>
            </a:fld>
            <a:endParaRPr lang="en-GB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431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36" y="116632"/>
            <a:ext cx="7068959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817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27</a:t>
            </a:fld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431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86050"/>
            <a:ext cx="8640960" cy="3911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337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28</a:t>
            </a:fld>
            <a:endParaRPr lang="en-GB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" y="15354"/>
            <a:ext cx="31623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04" y="548680"/>
            <a:ext cx="7551379" cy="56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31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29</a:t>
            </a:fld>
            <a:endParaRPr lang="en-GB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23925"/>
            <a:ext cx="718185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0"/>
            <a:ext cx="711517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5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30</a:t>
            </a:fld>
            <a:endParaRPr lang="en-GB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700088"/>
            <a:ext cx="7191375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18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31</a:t>
            </a:fld>
            <a:endParaRPr lang="en-GB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81" y="692696"/>
            <a:ext cx="7191375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3933056"/>
            <a:ext cx="71532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506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32</a:t>
            </a:fld>
            <a:endParaRPr lang="en-GB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96944" cy="647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31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33</a:t>
            </a:fld>
            <a:endParaRPr lang="en-GB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484784"/>
            <a:ext cx="70866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24944"/>
            <a:ext cx="714375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955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34</a:t>
            </a:fld>
            <a:endParaRPr lang="en-GB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288"/>
            <a:ext cx="7200900" cy="682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0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35</a:t>
            </a:fld>
            <a:endParaRPr lang="en-GB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1295400"/>
            <a:ext cx="717232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36</a:t>
            </a:fld>
            <a:endParaRPr lang="en-GB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2842"/>
            <a:ext cx="714375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46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37</a:t>
            </a:fld>
            <a:endParaRPr lang="en-GB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834355"/>
            <a:ext cx="7153275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0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38</a:t>
            </a:fld>
            <a:endParaRPr lang="en-GB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52488"/>
            <a:ext cx="7162800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1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39</a:t>
            </a:fld>
            <a:endParaRPr lang="en-GB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714375"/>
            <a:ext cx="7181850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99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F1FC-2C21-4E57-AE42-F5C3AC290445}" type="slidenum">
              <a:rPr lang="en-GB" smtClean="0"/>
              <a:t>40</a:t>
            </a:fld>
            <a:endParaRPr lang="en-GB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947738"/>
            <a:ext cx="7181850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4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51</Words>
  <Application>Microsoft Office PowerPoint</Application>
  <PresentationFormat>On-screen Show (4:3)</PresentationFormat>
  <Paragraphs>43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ZEENAT JABBAR</cp:lastModifiedBy>
  <cp:revision>8</cp:revision>
  <dcterms:created xsi:type="dcterms:W3CDTF">2013-06-09T06:39:40Z</dcterms:created>
  <dcterms:modified xsi:type="dcterms:W3CDTF">2013-06-09T17:22:30Z</dcterms:modified>
</cp:coreProperties>
</file>