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426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62005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8937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62634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8303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56286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912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5134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9075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37708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060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5DE10-8FE6-4D17-900F-C7CA91AD9F90}" type="datetimeFigureOut">
              <a:rPr lang="en-GB" smtClean="0"/>
              <a:pPr/>
              <a:t>01/06/2013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4494D-6DF6-4854-AD80-AF52794FA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1087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1470025"/>
          </a:xfrm>
        </p:spPr>
        <p:txBody>
          <a:bodyPr/>
          <a:lstStyle/>
          <a:p>
            <a:r>
              <a:rPr lang="en-GB" dirty="0" smtClean="0"/>
              <a:t>Brand Valuation</a:t>
            </a:r>
            <a:br>
              <a:rPr lang="en-GB" dirty="0" smtClean="0"/>
            </a:br>
            <a:r>
              <a:rPr lang="en-GB" sz="3200" dirty="0" smtClean="0"/>
              <a:t>Through Brand Passion Strategy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653136"/>
            <a:ext cx="6400800" cy="1752600"/>
          </a:xfrm>
        </p:spPr>
        <p:txBody>
          <a:bodyPr/>
          <a:lstStyle/>
          <a:p>
            <a:r>
              <a:rPr lang="en-GB" dirty="0" err="1" smtClean="0"/>
              <a:t>Zeenat</a:t>
            </a:r>
            <a:r>
              <a:rPr lang="en-GB" dirty="0" smtClean="0"/>
              <a:t> </a:t>
            </a:r>
            <a:r>
              <a:rPr lang="en-GB" dirty="0" err="1" smtClean="0"/>
              <a:t>Jabbar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6483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332656"/>
            <a:ext cx="4552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Passion Brand Strategy</a:t>
            </a:r>
            <a:endParaRPr lang="en-GB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49694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609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332656"/>
            <a:ext cx="45520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/>
              <a:t>Four Dimensions of </a:t>
            </a:r>
          </a:p>
          <a:p>
            <a:pPr algn="ctr"/>
            <a:r>
              <a:rPr lang="en-GB" sz="3600" b="1" dirty="0" smtClean="0"/>
              <a:t>Passion Brand Strategy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19672" y="2852936"/>
            <a:ext cx="341484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800" b="1" dirty="0" smtClean="0"/>
              <a:t>Brand Performance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800" b="1" dirty="0" smtClean="0"/>
              <a:t>Brand Perception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800" b="1" dirty="0" smtClean="0"/>
              <a:t>Brand Inside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800" b="1" dirty="0" smtClean="0"/>
              <a:t>Brand Currency</a:t>
            </a:r>
            <a:endParaRPr lang="en-GB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63888" y="6165304"/>
            <a:ext cx="2623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OLPERS AS A CASE STUDY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17369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3212912"/>
            <a:ext cx="2542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OLPERS FIRST RAMZAAN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113989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8938"/>
            <a:ext cx="8352927" cy="251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614134"/>
            <a:ext cx="3068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Performance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xmlns="" val="372179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614134"/>
            <a:ext cx="3068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Performance</a:t>
            </a:r>
            <a:endParaRPr lang="en-GB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268760"/>
            <a:ext cx="692467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9662" y="4973985"/>
            <a:ext cx="69246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8905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614134"/>
            <a:ext cx="3068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Performance</a:t>
            </a:r>
            <a:endParaRPr lang="en-GB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063" y="1347788"/>
            <a:ext cx="7381875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980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614134"/>
            <a:ext cx="3068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Performance</a:t>
            </a:r>
            <a:endParaRPr lang="en-GB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76363"/>
            <a:ext cx="7920880" cy="46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141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3393" y="614134"/>
            <a:ext cx="2761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Perception</a:t>
            </a:r>
            <a:endParaRPr lang="en-GB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28900"/>
            <a:ext cx="8064896" cy="2672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5984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3393" y="118194"/>
            <a:ext cx="2761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Perception</a:t>
            </a:r>
            <a:endParaRPr lang="en-GB" sz="28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8483" y="627802"/>
            <a:ext cx="7182328" cy="5438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8486" y="6065919"/>
            <a:ext cx="71723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830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3393" y="614134"/>
            <a:ext cx="2761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Perception</a:t>
            </a:r>
            <a:endParaRPr lang="en-GB" sz="2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72047"/>
            <a:ext cx="8389199" cy="4769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3651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1954" y="614134"/>
            <a:ext cx="204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Inside</a:t>
            </a:r>
            <a:endParaRPr lang="en-GB" sz="28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51559"/>
            <a:ext cx="808313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307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1954" y="614134"/>
            <a:ext cx="204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Inside</a:t>
            </a:r>
            <a:endParaRPr lang="en-GB" sz="28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534275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330" y="3933056"/>
            <a:ext cx="75247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0092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1954" y="614134"/>
            <a:ext cx="204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Inside</a:t>
            </a:r>
            <a:endParaRPr lang="en-GB" sz="28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712" y="1556792"/>
            <a:ext cx="7648575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016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1954" y="614134"/>
            <a:ext cx="204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Inside</a:t>
            </a:r>
            <a:endParaRPr lang="en-GB" sz="28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870" y="1916832"/>
            <a:ext cx="8409596" cy="407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5151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3562" y="614134"/>
            <a:ext cx="248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Currency</a:t>
            </a:r>
            <a:endParaRPr lang="en-GB" sz="28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675" y="1647824"/>
            <a:ext cx="7486650" cy="422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310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3562" y="614134"/>
            <a:ext cx="248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Currency</a:t>
            </a:r>
            <a:endParaRPr lang="en-GB" sz="28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14513"/>
            <a:ext cx="8424935" cy="413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458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3562" y="614134"/>
            <a:ext cx="248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Brand Currency</a:t>
            </a:r>
            <a:endParaRPr lang="en-GB" sz="2800" b="1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776864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970" y="3573016"/>
            <a:ext cx="775346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209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57</Words>
  <Application>Microsoft Office PowerPoint</Application>
  <PresentationFormat>On-screen Show (4:3)</PresentationFormat>
  <Paragraphs>25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Brand Valuation Through Brand Passion Strategy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Valuation Through Brand Passion Strategy</dc:title>
  <dc:creator>ZEENAT JABBAR</dc:creator>
  <cp:lastModifiedBy>NTS</cp:lastModifiedBy>
  <cp:revision>9</cp:revision>
  <dcterms:created xsi:type="dcterms:W3CDTF">2013-05-31T18:24:16Z</dcterms:created>
  <dcterms:modified xsi:type="dcterms:W3CDTF">2013-06-01T07:06:35Z</dcterms:modified>
</cp:coreProperties>
</file>