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7" name="Picture 6" descr="17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CEE6FE9-8E60-4C17-985C-2DEE192A8697}" type="datetimeFigureOut">
              <a:rPr lang="en-US" smtClean="0"/>
              <a:t>5/29/2013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2FEDCBA-E47D-4971-B765-A45D10EF59F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7000" y="533400"/>
            <a:ext cx="4216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bg1"/>
                </a:solidFill>
                <a:latin typeface="AdamGorry-Lights" pitchFamily="34" charset="0"/>
              </a:rPr>
              <a:t>BRAND </a:t>
            </a:r>
            <a:r>
              <a:rPr lang="en-US" sz="2800" b="1" u="sng" dirty="0" smtClean="0">
                <a:solidFill>
                  <a:schemeClr val="bg1"/>
                </a:solidFill>
                <a:latin typeface="AdamGorry-Lights" pitchFamily="34" charset="0"/>
              </a:rPr>
              <a:t>REPORT CARD</a:t>
            </a:r>
            <a:endParaRPr lang="en-US" sz="2800" b="1" u="sng" dirty="0">
              <a:solidFill>
                <a:schemeClr val="bg1"/>
              </a:solidFill>
              <a:latin typeface="AdamGorry-Lights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3200" y="6102403"/>
            <a:ext cx="1705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err="1" smtClean="0">
                <a:solidFill>
                  <a:schemeClr val="bg1"/>
                </a:solidFill>
              </a:rPr>
              <a:t>Zeenat</a:t>
            </a:r>
            <a:r>
              <a:rPr lang="en-GB" b="1" u="sng" dirty="0" smtClean="0">
                <a:solidFill>
                  <a:schemeClr val="bg1"/>
                </a:solidFill>
              </a:rPr>
              <a:t> </a:t>
            </a:r>
            <a:r>
              <a:rPr lang="en-GB" b="1" u="sng" dirty="0" err="1" smtClean="0">
                <a:solidFill>
                  <a:schemeClr val="bg1"/>
                </a:solidFill>
              </a:rPr>
              <a:t>Jabbar</a:t>
            </a:r>
            <a:endParaRPr lang="en-GB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WORLD’S TOP TEN BRANDS SHARE THE COMMON TRAITS</a:t>
            </a: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133600"/>
            <a:ext cx="8610600" cy="4154984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Brand excels at delivering the benefits the customers truly desire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Btand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stays relevant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Pricing strategy is based on consumer’s perception of value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Brand is properly positioned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Brand is consistent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Brand portfolio &amp; hierarchy make sense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Brand makes use of  &amp; coordinates a full repertoire of marketing activities to build brand equity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 Brand managers understand what the brand means to consumers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9. Brand is given proper, sustainable support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10. Company manages sources of brand equity 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8047400" cy="6002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7798647" cy="589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8062913" cy="606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7915275" cy="594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90575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33400"/>
            <a:ext cx="7610475" cy="571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09600"/>
            <a:ext cx="7856071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510463" cy="5716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04800"/>
            <a:ext cx="8048625" cy="60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81785"/>
            <a:ext cx="8601075" cy="642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3884"/>
            <a:ext cx="4343400" cy="683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31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9" y="457200"/>
            <a:ext cx="78105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11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68" y="304800"/>
            <a:ext cx="7780613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11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94" y="304801"/>
            <a:ext cx="7653405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10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195095" cy="6580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0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7824300" cy="648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37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"/>
            <a:ext cx="8032185" cy="674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9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96" y="154181"/>
            <a:ext cx="7784204" cy="662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1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118764" cy="664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05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62" y="228600"/>
            <a:ext cx="7813477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67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2" y="533400"/>
            <a:ext cx="9013978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39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186</TotalTime>
  <Words>106</Words>
  <Application>Microsoft Office PowerPoint</Application>
  <PresentationFormat>On-screen Show (4:3)</PresentationFormat>
  <Paragraphs>13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Origin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Ch. M. Qaiser</dc:creator>
  <cp:lastModifiedBy>ZEENAT JABBAR</cp:lastModifiedBy>
  <cp:revision>30</cp:revision>
  <dcterms:created xsi:type="dcterms:W3CDTF">2009-06-02T04:40:21Z</dcterms:created>
  <dcterms:modified xsi:type="dcterms:W3CDTF">2013-05-29T18:09:08Z</dcterms:modified>
</cp:coreProperties>
</file>