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70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71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CD348-9E3F-4B57-A944-7B3501C89E02}" type="datetimeFigureOut">
              <a:rPr lang="en-US" smtClean="0"/>
              <a:pPr/>
              <a:t>5/17/2013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E1115-0CF7-423E-B23F-96E598CC6C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HRM?</a:t>
            </a:r>
          </a:p>
          <a:p>
            <a:r>
              <a:rPr lang="en-US" dirty="0" smtClean="0"/>
              <a:t>Why is HRM important for all managers?</a:t>
            </a:r>
          </a:p>
          <a:p>
            <a:r>
              <a:rPr lang="en-US" dirty="0" smtClean="0"/>
              <a:t>HRM and company performance</a:t>
            </a:r>
          </a:p>
          <a:p>
            <a:r>
              <a:rPr lang="en-US" dirty="0" smtClean="0"/>
              <a:t>Objectives of the HRM function</a:t>
            </a:r>
          </a:p>
          <a:p>
            <a:r>
              <a:rPr lang="en-US" dirty="0" smtClean="0"/>
              <a:t>Activities/Responsibilities of HRM</a:t>
            </a:r>
          </a:p>
          <a:p>
            <a:r>
              <a:rPr lang="en-US" dirty="0" smtClean="0"/>
              <a:t>Skills of HRM Professionals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Resource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The design of formal systems in an organization to ensure the effective and efficient use of human talent to accomplish the organizational and individual goals.</a:t>
            </a:r>
          </a:p>
          <a:p>
            <a:pPr>
              <a:buNone/>
            </a:pPr>
            <a:endParaRPr lang="en-US" sz="1600" dirty="0" smtClean="0"/>
          </a:p>
          <a:p>
            <a:pPr algn="ctr">
              <a:buNone/>
            </a:pPr>
            <a:r>
              <a:rPr lang="en-US" sz="2800" dirty="0" smtClean="0"/>
              <a:t>Or </a:t>
            </a:r>
          </a:p>
          <a:p>
            <a:pPr algn="ctr">
              <a:buNone/>
            </a:pPr>
            <a:endParaRPr lang="en-US" sz="2800" dirty="0" smtClean="0"/>
          </a:p>
          <a:p>
            <a:pPr marL="342900" lvl="1" indent="-342900">
              <a:buNone/>
            </a:pPr>
            <a:r>
              <a:rPr lang="en-US" dirty="0" smtClean="0"/>
              <a:t>	The policies, practices, and systems that influence employees’ behavior, attitudes, and performance to achieve organizational objectives.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HRM is</a:t>
            </a:r>
          </a:p>
          <a:p>
            <a:pPr lvl="1"/>
            <a:r>
              <a:rPr lang="en-US" dirty="0" smtClean="0"/>
              <a:t>Action oriented</a:t>
            </a:r>
          </a:p>
          <a:p>
            <a:pPr lvl="1"/>
            <a:r>
              <a:rPr lang="en-US" dirty="0" smtClean="0"/>
              <a:t>People oriented</a:t>
            </a:r>
          </a:p>
          <a:p>
            <a:pPr lvl="1"/>
            <a:r>
              <a:rPr lang="en-US" dirty="0" smtClean="0"/>
              <a:t>Future oriented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HRM is important for all managers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Managers need to avoid personnel mistakes</a:t>
            </a:r>
          </a:p>
          <a:p>
            <a:r>
              <a:rPr lang="en-US" dirty="0" smtClean="0"/>
              <a:t>All managers are involved in recruiting, interviewing, selecting, training, and appraising employees</a:t>
            </a:r>
          </a:p>
          <a:p>
            <a:r>
              <a:rPr lang="en-US" dirty="0" smtClean="0"/>
              <a:t>Managers may move from line to staff positions and vice versa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Human Resources and Company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HR as an expense or a source of value</a:t>
            </a:r>
          </a:p>
          <a:p>
            <a:r>
              <a:rPr lang="en-US" dirty="0" smtClean="0"/>
              <a:t>Human Capital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i="1" dirty="0" smtClean="0"/>
              <a:t>An organization’s employees described in terms of their training, experience, judgment, intelligence, relationships, and insight.</a:t>
            </a:r>
          </a:p>
          <a:p>
            <a:r>
              <a:rPr lang="en-US" dirty="0" smtClean="0"/>
              <a:t>Employees are not interchangeable or easily replaced parts of a system</a:t>
            </a:r>
          </a:p>
          <a:p>
            <a:r>
              <a:rPr lang="en-US" dirty="0" smtClean="0"/>
              <a:t>Who works for an organization and how those people 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5" descr="noe34255_0102.jpg"/>
          <p:cNvPicPr>
            <a:picLocks noChangeAspect="1"/>
          </p:cNvPicPr>
          <p:nvPr/>
        </p:nvPicPr>
        <p:blipFill>
          <a:blip r:embed="rId3" cstate="print">
            <a:lum bright="-4000"/>
          </a:blip>
          <a:stretch>
            <a:fillRect/>
          </a:stretch>
        </p:blipFill>
        <p:spPr>
          <a:xfrm>
            <a:off x="457200" y="1606550"/>
            <a:ext cx="8382000" cy="5022850"/>
          </a:xfrm>
          <a:prstGeom prst="rect">
            <a:avLst/>
          </a:prstGeom>
          <a:ln w="38100" cap="sq">
            <a:miter lim="800000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A ‘sustainable competitive advantage’ is necessary for an organization---</a:t>
            </a:r>
          </a:p>
          <a:p>
            <a:pPr>
              <a:buNone/>
            </a:pPr>
            <a:r>
              <a:rPr lang="en-US" dirty="0" smtClean="0"/>
              <a:t>HRM is critical because ‘human resources’ has certain unique qualities:</a:t>
            </a:r>
          </a:p>
          <a:p>
            <a:pPr lvl="1"/>
            <a:r>
              <a:rPr lang="en-US" dirty="0" smtClean="0"/>
              <a:t>Valuable</a:t>
            </a:r>
          </a:p>
          <a:p>
            <a:pPr lvl="1"/>
            <a:r>
              <a:rPr lang="en-US" dirty="0" smtClean="0"/>
              <a:t>Rare</a:t>
            </a:r>
          </a:p>
          <a:p>
            <a:pPr lvl="1"/>
            <a:r>
              <a:rPr lang="en-US" dirty="0" smtClean="0"/>
              <a:t>Cannot be imitated</a:t>
            </a:r>
          </a:p>
          <a:p>
            <a:pPr lvl="1"/>
            <a:r>
              <a:rPr lang="en-US" dirty="0" smtClean="0"/>
              <a:t>No good substitutes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Effective HRM may lead to ‘high performance work system’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i="1" dirty="0" smtClean="0"/>
              <a:t>An organization in which technology, organizational structure, people, and processes all work together to give an organization an advantage in the competitive environment.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the HRM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Helping the organization reach its goals</a:t>
            </a:r>
          </a:p>
          <a:p>
            <a:r>
              <a:rPr lang="en-US" dirty="0" smtClean="0"/>
              <a:t>Efficiently employing skills and abilities of the workforce</a:t>
            </a:r>
          </a:p>
          <a:p>
            <a:r>
              <a:rPr lang="en-US" dirty="0" smtClean="0"/>
              <a:t>Providing well-trained and well-motivated employees</a:t>
            </a:r>
          </a:p>
          <a:p>
            <a:r>
              <a:rPr lang="en-US" dirty="0" smtClean="0"/>
              <a:t>Increasing employees’ job satisfaction</a:t>
            </a:r>
          </a:p>
          <a:p>
            <a:r>
              <a:rPr lang="en-US" dirty="0" smtClean="0"/>
              <a:t>Achieving quality of work life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Communicating HRM policies to all employees</a:t>
            </a:r>
          </a:p>
          <a:p>
            <a:r>
              <a:rPr lang="en-US" dirty="0" smtClean="0"/>
              <a:t>Maintaining ethical policies and socially responsible behavior</a:t>
            </a:r>
          </a:p>
          <a:p>
            <a:r>
              <a:rPr lang="en-US" dirty="0" smtClean="0"/>
              <a:t>Managing change</a:t>
            </a:r>
          </a:p>
          <a:p>
            <a:r>
              <a:rPr lang="en-US" dirty="0" smtClean="0"/>
              <a:t>Managing increased urgency and faster cycle 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Activities/Responsibilities of 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Analysis and design of work</a:t>
            </a:r>
          </a:p>
          <a:p>
            <a:r>
              <a:rPr lang="en-US" dirty="0" smtClean="0"/>
              <a:t>Recruitment and selection</a:t>
            </a:r>
          </a:p>
          <a:p>
            <a:r>
              <a:rPr lang="en-US" dirty="0" smtClean="0"/>
              <a:t>Training and development</a:t>
            </a:r>
          </a:p>
          <a:p>
            <a:r>
              <a:rPr lang="en-US" dirty="0" smtClean="0"/>
              <a:t>Performance management</a:t>
            </a:r>
          </a:p>
          <a:p>
            <a:r>
              <a:rPr lang="en-US" dirty="0" smtClean="0"/>
              <a:t>Compensation and benefits</a:t>
            </a:r>
          </a:p>
          <a:p>
            <a:r>
              <a:rPr lang="en-US" dirty="0" smtClean="0"/>
              <a:t>Employee relations</a:t>
            </a:r>
          </a:p>
          <a:p>
            <a:r>
              <a:rPr lang="en-US" dirty="0" smtClean="0"/>
              <a:t>Personnel policies</a:t>
            </a:r>
          </a:p>
          <a:p>
            <a:r>
              <a:rPr lang="en-US" dirty="0" smtClean="0"/>
              <a:t>Compliance with laws</a:t>
            </a:r>
          </a:p>
          <a:p>
            <a:r>
              <a:rPr lang="en-US" dirty="0" smtClean="0"/>
              <a:t>Support for strategy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Roles of 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Administrative role of HRM</a:t>
            </a:r>
          </a:p>
          <a:p>
            <a:r>
              <a:rPr lang="en-US" dirty="0" smtClean="0"/>
              <a:t>Operational role of HRM</a:t>
            </a:r>
          </a:p>
          <a:p>
            <a:r>
              <a:rPr lang="en-US" dirty="0" smtClean="0"/>
              <a:t>Strategic role of HRM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Skills of HRM Professionals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relations skills</a:t>
            </a:r>
          </a:p>
          <a:p>
            <a:r>
              <a:rPr lang="en-US" dirty="0" smtClean="0"/>
              <a:t>Decision making skills</a:t>
            </a:r>
          </a:p>
          <a:p>
            <a:r>
              <a:rPr lang="en-US" dirty="0" smtClean="0"/>
              <a:t>Leadership skills</a:t>
            </a:r>
          </a:p>
          <a:p>
            <a:r>
              <a:rPr lang="en-US" dirty="0" smtClean="0"/>
              <a:t>Technical skills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</a:t>
            </a:r>
            <a:r>
              <a:rPr lang="en-US" dirty="0" smtClean="0"/>
              <a:t>Lecture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of HRM</a:t>
            </a:r>
          </a:p>
          <a:p>
            <a:r>
              <a:rPr lang="en-US" dirty="0" smtClean="0"/>
              <a:t>Importance of HRM</a:t>
            </a:r>
          </a:p>
          <a:p>
            <a:r>
              <a:rPr lang="en-US" dirty="0" smtClean="0"/>
              <a:t>HRM and company performance</a:t>
            </a:r>
          </a:p>
          <a:p>
            <a:r>
              <a:rPr lang="en-US" dirty="0" smtClean="0"/>
              <a:t>Objectives of HRM function</a:t>
            </a:r>
          </a:p>
          <a:p>
            <a:r>
              <a:rPr lang="en-US" dirty="0" smtClean="0"/>
              <a:t>Responsibilities of HRM</a:t>
            </a:r>
          </a:p>
          <a:p>
            <a:r>
              <a:rPr lang="en-US" dirty="0" smtClean="0"/>
              <a:t>Roles of HRM</a:t>
            </a:r>
          </a:p>
          <a:p>
            <a:r>
              <a:rPr lang="en-US" dirty="0" smtClean="0"/>
              <a:t>Skills of HRM professionals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294</Words>
  <Application>Microsoft Office PowerPoint</Application>
  <PresentationFormat>On-screen Show (4:3)</PresentationFormat>
  <Paragraphs>74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Advances in Human Resource Development and Management</vt:lpstr>
      <vt:lpstr>Lesson 1</vt:lpstr>
      <vt:lpstr>Human Resource Management</vt:lpstr>
      <vt:lpstr>Slide 4</vt:lpstr>
      <vt:lpstr>HRM is important for all managers</vt:lpstr>
      <vt:lpstr>Human Resources and Company Performance</vt:lpstr>
      <vt:lpstr>Slide 7</vt:lpstr>
      <vt:lpstr>Slide 8</vt:lpstr>
      <vt:lpstr>Slide 9</vt:lpstr>
      <vt:lpstr>Objectives of the HRM Function</vt:lpstr>
      <vt:lpstr>Slide 11</vt:lpstr>
      <vt:lpstr>Activities/Responsibilities of HRM</vt:lpstr>
      <vt:lpstr>Roles of HRM</vt:lpstr>
      <vt:lpstr>Skills of HRM Professionals</vt:lpstr>
      <vt:lpstr>Summary of Lecture 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34</cp:revision>
  <dcterms:created xsi:type="dcterms:W3CDTF">2013-05-16T12:19:29Z</dcterms:created>
  <dcterms:modified xsi:type="dcterms:W3CDTF">2013-05-17T13:42:37Z</dcterms:modified>
</cp:coreProperties>
</file>