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41134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01606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1539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10155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0801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4110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7025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38501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1956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2851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9061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37BF9-8A9F-4070-9222-0D6FAC73F6D2}" type="datetimeFigureOut">
              <a:rPr lang="en-GB" smtClean="0"/>
              <a:pPr/>
              <a:t>09/05/2013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EAF69-353A-440F-B0D8-076F9A77956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8605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RECAP LECTURE 7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7022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 LECTURE 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sz="5400" dirty="0" smtClean="0"/>
              <a:t>CAPITAL STRUCTURE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9862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 LECTURE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u="sng" dirty="0" smtClean="0"/>
              <a:t>SHARE FEATURES THAT AFFECT CAPITAL STRUCTURE</a:t>
            </a:r>
          </a:p>
          <a:p>
            <a:endParaRPr lang="en-GB" dirty="0"/>
          </a:p>
          <a:p>
            <a:r>
              <a:rPr lang="en-GB" dirty="0" smtClean="0"/>
              <a:t>WHAT ARE THEY?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23758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 LECTURE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OWNERSHIP RIGHTS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REPAYMENT REQUIREMENTS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CLAIM ON ASSETS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CLAIM ON PROFITS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38773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 LECTURE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ARE THE INTERNAL FACTORS THAT AFFECT CAPITAL STRUCTURE?</a:t>
            </a:r>
          </a:p>
          <a:p>
            <a:endParaRPr lang="en-GB" dirty="0"/>
          </a:p>
          <a:p>
            <a:r>
              <a:rPr lang="en-GB" dirty="0" smtClean="0"/>
              <a:t>WHAT ARE THE EXTERNAL FACTORS THAT AFFECT CAPITAL STRUCTURE?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2655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 REVIEW OF FINANCIAL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ACCOUNTING IS OFTEN SAID TO BE THE LANGUAGE OF BUSINESS.</a:t>
            </a:r>
          </a:p>
          <a:p>
            <a:r>
              <a:rPr lang="en-GB" dirty="0" smtClean="0"/>
              <a:t>IT IS USED IN BUSINESS WORLD TO DESCRIBE THE TRANSACTIONS ENTERED INTO BY ALL KINDS OF ORGANIZATIONS.</a:t>
            </a:r>
          </a:p>
          <a:p>
            <a:r>
              <a:rPr lang="en-GB" dirty="0" smtClean="0"/>
              <a:t>ACCOUNTING TERMS AND IDEAS ARE THEREFORE USED BY PEOPLE ASSOCIATED WITH BUSINESS, WHETHER THEY ARE MANAGERS, OWNERS, INVESTORS, BANKERS, LAWYERS OR ACCOUNTANTS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8952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FINANCIAL ACCOUNTING IS A SYSTEM OF KEEPING BUSINESS RECORDS SO AS TO EXPLAIN WHAT IS HAPPENING IN THE BUSINESS</a:t>
            </a:r>
          </a:p>
          <a:p>
            <a:r>
              <a:rPr lang="en-GB" dirty="0" smtClean="0"/>
              <a:t>IN THIS LECTURE WE WILL REVIEW THE BASIC PRINCIPLES AND STRUCTURE OF FINANVIAL ACCOUNTING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4529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FIELD OF ACCOUNTING CAN BE DIVIDED INTO FOUR MAJOR AREAS:</a:t>
            </a:r>
          </a:p>
          <a:p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FINANCIAL ACCOUNTING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MANAGEMENT / MANAGERIAL ACCOUNTING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COST ACCOUNTING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AUDITING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9525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</a:t>
            </a:r>
            <a:r>
              <a:rPr lang="en-GB" b="1" u="sng" dirty="0" smtClean="0"/>
              <a:t>FINANCIAL ACCOUNTING</a:t>
            </a:r>
          </a:p>
          <a:p>
            <a:endParaRPr lang="en-GB" dirty="0"/>
          </a:p>
          <a:p>
            <a:r>
              <a:rPr lang="en-GB" dirty="0" smtClean="0"/>
              <a:t>RECORDING TRANSACTIONS AND PREPARING REPORTS AND FINANCIAL STATEMENTS THAT CAN BE USED BY MANAGEMENT, OWNERS, CREDITORS, GOVERNMENT AGENCIES, AND OTHERS TO UNDERSTAND WHAT IS HAPPENING IN THE BUSINESS OR NON-PROFIT ORGANIZATION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29546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</a:t>
            </a:r>
            <a:r>
              <a:rPr lang="en-GB" b="1" u="sng" dirty="0" smtClean="0"/>
              <a:t>MANAGEMENT/MANAGERIAL ACCOUNTING</a:t>
            </a:r>
          </a:p>
          <a:p>
            <a:endParaRPr lang="en-GB" dirty="0"/>
          </a:p>
          <a:p>
            <a:r>
              <a:rPr lang="en-GB" dirty="0" smtClean="0"/>
              <a:t>ALSO CALLED BUDGETING, THIS INVOLVES PLANNING FOR THE FUTURE. ACCOUNTING DATA ARE PREPARED ON AN EXPECTED OR PRO FORMA BASIS, THAT IS THE FIRM IS FORECASTING BUSINESS ACTIVITY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69483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</a:t>
            </a:r>
            <a:r>
              <a:rPr lang="en-GB" b="1" u="sng" dirty="0" smtClean="0"/>
              <a:t>COST ACCOUNTING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THIS AREA COVERS TECHNIQUES FOR DETERMINING THE COSTS OF A BUSINEE AND DEVELOPING METHODS FOR CONTROLLING THOSE COSTS. </a:t>
            </a:r>
          </a:p>
          <a:p>
            <a:endParaRPr lang="en-GB" dirty="0" smtClean="0"/>
          </a:p>
          <a:p>
            <a:r>
              <a:rPr lang="en-GB" dirty="0" smtClean="0"/>
              <a:t>PARTICULAR ATTENTION IS GIVEN TO COMPUTING THE COST OF AN INDIVIDUAL PRODUCT OR SERVICE IN SITUATIONS WHERE THOUSANDS OF SUCH PRODUCTS OR SERVICES ARE SOLD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6024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      </a:t>
            </a:r>
            <a:r>
              <a:rPr lang="en-GB" b="1" u="sng" dirty="0" smtClean="0"/>
              <a:t>COST ACCOUNTING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EXAMPLE: TOYOTA MOTOR COMPANY WANTS TO MANUFACTURE A NEW CAR, IT MUST INCUR LARGE CAPITAL COSTS IN ADVANCE, TRAIN THOUSANDS OF WORKERS ON A NEW ASSEMBLY LINE, STOCK MILLIONS OF COMPONENTS AND PARTS AND FINALLY BEGIN PRODUCTION.</a:t>
            </a:r>
          </a:p>
          <a:p>
            <a:endParaRPr lang="en-GB" dirty="0" smtClean="0"/>
          </a:p>
          <a:p>
            <a:r>
              <a:rPr lang="en-GB" dirty="0" smtClean="0"/>
              <a:t>WHAT DOES IT COST TO PRODUCE THE FIRST CAR? </a:t>
            </a:r>
          </a:p>
          <a:p>
            <a:r>
              <a:rPr lang="en-GB" dirty="0" smtClean="0"/>
              <a:t>THESE QUESTIONS ARE ANSWERED IN THE AREA OF COST ACCOUNTING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6741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</a:t>
            </a:r>
            <a:r>
              <a:rPr lang="en-GB" b="1" u="sng" dirty="0" smtClean="0"/>
              <a:t>AUDITING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AN AUDIT MAY BE DEFINED AS AN EXAMINATION OF ACCOUNTING OR FINANCIAL RECORDS TO DETERMINE WHETHER A COMPANY, BANK OR OTHER ORGANIZATION IS MEETING CERTAIN RULES OR STANDARDS.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r>
              <a:rPr lang="en-GB" dirty="0" smtClean="0"/>
              <a:t>AUDITING IS THE FIELD THAT DEVELOPS STANDARDS FOR AUDITS AND PROVIDES THE PEOPLE TO CONDUCT AUDITS.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6797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</a:t>
            </a:r>
            <a:r>
              <a:rPr lang="en-GB" b="1" u="sng" dirty="0" smtClean="0"/>
              <a:t>AUDITING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INERNAL AUDITOR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EXTERNAL AUDITOR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73657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</a:t>
            </a:r>
            <a:r>
              <a:rPr lang="en-GB" b="1" u="sng" dirty="0" smtClean="0"/>
              <a:t>INTERNAL AUDITOR </a:t>
            </a:r>
          </a:p>
          <a:p>
            <a:endParaRPr lang="en-GB" dirty="0"/>
          </a:p>
          <a:p>
            <a:r>
              <a:rPr lang="en-GB" dirty="0" smtClean="0"/>
              <a:t>AN AUDITOR MAY WORK FOR A COMPANY AND CONDUCT AN INTERNAL AUDIT, ENSURING THAT ESTABLISHED ACCOUNTING PROCEDURES AND MANAGEMENT INSTRUCTIONS ARE BEING FOLLOWED THROUGHT A COMPANY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62012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</a:t>
            </a:r>
            <a:r>
              <a:rPr lang="en-GB" b="1" u="sng" dirty="0" smtClean="0"/>
              <a:t>EXTERNAL AUDITORS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AN AUDITOR MAY WORK FOR AN OUTSIDE ACCOUNTING FIRM AND CONDUCT AN EXTERNAL AUDIT TO VERIFY ACCOUNTING AND FINANCIAL RECORDS TO CREDITORS, STOCKHOLDERS OR THE GOVERNMENT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4369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 smtClean="0"/>
              <a:t>GENERALLY ACCEPTED ACCOUNTING PRINCIPLES </a:t>
            </a:r>
            <a:r>
              <a:rPr lang="en-GB" b="1" u="sng" dirty="0"/>
              <a:t> </a:t>
            </a:r>
            <a:r>
              <a:rPr lang="en-GB" b="1" u="sng" dirty="0" smtClean="0"/>
              <a:t> GAAP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WHAT IS GAAP?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94317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</a:t>
            </a:r>
            <a:r>
              <a:rPr lang="en-GB" b="1" u="sng" dirty="0" smtClean="0"/>
              <a:t>GAAP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IS THE OVERALL BODY OF REGULATION ESTABLISHING HOW CAMPANY ACCOUNTS MUST BE PREPARED IN THE UK. THIS INCLUDES NOT ONLY ACCOUNTING STANDARDS BUT ALSO UK COMPANY LAW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25194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   </a:t>
            </a:r>
            <a:r>
              <a:rPr lang="en-GB" b="1" u="sng" dirty="0" smtClean="0"/>
              <a:t>GAAP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A PRINCIPLE IS A FUNDAMENTAL LAW OR RULE UPON WHICH OTHER RULES AND PRACTICES ARE FORMED.</a:t>
            </a:r>
          </a:p>
          <a:p>
            <a:endParaRPr lang="en-GB" dirty="0" smtClean="0"/>
          </a:p>
          <a:p>
            <a:r>
              <a:rPr lang="en-GB" dirty="0" smtClean="0"/>
              <a:t>OVER THE YEARS, THE PROFESSION OF ACCOUNTING HAS DEVELOPED A NUMBER OF GAAP THAT MUST BE FOLLOWED IN RECORDING,TRANSACTIONS AND PREPARING FINANCIAL STATEMENTS.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81782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 </a:t>
            </a:r>
            <a:r>
              <a:rPr lang="en-GB" b="1" u="sng" dirty="0" smtClean="0"/>
              <a:t>GAAP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THESE PRINCIPLES HAVE BEEN ACCEPTED BY PROFESSIONAL GROUPS SUCH AS AMERCIAN INSTITUTE OF CERTIFIED PUBLIC ACCOUNTANTS (AICPA), ASSOCIATION OF CHARTERED CERTIFIED ACCOUNTANTS (ACCA)</a:t>
            </a:r>
          </a:p>
          <a:p>
            <a:endParaRPr lang="en-GB" dirty="0" smtClean="0"/>
          </a:p>
          <a:p>
            <a:r>
              <a:rPr lang="en-GB" dirty="0" smtClean="0"/>
              <a:t>INSTITUTE OF CHARTERED ACCOUNTANTS ENGLAND &amp; WALES (ICAEW), INSTITUTE OF CHARTERED ACCOUNTANTS PAKISTAN (ICAP)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19866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 REVIEW OF FINANCIAL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OF THE MOST IMPORTANT OF THE GENERALLY ACCEPTED ACCOUNTING PRINCIPLES FOLLOW: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BUSINESS ENTITY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GOING CONCERM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CONSISTENCY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MATERIALITY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PRUDENCE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4611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698</Words>
  <Application>Microsoft Office PowerPoint</Application>
  <PresentationFormat>On-screen Show (4:3)</PresentationFormat>
  <Paragraphs>103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RECAP LECTURE 7</vt:lpstr>
      <vt:lpstr>RECAP LECTURE 7</vt:lpstr>
      <vt:lpstr>RECAP LECTURE 7</vt:lpstr>
      <vt:lpstr>RECAP LECTURE 7</vt:lpstr>
      <vt:lpstr>RECAP LECTURE 7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  <vt:lpstr>A REVIEW OF FINANCIAL ACCOUNTING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RECAP LECTURE 7</dc:title>
  <dc:creator>MyUserName</dc:creator>
  <cp:lastModifiedBy>NTS</cp:lastModifiedBy>
  <cp:revision>15</cp:revision>
  <dcterms:created xsi:type="dcterms:W3CDTF">2013-05-09T04:00:08Z</dcterms:created>
  <dcterms:modified xsi:type="dcterms:W3CDTF">2013-05-09T10:18:49Z</dcterms:modified>
</cp:coreProperties>
</file>