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57" r:id="rId5"/>
    <p:sldId id="287" r:id="rId6"/>
    <p:sldId id="259" r:id="rId7"/>
    <p:sldId id="261" r:id="rId8"/>
    <p:sldId id="262" r:id="rId9"/>
    <p:sldId id="263" r:id="rId10"/>
    <p:sldId id="264" r:id="rId11"/>
    <p:sldId id="266" r:id="rId12"/>
    <p:sldId id="267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6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8608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107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4664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8170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982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8534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284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62175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6330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495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226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AD2CF-F53B-4527-96B5-96C3FB4C6894}" type="datetimeFigureOut">
              <a:rPr lang="en-GB" smtClean="0"/>
              <a:pPr/>
              <a:t>01/05/2013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62749-4D63-4146-8849-0C511CC374C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84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RECAPE LAST LECTURE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ECONOMIC ENVIRONMENT FOR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328272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/>
              <a:t>ECONOMIC ENVIRONMENT FOR BUSINESS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MICROECONOMICS POLICIES?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MACROECONOMICS ?</a:t>
            </a:r>
          </a:p>
          <a:p>
            <a:endParaRPr lang="en-GB" dirty="0"/>
          </a:p>
          <a:p>
            <a:r>
              <a:rPr lang="en-GB" dirty="0" smtClean="0"/>
              <a:t>HOW MACROECONOMICS POLICIES EFFECT ON ORGANISATION’S ID, FD AND DD?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3883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/>
              <a:t>ECONOMIC ENVIRONMENT FOR BUSINESS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ID:    ECONOMIC POLICY</a:t>
            </a:r>
          </a:p>
          <a:p>
            <a:endParaRPr lang="en-GB" dirty="0"/>
          </a:p>
          <a:p>
            <a:r>
              <a:rPr lang="en-GB" dirty="0" smtClean="0"/>
              <a:t>FD: </a:t>
            </a:r>
            <a:r>
              <a:rPr lang="en-GB" dirty="0"/>
              <a:t> </a:t>
            </a:r>
            <a:r>
              <a:rPr lang="en-GB" dirty="0" smtClean="0"/>
              <a:t> MONETARY </a:t>
            </a:r>
            <a:r>
              <a:rPr lang="en-GB" dirty="0"/>
              <a:t>POLICY               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DD:  FISCAL </a:t>
            </a:r>
            <a:r>
              <a:rPr lang="en-GB" dirty="0"/>
              <a:t>POLICY </a:t>
            </a:r>
          </a:p>
        </p:txBody>
      </p:sp>
    </p:spTree>
    <p:extLst>
      <p:ext uri="{BB962C8B-B14F-4D97-AF65-F5344CB8AC3E}">
        <p14:creationId xmlns:p14="http://schemas.microsoft.com/office/powerpoint/2010/main" xmlns="" val="386682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POSITIONS OF FINANCE DEPARTMENT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TITLES OR POSITIONS OF THE MANAGEMENT OF THE FINANCE DEPARTMENT IN THE ORGANISATION</a:t>
            </a:r>
          </a:p>
          <a:p>
            <a:endParaRPr lang="en-GB" dirty="0"/>
          </a:p>
          <a:p>
            <a:r>
              <a:rPr lang="en-GB" dirty="0" smtClean="0"/>
              <a:t>IMPORTANCE?</a:t>
            </a:r>
          </a:p>
          <a:p>
            <a:r>
              <a:rPr lang="en-GB" dirty="0" smtClean="0"/>
              <a:t>WHY YOU SHOULD KNOW THIS?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877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INFORMWHAT </a:t>
            </a:r>
            <a:r>
              <a:rPr lang="en-GB" dirty="0"/>
              <a:t>IS FINANCIAL INFORMATION?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/>
              <a:t>WHAT IS NON- FINANCIAL ATION?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6309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VICE PRESIDENT FINANCE / FINANCE DIRECTOR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CHIEF FINANCIAL OFFICER - CFO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FINANCIAL CONTROLLER / FINANCE MANAGER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TREASURER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FINANCIAL ACCOUNTANT/ MANAGEMENT ACCOUNTANT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FINANCIAL ANALYST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BUSINESS ANALYST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0602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8. HEAD OF CREDIT CONTROL SECTION OR 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SUPERVISOR OF ACCOUNTS PAYABLE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9. HEAD OF ACCOUNTS RECEIVEABLE /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SUPERVISOR OF ACCOUNTS RECEIVABLE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10. ACCOUNTS ASSISTANT / FINANCE ASSISTANT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11. ACCOUNTS CLARK / DATA ENTRY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6329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ACCOUNTS CLARK / DATA ENTRY OFFICER?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/>
              <a:t>ACCOUNTS ASSISTANT / FINANCE ASSISTANT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7408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HEAD / SUPERVISOR </a:t>
            </a:r>
            <a:r>
              <a:rPr lang="en-GB" dirty="0"/>
              <a:t>OF ACCOUNTS </a:t>
            </a:r>
            <a:r>
              <a:rPr lang="en-GB" dirty="0" smtClean="0"/>
              <a:t>RECEIVEABLE?</a:t>
            </a:r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HEAD / SUPERVISOR </a:t>
            </a:r>
            <a:r>
              <a:rPr lang="en-GB" dirty="0"/>
              <a:t>OF ACCOUNTS </a:t>
            </a:r>
            <a:r>
              <a:rPr lang="en-GB" dirty="0" smtClean="0"/>
              <a:t>RECEIVABLE?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9530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FINANCIAL ANALYST?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BUSINESS </a:t>
            </a:r>
            <a:r>
              <a:rPr lang="en-GB" dirty="0" smtClean="0"/>
              <a:t>ANALYST?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744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FINANCIAL ACCOUNTANT?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 </a:t>
            </a:r>
            <a:r>
              <a:rPr lang="en-GB" dirty="0"/>
              <a:t>MANAGEMENT </a:t>
            </a:r>
            <a:r>
              <a:rPr lang="en-GB" dirty="0" smtClean="0"/>
              <a:t>ACCOUNTANT?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TREASURER?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946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POSITIONS OF FINANCE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VICE </a:t>
            </a:r>
            <a:r>
              <a:rPr lang="en-GB" dirty="0"/>
              <a:t>PRESIDENT FINANCE / FINANCE </a:t>
            </a:r>
            <a:r>
              <a:rPr lang="en-GB" dirty="0" smtClean="0"/>
              <a:t>DIRECTOR?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CHIEF FINANCIAL OFFICER </a:t>
            </a:r>
            <a:r>
              <a:rPr lang="en-GB" dirty="0" smtClean="0"/>
              <a:t>– CFO?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3</a:t>
            </a:r>
            <a:r>
              <a:rPr lang="en-GB" dirty="0" smtClean="0"/>
              <a:t>. FINANCIAL </a:t>
            </a:r>
            <a:r>
              <a:rPr lang="en-GB" dirty="0"/>
              <a:t>CONTROLLER / FINANCE </a:t>
            </a:r>
            <a:r>
              <a:rPr lang="en-GB" dirty="0" smtClean="0"/>
              <a:t>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MANAGER?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177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FINANCIAL </a:t>
            </a:r>
            <a:r>
              <a:rPr lang="en-GB" dirty="0"/>
              <a:t>SECURITIES AN MARKETS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IS FINANCIAL SECURITY MEAN?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4450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FINANCIAL </a:t>
            </a:r>
            <a:r>
              <a:rPr lang="en-GB" dirty="0"/>
              <a:t>SECURITIES AN MARKETS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FINANCIAL SECURITY IS A LEGAL INSTRUMENT THAT REPRESENTS EITHER AN OWNERSHIP OR A CREDITOR CLAIM ON A COMPANY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139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FINANCIAL </a:t>
            </a:r>
            <a:r>
              <a:rPr lang="en-GB" dirty="0"/>
              <a:t>SECURITIES AN MARKETS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BASIC KIND OF SECURITIES ARE OF  CONCERN TO THE FINANCIAL MANAGER</a:t>
            </a:r>
          </a:p>
          <a:p>
            <a:endParaRPr lang="en-GB" dirty="0"/>
          </a:p>
          <a:p>
            <a:r>
              <a:rPr lang="en-GB" dirty="0" smtClean="0"/>
              <a:t>DEBT SECURITY</a:t>
            </a:r>
          </a:p>
          <a:p>
            <a:endParaRPr lang="en-GB" dirty="0"/>
          </a:p>
          <a:p>
            <a:r>
              <a:rPr lang="en-GB" dirty="0" smtClean="0"/>
              <a:t>EQUITY SECURITY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062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FINANCIAL </a:t>
            </a:r>
            <a:r>
              <a:rPr lang="en-GB" dirty="0"/>
              <a:t>SECURITIES AN MARKETS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             </a:t>
            </a:r>
            <a:r>
              <a:rPr lang="en-GB" b="1" u="sng" dirty="0" smtClean="0"/>
              <a:t>WHAT IS DEBT SECURITY?</a:t>
            </a:r>
          </a:p>
          <a:p>
            <a:endParaRPr lang="en-GB" dirty="0"/>
          </a:p>
          <a:p>
            <a:r>
              <a:rPr lang="en-GB" dirty="0" smtClean="0"/>
              <a:t>A DEBT SECURITY ARISES WHEN A FIRM BORROWS MONEY. </a:t>
            </a:r>
          </a:p>
          <a:p>
            <a:endParaRPr lang="en-GB" dirty="0" smtClean="0"/>
          </a:p>
          <a:p>
            <a:r>
              <a:rPr lang="en-GB" dirty="0" smtClean="0"/>
              <a:t>THE FIRM INCURS A LIABILITY TO REPAY THE AMOUNT OF MONEY BORROWED AT SOME FUTURE MATURITY 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6323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FINANCIAL </a:t>
            </a:r>
            <a:r>
              <a:rPr lang="en-GB" dirty="0"/>
              <a:t>SECURITIES AN MARKETS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             </a:t>
            </a:r>
            <a:r>
              <a:rPr lang="en-GB" b="1" u="sng" dirty="0" smtClean="0"/>
              <a:t>WHAT IS EQUITY SECURITY?</a:t>
            </a:r>
          </a:p>
          <a:p>
            <a:endParaRPr lang="en-GB" dirty="0"/>
          </a:p>
          <a:p>
            <a:r>
              <a:rPr lang="en-GB" dirty="0" smtClean="0"/>
              <a:t>AN EQUITY SECURITY REPRESENTS OWNERSHIP IN THE FIRM.</a:t>
            </a:r>
          </a:p>
          <a:p>
            <a:endParaRPr lang="en-GB" dirty="0" smtClean="0"/>
          </a:p>
          <a:p>
            <a:r>
              <a:rPr lang="en-GB" dirty="0" smtClean="0"/>
              <a:t>PEOPLE PURCHASE EQUITY SECURITIES ARE ENTITLED TO RIGHTS AND CONDITONS THAT ARE DIFFERENT FROM THOSE OF THE FIRM’S CREDITORS.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309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</a:t>
            </a:r>
            <a:r>
              <a:rPr lang="en-GB" b="1" u="sng" dirty="0" smtClean="0"/>
              <a:t>FORMS OF BUSINESS ORGANISATION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THE KINDS OF SECURITIES USED IN A BUSINESS DEBPEND TO A LARGE DEGREE ON THE FORMS OF ORGANISATION SELECTED BY THE OWNERS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5349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IN THE USA, THERE ARE THREE BASIC FORMS OF BUSINESS ORGANISATION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SOLE PROPRIETORSHIP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PARTNERSHIP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THE CORPORATION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9668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</a:t>
            </a:r>
            <a:r>
              <a:rPr lang="en-GB" b="1" u="sng" dirty="0" smtClean="0"/>
              <a:t>SOLE PROPRIETORSHIP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A FIRM OWNED BY A SINGLE PERSONS WHO HOLDS THE OWNERSHIP RIGHTS TO ALL THE ASSETS AND WHO IS RESPONSIBLE FOR ALL THE FIRM’S DEBTS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133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</a:t>
            </a:r>
            <a:r>
              <a:rPr lang="en-GB" b="1" u="sng" dirty="0"/>
              <a:t>SOLE PROPRIETORSHIP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IT IS THE EASIEST BUSINESS FORM TO ESTABLISH</a:t>
            </a:r>
          </a:p>
          <a:p>
            <a:endParaRPr lang="en-GB" dirty="0"/>
          </a:p>
          <a:p>
            <a:r>
              <a:rPr lang="en-GB" dirty="0" smtClean="0"/>
              <a:t>IT IS THE MOST COMMON FORM OF BUSINESS ORGANISATION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101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</a:t>
            </a:r>
            <a:r>
              <a:rPr lang="en-GB" b="1" u="sng" dirty="0" smtClean="0"/>
              <a:t>PARTNERSHIP</a:t>
            </a:r>
          </a:p>
          <a:p>
            <a:endParaRPr lang="en-GB" dirty="0"/>
          </a:p>
          <a:p>
            <a:r>
              <a:rPr lang="en-GB" dirty="0" smtClean="0"/>
              <a:t>A PARTNERSHIP IS A BUSINESS ACTIVITY CARRIED ON BY TWO OR MORE PERSONS WHO INTEND TO SHARE THE RESULTING PROFITS OR LOSSES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4622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TWO TYPES OF PARTNERSHIP SHOULD BE NOTED: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GENERAL PARTNERSHIP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LIMITED PARTNERSHIP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70495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</a:t>
            </a:r>
            <a:r>
              <a:rPr lang="en-GB" b="1" u="sng" dirty="0" smtClean="0"/>
              <a:t>GENERAL PARTNERSHIP</a:t>
            </a:r>
          </a:p>
          <a:p>
            <a:endParaRPr lang="en-GB" dirty="0"/>
          </a:p>
          <a:p>
            <a:r>
              <a:rPr lang="en-GB" dirty="0" smtClean="0"/>
              <a:t>UNDER THIS AGREEMENT, ALL PARTNERS ARE LIABLE FOR THE DEBTS OF THE BUSINESS.</a:t>
            </a:r>
          </a:p>
          <a:p>
            <a:endParaRPr lang="en-GB" dirty="0"/>
          </a:p>
          <a:p>
            <a:r>
              <a:rPr lang="en-GB" dirty="0" smtClean="0"/>
              <a:t>THIS IS THE MOST COMMON FORM OF PARTNERSHIP AGREEMENT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6000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</a:t>
            </a:r>
            <a:r>
              <a:rPr lang="en-GB" b="1" u="sng" dirty="0" smtClean="0"/>
              <a:t>LIMITED PARTNERSHIP</a:t>
            </a:r>
          </a:p>
          <a:p>
            <a:endParaRPr lang="en-GB" dirty="0"/>
          </a:p>
          <a:p>
            <a:r>
              <a:rPr lang="en-GB" dirty="0" smtClean="0"/>
              <a:t>UNDER THIS AGREEMENT, A PARTNERSHIP HAS ONE OR MORE GENERAL PARTNERS. OTHER INDIVIDUALS MAY BE DESIGNATED A LIMITED PARTNERS, WHOSE LIABILITY IS LIMITED TO THE AMOUNT STIPULATED IN THE AGREEMENT.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3913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</a:t>
            </a:r>
            <a:r>
              <a:rPr lang="en-GB" b="1" u="sng" dirty="0" smtClean="0"/>
              <a:t>LIMITED </a:t>
            </a:r>
            <a:r>
              <a:rPr lang="en-GB" b="1" u="sng" dirty="0"/>
              <a:t>PARTNERSHIP</a:t>
            </a:r>
            <a:endParaRPr lang="en-GB" b="1" u="sng" dirty="0" smtClean="0"/>
          </a:p>
          <a:p>
            <a:endParaRPr lang="en-GB" dirty="0" smtClean="0"/>
          </a:p>
          <a:p>
            <a:r>
              <a:rPr lang="en-GB" dirty="0" smtClean="0"/>
              <a:t>THE LIMITED PARTNER NORMALLY DOES NOT SHARE IN THE MANAGEMENT OF THE BUSINESS BUT SHARE IN THE PROFITS TO THE EXTENT SPECIFIED IN THE AGREEMENT,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0902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</a:t>
            </a:r>
            <a:r>
              <a:rPr lang="en-GB" b="1" u="sng" dirty="0" smtClean="0"/>
              <a:t>CORPORATION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A CORPORATION IS A LEGAL ENTITY CREATED UNDER THE LAW AND EMPOWERED TO OWN ASSETS, TO INCUR LIABILITIES, AND TO ENGAGE IN BUSINESS OPERATIONS.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473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FINANCIAL SECURITIES AN MARKETS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SEVERAL CHARACTERISTICS OF THE CORPORATION FORM ARE IMPORTANT: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IS FORMED UNDER THE LAWS OF A SPECFIC STATE / COUNTRY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EXISTS APART FROM ITS OWNERS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IT IS ADVANTAGEOUS OF LARGE BUSINESS 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LIMITED LIABILITY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PERPETUAL EXISTENCE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ESAE OF TRANFERRING OWNERSHIP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0355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688</Words>
  <Application>Microsoft Office PowerPoint</Application>
  <PresentationFormat>On-screen Show (4:3)</PresentationFormat>
  <Paragraphs>169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RECAPE LAST LECTURE</vt:lpstr>
      <vt:lpstr>ECONOMIC ENVIRONMENT FOR BUSINESS </vt:lpstr>
      <vt:lpstr>ECONOMIC ENVIRONMENT FOR BUSINESS </vt:lpstr>
      <vt:lpstr>POSITIONS OF FINANCE DEPARTMENT</vt:lpstr>
      <vt:lpstr>POSITIONS OF FINANCE DEPARTMENT</vt:lpstr>
      <vt:lpstr>POSITIONS OF FINANCE DEPARTMENT</vt:lpstr>
      <vt:lpstr>POSITIONS OF FINANCE DEPARTMENT</vt:lpstr>
      <vt:lpstr>POSITIONS OF FINANCE DEPARTMENT</vt:lpstr>
      <vt:lpstr>POSITIONS OF FINANCE DEPARTMENT</vt:lpstr>
      <vt:lpstr>POSITIONS OF FINANCE DEPARTMENT</vt:lpstr>
      <vt:lpstr>POSITIONS OF FINANCE DEPARTMENT</vt:lpstr>
      <vt:lpstr>POSITIONS OF FINANCE DEPARTMENT</vt:lpstr>
      <vt:lpstr> FINANCIAL SECURITIES AN MARKETS </vt:lpstr>
      <vt:lpstr> FINANCIAL SECURITIES AN MARKETS </vt:lpstr>
      <vt:lpstr> FINANCIAL SECURITIES AN MARKETS </vt:lpstr>
      <vt:lpstr> FINANCIAL SECURITIES AN MARKETS </vt:lpstr>
      <vt:lpstr> FINANCIAL SECURITIES AN MARKETS 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  <vt:lpstr>FINANCIAL SECURITIES AN MARKETS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vcomsats</cp:lastModifiedBy>
  <cp:revision>10</cp:revision>
  <dcterms:created xsi:type="dcterms:W3CDTF">2013-04-29T06:20:41Z</dcterms:created>
  <dcterms:modified xsi:type="dcterms:W3CDTF">2013-05-01T13:20:38Z</dcterms:modified>
</cp:coreProperties>
</file>