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84" r:id="rId22"/>
    <p:sldId id="285" r:id="rId23"/>
    <p:sldId id="286" r:id="rId24"/>
    <p:sldId id="287" r:id="rId25"/>
    <p:sldId id="283" r:id="rId26"/>
    <p:sldId id="277" r:id="rId27"/>
    <p:sldId id="279" r:id="rId28"/>
    <p:sldId id="280" r:id="rId29"/>
    <p:sldId id="281" r:id="rId30"/>
    <p:sldId id="282" r:id="rId31"/>
    <p:sldId id="278" r:id="rId32"/>
    <p:sldId id="28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C206DA-4870-4453-8DEC-8C7F9459C23A}"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E778FBD3-AFD9-4900-9E38-375F14028A9C}">
      <dgm:prSet phldrT="[Text]" custT="1"/>
      <dgm:spPr/>
      <dgm:t>
        <a:bodyPr/>
        <a:lstStyle/>
        <a:p>
          <a:r>
            <a:rPr lang="en-US" sz="4000" dirty="0" smtClean="0">
              <a:solidFill>
                <a:schemeClr val="accent4">
                  <a:lumMod val="50000"/>
                </a:schemeClr>
              </a:solidFill>
              <a:latin typeface="Times New Roman" pitchFamily="18" charset="0"/>
              <a:cs typeface="Times New Roman" pitchFamily="18" charset="0"/>
            </a:rPr>
            <a:t>Types</a:t>
          </a:r>
          <a:r>
            <a:rPr lang="en-US" sz="3900" dirty="0" smtClean="0">
              <a:solidFill>
                <a:schemeClr val="accent6">
                  <a:lumMod val="50000"/>
                </a:schemeClr>
              </a:solidFill>
            </a:rPr>
            <a:t> </a:t>
          </a:r>
          <a:endParaRPr lang="en-US" sz="3900" dirty="0">
            <a:solidFill>
              <a:schemeClr val="accent6">
                <a:lumMod val="50000"/>
              </a:schemeClr>
            </a:solidFill>
          </a:endParaRPr>
        </a:p>
      </dgm:t>
    </dgm:pt>
    <dgm:pt modelId="{63A7102B-2DAD-4992-A23D-65D8EA4FF616}" type="parTrans" cxnId="{EF011D48-BBCA-450B-91B4-C39D3856B06D}">
      <dgm:prSet/>
      <dgm:spPr/>
      <dgm:t>
        <a:bodyPr/>
        <a:lstStyle/>
        <a:p>
          <a:endParaRPr lang="en-US"/>
        </a:p>
      </dgm:t>
    </dgm:pt>
    <dgm:pt modelId="{C45D0FBB-23D7-44B4-8E25-798911DCFAF6}" type="sibTrans" cxnId="{EF011D48-BBCA-450B-91B4-C39D3856B06D}">
      <dgm:prSet/>
      <dgm:spPr/>
      <dgm:t>
        <a:bodyPr/>
        <a:lstStyle/>
        <a:p>
          <a:endParaRPr lang="en-US"/>
        </a:p>
      </dgm:t>
    </dgm:pt>
    <dgm:pt modelId="{E41D31FD-983F-48DC-A9AB-FA47FDCA591A}">
      <dgm:prSet phldrT="[Text]" custT="1"/>
      <dgm:spPr/>
      <dgm:t>
        <a:bodyPr/>
        <a:lstStyle/>
        <a:p>
          <a:r>
            <a:rPr lang="en-US" sz="4000" dirty="0" smtClean="0">
              <a:solidFill>
                <a:schemeClr val="accent4">
                  <a:lumMod val="50000"/>
                </a:schemeClr>
              </a:solidFill>
              <a:latin typeface="Times New Roman" pitchFamily="18" charset="0"/>
              <a:cs typeface="Times New Roman" pitchFamily="18" charset="0"/>
            </a:rPr>
            <a:t>Type 1</a:t>
          </a:r>
          <a:endParaRPr lang="en-US" sz="4000" dirty="0">
            <a:solidFill>
              <a:schemeClr val="accent4">
                <a:lumMod val="50000"/>
              </a:schemeClr>
            </a:solidFill>
            <a:latin typeface="Times New Roman" pitchFamily="18" charset="0"/>
            <a:cs typeface="Times New Roman" pitchFamily="18" charset="0"/>
          </a:endParaRPr>
        </a:p>
      </dgm:t>
    </dgm:pt>
    <dgm:pt modelId="{081AFD7A-0F74-468F-BC0F-F1C86C357D78}" type="parTrans" cxnId="{E267C2EE-63DE-4AB2-8A7C-FCC3275F9041}">
      <dgm:prSet/>
      <dgm:spPr/>
      <dgm:t>
        <a:bodyPr/>
        <a:lstStyle/>
        <a:p>
          <a:endParaRPr lang="en-US"/>
        </a:p>
      </dgm:t>
    </dgm:pt>
    <dgm:pt modelId="{8CA7FC54-8E8E-463A-9C0F-9FF189461A37}" type="sibTrans" cxnId="{E267C2EE-63DE-4AB2-8A7C-FCC3275F9041}">
      <dgm:prSet/>
      <dgm:spPr/>
      <dgm:t>
        <a:bodyPr/>
        <a:lstStyle/>
        <a:p>
          <a:endParaRPr lang="en-US"/>
        </a:p>
      </dgm:t>
    </dgm:pt>
    <dgm:pt modelId="{8F050274-43C3-46D5-A4F8-1E94B5DDACAB}">
      <dgm:prSet phldrT="[Text]" custT="1"/>
      <dgm:spPr/>
      <dgm:t>
        <a:bodyPr/>
        <a:lstStyle/>
        <a:p>
          <a:r>
            <a:rPr lang="en-US" sz="4000" dirty="0" smtClean="0">
              <a:solidFill>
                <a:schemeClr val="accent4">
                  <a:lumMod val="50000"/>
                </a:schemeClr>
              </a:solidFill>
              <a:latin typeface="Times New Roman" pitchFamily="18" charset="0"/>
              <a:cs typeface="Times New Roman" pitchFamily="18" charset="0"/>
            </a:rPr>
            <a:t>Type 2</a:t>
          </a:r>
          <a:endParaRPr lang="en-US" sz="4000" dirty="0">
            <a:solidFill>
              <a:schemeClr val="accent4">
                <a:lumMod val="50000"/>
              </a:schemeClr>
            </a:solidFill>
            <a:latin typeface="Times New Roman" pitchFamily="18" charset="0"/>
            <a:cs typeface="Times New Roman" pitchFamily="18" charset="0"/>
          </a:endParaRPr>
        </a:p>
      </dgm:t>
    </dgm:pt>
    <dgm:pt modelId="{035A2909-4FE5-4A2B-8C6D-21C93606AA1B}" type="parTrans" cxnId="{AC0A2D81-9ED9-4A46-9420-9550A0E71B97}">
      <dgm:prSet/>
      <dgm:spPr/>
      <dgm:t>
        <a:bodyPr/>
        <a:lstStyle/>
        <a:p>
          <a:endParaRPr lang="en-US"/>
        </a:p>
      </dgm:t>
    </dgm:pt>
    <dgm:pt modelId="{37463D6C-AD35-44B0-8515-D6DC1F61FD66}" type="sibTrans" cxnId="{AC0A2D81-9ED9-4A46-9420-9550A0E71B97}">
      <dgm:prSet/>
      <dgm:spPr/>
      <dgm:t>
        <a:bodyPr/>
        <a:lstStyle/>
        <a:p>
          <a:endParaRPr lang="en-US"/>
        </a:p>
      </dgm:t>
    </dgm:pt>
    <dgm:pt modelId="{8B35F65F-A6CB-44E9-897C-B4C44AD99940}">
      <dgm:prSet custT="1"/>
      <dgm:spPr/>
      <dgm:t>
        <a:bodyPr/>
        <a:lstStyle/>
        <a:p>
          <a:r>
            <a:rPr lang="en-US" sz="4000" dirty="0" smtClean="0">
              <a:solidFill>
                <a:schemeClr val="accent4">
                  <a:lumMod val="50000"/>
                </a:schemeClr>
              </a:solidFill>
              <a:latin typeface="Times New Roman" pitchFamily="18" charset="0"/>
              <a:cs typeface="Times New Roman" pitchFamily="18" charset="0"/>
            </a:rPr>
            <a:t>Type 3</a:t>
          </a:r>
          <a:endParaRPr lang="en-US" sz="4000" dirty="0">
            <a:solidFill>
              <a:schemeClr val="accent4">
                <a:lumMod val="50000"/>
              </a:schemeClr>
            </a:solidFill>
            <a:latin typeface="Times New Roman" pitchFamily="18" charset="0"/>
            <a:cs typeface="Times New Roman" pitchFamily="18" charset="0"/>
          </a:endParaRPr>
        </a:p>
      </dgm:t>
    </dgm:pt>
    <dgm:pt modelId="{5707117C-029E-4488-9F76-663266BD5836}" type="parTrans" cxnId="{7935F584-C5BC-477D-AD11-FDDF8FC9AEE3}">
      <dgm:prSet/>
      <dgm:spPr/>
      <dgm:t>
        <a:bodyPr/>
        <a:lstStyle/>
        <a:p>
          <a:endParaRPr lang="en-US"/>
        </a:p>
      </dgm:t>
    </dgm:pt>
    <dgm:pt modelId="{CF236976-68E7-4DC1-8F60-4438959A8684}" type="sibTrans" cxnId="{7935F584-C5BC-477D-AD11-FDDF8FC9AEE3}">
      <dgm:prSet/>
      <dgm:spPr/>
      <dgm:t>
        <a:bodyPr/>
        <a:lstStyle/>
        <a:p>
          <a:endParaRPr lang="en-US"/>
        </a:p>
      </dgm:t>
    </dgm:pt>
    <dgm:pt modelId="{44FBCE72-AD73-4BB6-9583-783AEA132FAB}" type="pres">
      <dgm:prSet presAssocID="{16C206DA-4870-4453-8DEC-8C7F9459C23A}" presName="mainComposite" presStyleCnt="0">
        <dgm:presLayoutVars>
          <dgm:chPref val="1"/>
          <dgm:dir/>
          <dgm:animOne val="branch"/>
          <dgm:animLvl val="lvl"/>
          <dgm:resizeHandles val="exact"/>
        </dgm:presLayoutVars>
      </dgm:prSet>
      <dgm:spPr/>
      <dgm:t>
        <a:bodyPr/>
        <a:lstStyle/>
        <a:p>
          <a:endParaRPr lang="en-IN"/>
        </a:p>
      </dgm:t>
    </dgm:pt>
    <dgm:pt modelId="{62269A47-AC3E-4A9B-8513-155809BDB863}" type="pres">
      <dgm:prSet presAssocID="{16C206DA-4870-4453-8DEC-8C7F9459C23A}" presName="hierFlow" presStyleCnt="0"/>
      <dgm:spPr/>
    </dgm:pt>
    <dgm:pt modelId="{1B2382EE-3FA4-4579-B6B8-3CB379AC9B63}" type="pres">
      <dgm:prSet presAssocID="{16C206DA-4870-4453-8DEC-8C7F9459C23A}" presName="hierChild1" presStyleCnt="0">
        <dgm:presLayoutVars>
          <dgm:chPref val="1"/>
          <dgm:animOne val="branch"/>
          <dgm:animLvl val="lvl"/>
        </dgm:presLayoutVars>
      </dgm:prSet>
      <dgm:spPr/>
    </dgm:pt>
    <dgm:pt modelId="{4647B392-EBD9-41F7-9351-19FAC65BBB8F}" type="pres">
      <dgm:prSet presAssocID="{E778FBD3-AFD9-4900-9E38-375F14028A9C}" presName="Name14" presStyleCnt="0"/>
      <dgm:spPr/>
    </dgm:pt>
    <dgm:pt modelId="{DBC042CA-927D-4477-8262-D33A604249DD}" type="pres">
      <dgm:prSet presAssocID="{E778FBD3-AFD9-4900-9E38-375F14028A9C}" presName="level1Shape" presStyleLbl="node0" presStyleIdx="0" presStyleCnt="1">
        <dgm:presLayoutVars>
          <dgm:chPref val="3"/>
        </dgm:presLayoutVars>
      </dgm:prSet>
      <dgm:spPr/>
      <dgm:t>
        <a:bodyPr/>
        <a:lstStyle/>
        <a:p>
          <a:endParaRPr lang="en-IN"/>
        </a:p>
      </dgm:t>
    </dgm:pt>
    <dgm:pt modelId="{6CE28B0B-8D6B-440A-B5AA-89297B4DF286}" type="pres">
      <dgm:prSet presAssocID="{E778FBD3-AFD9-4900-9E38-375F14028A9C}" presName="hierChild2" presStyleCnt="0"/>
      <dgm:spPr/>
    </dgm:pt>
    <dgm:pt modelId="{0A7B036E-B381-4D3E-8735-B197A28C6D7A}" type="pres">
      <dgm:prSet presAssocID="{081AFD7A-0F74-468F-BC0F-F1C86C357D78}" presName="Name19" presStyleLbl="parChTrans1D2" presStyleIdx="0" presStyleCnt="3"/>
      <dgm:spPr/>
      <dgm:t>
        <a:bodyPr/>
        <a:lstStyle/>
        <a:p>
          <a:endParaRPr lang="en-IN"/>
        </a:p>
      </dgm:t>
    </dgm:pt>
    <dgm:pt modelId="{882E0FB6-E57A-4B7F-BA95-790E09C17AF6}" type="pres">
      <dgm:prSet presAssocID="{E41D31FD-983F-48DC-A9AB-FA47FDCA591A}" presName="Name21" presStyleCnt="0"/>
      <dgm:spPr/>
    </dgm:pt>
    <dgm:pt modelId="{24D2EF3B-59F4-405C-90B6-51D7CD08689F}" type="pres">
      <dgm:prSet presAssocID="{E41D31FD-983F-48DC-A9AB-FA47FDCA591A}" presName="level2Shape" presStyleLbl="node2" presStyleIdx="0" presStyleCnt="3"/>
      <dgm:spPr/>
      <dgm:t>
        <a:bodyPr/>
        <a:lstStyle/>
        <a:p>
          <a:endParaRPr lang="en-IN"/>
        </a:p>
      </dgm:t>
    </dgm:pt>
    <dgm:pt modelId="{9F98B097-F0F0-4F4C-93B5-A50DB32C6E82}" type="pres">
      <dgm:prSet presAssocID="{E41D31FD-983F-48DC-A9AB-FA47FDCA591A}" presName="hierChild3" presStyleCnt="0"/>
      <dgm:spPr/>
    </dgm:pt>
    <dgm:pt modelId="{0330ACEB-BA07-4496-833F-81DB67436AF7}" type="pres">
      <dgm:prSet presAssocID="{035A2909-4FE5-4A2B-8C6D-21C93606AA1B}" presName="Name19" presStyleLbl="parChTrans1D2" presStyleIdx="1" presStyleCnt="3"/>
      <dgm:spPr/>
      <dgm:t>
        <a:bodyPr/>
        <a:lstStyle/>
        <a:p>
          <a:endParaRPr lang="en-IN"/>
        </a:p>
      </dgm:t>
    </dgm:pt>
    <dgm:pt modelId="{6FCC57CB-D766-4F8A-85ED-6D5017A64365}" type="pres">
      <dgm:prSet presAssocID="{8F050274-43C3-46D5-A4F8-1E94B5DDACAB}" presName="Name21" presStyleCnt="0"/>
      <dgm:spPr/>
    </dgm:pt>
    <dgm:pt modelId="{F1F5547E-8F0F-4012-B951-57FF7CE00DDB}" type="pres">
      <dgm:prSet presAssocID="{8F050274-43C3-46D5-A4F8-1E94B5DDACAB}" presName="level2Shape" presStyleLbl="node2" presStyleIdx="1" presStyleCnt="3" custLinFactNeighborX="78"/>
      <dgm:spPr/>
      <dgm:t>
        <a:bodyPr/>
        <a:lstStyle/>
        <a:p>
          <a:endParaRPr lang="en-IN"/>
        </a:p>
      </dgm:t>
    </dgm:pt>
    <dgm:pt modelId="{289FAC9A-9ED1-4EB6-BE44-D3F975E96DA6}" type="pres">
      <dgm:prSet presAssocID="{8F050274-43C3-46D5-A4F8-1E94B5DDACAB}" presName="hierChild3" presStyleCnt="0"/>
      <dgm:spPr/>
    </dgm:pt>
    <dgm:pt modelId="{FEC04ACF-D4BE-46B6-86FE-0B411CC1D997}" type="pres">
      <dgm:prSet presAssocID="{5707117C-029E-4488-9F76-663266BD5836}" presName="Name19" presStyleLbl="parChTrans1D2" presStyleIdx="2" presStyleCnt="3"/>
      <dgm:spPr/>
      <dgm:t>
        <a:bodyPr/>
        <a:lstStyle/>
        <a:p>
          <a:endParaRPr lang="en-IN"/>
        </a:p>
      </dgm:t>
    </dgm:pt>
    <dgm:pt modelId="{CCDA173B-5D84-46AC-8081-81FFD123B64B}" type="pres">
      <dgm:prSet presAssocID="{8B35F65F-A6CB-44E9-897C-B4C44AD99940}" presName="Name21" presStyleCnt="0"/>
      <dgm:spPr/>
    </dgm:pt>
    <dgm:pt modelId="{E74D62AB-C208-4FB3-BA44-8B4F0A9E68C8}" type="pres">
      <dgm:prSet presAssocID="{8B35F65F-A6CB-44E9-897C-B4C44AD99940}" presName="level2Shape" presStyleLbl="node2" presStyleIdx="2" presStyleCnt="3"/>
      <dgm:spPr/>
      <dgm:t>
        <a:bodyPr/>
        <a:lstStyle/>
        <a:p>
          <a:endParaRPr lang="en-US"/>
        </a:p>
      </dgm:t>
    </dgm:pt>
    <dgm:pt modelId="{87C20205-741B-48B6-B561-A851B55F8E40}" type="pres">
      <dgm:prSet presAssocID="{8B35F65F-A6CB-44E9-897C-B4C44AD99940}" presName="hierChild3" presStyleCnt="0"/>
      <dgm:spPr/>
    </dgm:pt>
    <dgm:pt modelId="{4573F6F5-65C5-4226-8198-F50CDD4DA5FC}" type="pres">
      <dgm:prSet presAssocID="{16C206DA-4870-4453-8DEC-8C7F9459C23A}" presName="bgShapesFlow" presStyleCnt="0"/>
      <dgm:spPr/>
    </dgm:pt>
  </dgm:ptLst>
  <dgm:cxnLst>
    <dgm:cxn modelId="{27314E37-2473-4792-9D5C-32826DEF2FAC}" type="presOf" srcId="{8F050274-43C3-46D5-A4F8-1E94B5DDACAB}" destId="{F1F5547E-8F0F-4012-B951-57FF7CE00DDB}" srcOrd="0" destOrd="0" presId="urn:microsoft.com/office/officeart/2005/8/layout/hierarchy6"/>
    <dgm:cxn modelId="{2EC70A93-6439-4B6C-A13E-30E2340406D5}" type="presOf" srcId="{E41D31FD-983F-48DC-A9AB-FA47FDCA591A}" destId="{24D2EF3B-59F4-405C-90B6-51D7CD08689F}" srcOrd="0" destOrd="0" presId="urn:microsoft.com/office/officeart/2005/8/layout/hierarchy6"/>
    <dgm:cxn modelId="{85158760-C788-48D6-A5CC-656CD0B0C189}" type="presOf" srcId="{8B35F65F-A6CB-44E9-897C-B4C44AD99940}" destId="{E74D62AB-C208-4FB3-BA44-8B4F0A9E68C8}" srcOrd="0" destOrd="0" presId="urn:microsoft.com/office/officeart/2005/8/layout/hierarchy6"/>
    <dgm:cxn modelId="{E9743CC9-6358-4ABC-AFE2-B4CA7B284311}" type="presOf" srcId="{E778FBD3-AFD9-4900-9E38-375F14028A9C}" destId="{DBC042CA-927D-4477-8262-D33A604249DD}" srcOrd="0" destOrd="0" presId="urn:microsoft.com/office/officeart/2005/8/layout/hierarchy6"/>
    <dgm:cxn modelId="{7935F584-C5BC-477D-AD11-FDDF8FC9AEE3}" srcId="{E778FBD3-AFD9-4900-9E38-375F14028A9C}" destId="{8B35F65F-A6CB-44E9-897C-B4C44AD99940}" srcOrd="2" destOrd="0" parTransId="{5707117C-029E-4488-9F76-663266BD5836}" sibTransId="{CF236976-68E7-4DC1-8F60-4438959A8684}"/>
    <dgm:cxn modelId="{E267C2EE-63DE-4AB2-8A7C-FCC3275F9041}" srcId="{E778FBD3-AFD9-4900-9E38-375F14028A9C}" destId="{E41D31FD-983F-48DC-A9AB-FA47FDCA591A}" srcOrd="0" destOrd="0" parTransId="{081AFD7A-0F74-468F-BC0F-F1C86C357D78}" sibTransId="{8CA7FC54-8E8E-463A-9C0F-9FF189461A37}"/>
    <dgm:cxn modelId="{EF011D48-BBCA-450B-91B4-C39D3856B06D}" srcId="{16C206DA-4870-4453-8DEC-8C7F9459C23A}" destId="{E778FBD3-AFD9-4900-9E38-375F14028A9C}" srcOrd="0" destOrd="0" parTransId="{63A7102B-2DAD-4992-A23D-65D8EA4FF616}" sibTransId="{C45D0FBB-23D7-44B4-8E25-798911DCFAF6}"/>
    <dgm:cxn modelId="{AC0A2D81-9ED9-4A46-9420-9550A0E71B97}" srcId="{E778FBD3-AFD9-4900-9E38-375F14028A9C}" destId="{8F050274-43C3-46D5-A4F8-1E94B5DDACAB}" srcOrd="1" destOrd="0" parTransId="{035A2909-4FE5-4A2B-8C6D-21C93606AA1B}" sibTransId="{37463D6C-AD35-44B0-8515-D6DC1F61FD66}"/>
    <dgm:cxn modelId="{8F4AAED1-E79F-46B7-B6B2-247E588CAF4C}" type="presOf" srcId="{16C206DA-4870-4453-8DEC-8C7F9459C23A}" destId="{44FBCE72-AD73-4BB6-9583-783AEA132FAB}" srcOrd="0" destOrd="0" presId="urn:microsoft.com/office/officeart/2005/8/layout/hierarchy6"/>
    <dgm:cxn modelId="{D3CA710B-85D7-408A-9F85-F37116EECFF7}" type="presOf" srcId="{5707117C-029E-4488-9F76-663266BD5836}" destId="{FEC04ACF-D4BE-46B6-86FE-0B411CC1D997}" srcOrd="0" destOrd="0" presId="urn:microsoft.com/office/officeart/2005/8/layout/hierarchy6"/>
    <dgm:cxn modelId="{14172E4B-338A-4B18-B826-6074E3C45376}" type="presOf" srcId="{081AFD7A-0F74-468F-BC0F-F1C86C357D78}" destId="{0A7B036E-B381-4D3E-8735-B197A28C6D7A}" srcOrd="0" destOrd="0" presId="urn:microsoft.com/office/officeart/2005/8/layout/hierarchy6"/>
    <dgm:cxn modelId="{9643706F-19A8-4F7D-B478-9FF3FF733A73}" type="presOf" srcId="{035A2909-4FE5-4A2B-8C6D-21C93606AA1B}" destId="{0330ACEB-BA07-4496-833F-81DB67436AF7}" srcOrd="0" destOrd="0" presId="urn:microsoft.com/office/officeart/2005/8/layout/hierarchy6"/>
    <dgm:cxn modelId="{990F0A43-12A7-40FE-AAA0-EC61492DC095}" type="presParOf" srcId="{44FBCE72-AD73-4BB6-9583-783AEA132FAB}" destId="{62269A47-AC3E-4A9B-8513-155809BDB863}" srcOrd="0" destOrd="0" presId="urn:microsoft.com/office/officeart/2005/8/layout/hierarchy6"/>
    <dgm:cxn modelId="{168AD761-223F-4D0E-8014-B7ACD5FF38D7}" type="presParOf" srcId="{62269A47-AC3E-4A9B-8513-155809BDB863}" destId="{1B2382EE-3FA4-4579-B6B8-3CB379AC9B63}" srcOrd="0" destOrd="0" presId="urn:microsoft.com/office/officeart/2005/8/layout/hierarchy6"/>
    <dgm:cxn modelId="{E033D6D6-6D5F-4373-9FBA-22A5750D01CF}" type="presParOf" srcId="{1B2382EE-3FA4-4579-B6B8-3CB379AC9B63}" destId="{4647B392-EBD9-41F7-9351-19FAC65BBB8F}" srcOrd="0" destOrd="0" presId="urn:microsoft.com/office/officeart/2005/8/layout/hierarchy6"/>
    <dgm:cxn modelId="{239880EC-112C-4C19-8C54-5BB236E46102}" type="presParOf" srcId="{4647B392-EBD9-41F7-9351-19FAC65BBB8F}" destId="{DBC042CA-927D-4477-8262-D33A604249DD}" srcOrd="0" destOrd="0" presId="urn:microsoft.com/office/officeart/2005/8/layout/hierarchy6"/>
    <dgm:cxn modelId="{BB7D7F0B-8778-470D-88DB-B86EA5AF2BAB}" type="presParOf" srcId="{4647B392-EBD9-41F7-9351-19FAC65BBB8F}" destId="{6CE28B0B-8D6B-440A-B5AA-89297B4DF286}" srcOrd="1" destOrd="0" presId="urn:microsoft.com/office/officeart/2005/8/layout/hierarchy6"/>
    <dgm:cxn modelId="{749CF246-4178-4BB2-BC2E-C6A01E1AA174}" type="presParOf" srcId="{6CE28B0B-8D6B-440A-B5AA-89297B4DF286}" destId="{0A7B036E-B381-4D3E-8735-B197A28C6D7A}" srcOrd="0" destOrd="0" presId="urn:microsoft.com/office/officeart/2005/8/layout/hierarchy6"/>
    <dgm:cxn modelId="{BD21E8B6-F74B-4067-B4A0-A4AA9F5C0F07}" type="presParOf" srcId="{6CE28B0B-8D6B-440A-B5AA-89297B4DF286}" destId="{882E0FB6-E57A-4B7F-BA95-790E09C17AF6}" srcOrd="1" destOrd="0" presId="urn:microsoft.com/office/officeart/2005/8/layout/hierarchy6"/>
    <dgm:cxn modelId="{96223C6D-9279-4312-992A-E06D37FC33B5}" type="presParOf" srcId="{882E0FB6-E57A-4B7F-BA95-790E09C17AF6}" destId="{24D2EF3B-59F4-405C-90B6-51D7CD08689F}" srcOrd="0" destOrd="0" presId="urn:microsoft.com/office/officeart/2005/8/layout/hierarchy6"/>
    <dgm:cxn modelId="{E5BEE3C6-1F62-4EBC-8CFC-DAB88BB1B508}" type="presParOf" srcId="{882E0FB6-E57A-4B7F-BA95-790E09C17AF6}" destId="{9F98B097-F0F0-4F4C-93B5-A50DB32C6E82}" srcOrd="1" destOrd="0" presId="urn:microsoft.com/office/officeart/2005/8/layout/hierarchy6"/>
    <dgm:cxn modelId="{E73C0E08-53E7-4849-8EA5-A87C940E2D71}" type="presParOf" srcId="{6CE28B0B-8D6B-440A-B5AA-89297B4DF286}" destId="{0330ACEB-BA07-4496-833F-81DB67436AF7}" srcOrd="2" destOrd="0" presId="urn:microsoft.com/office/officeart/2005/8/layout/hierarchy6"/>
    <dgm:cxn modelId="{DF795362-037F-4840-902D-58AD19E0F5EB}" type="presParOf" srcId="{6CE28B0B-8D6B-440A-B5AA-89297B4DF286}" destId="{6FCC57CB-D766-4F8A-85ED-6D5017A64365}" srcOrd="3" destOrd="0" presId="urn:microsoft.com/office/officeart/2005/8/layout/hierarchy6"/>
    <dgm:cxn modelId="{3EAB66FB-28FB-4F4B-8056-B848681DB49D}" type="presParOf" srcId="{6FCC57CB-D766-4F8A-85ED-6D5017A64365}" destId="{F1F5547E-8F0F-4012-B951-57FF7CE00DDB}" srcOrd="0" destOrd="0" presId="urn:microsoft.com/office/officeart/2005/8/layout/hierarchy6"/>
    <dgm:cxn modelId="{4D3E275B-2350-4161-9673-66F5B1D812AE}" type="presParOf" srcId="{6FCC57CB-D766-4F8A-85ED-6D5017A64365}" destId="{289FAC9A-9ED1-4EB6-BE44-D3F975E96DA6}" srcOrd="1" destOrd="0" presId="urn:microsoft.com/office/officeart/2005/8/layout/hierarchy6"/>
    <dgm:cxn modelId="{12A653A1-B105-40C4-960F-638ACED5CEAF}" type="presParOf" srcId="{6CE28B0B-8D6B-440A-B5AA-89297B4DF286}" destId="{FEC04ACF-D4BE-46B6-86FE-0B411CC1D997}" srcOrd="4" destOrd="0" presId="urn:microsoft.com/office/officeart/2005/8/layout/hierarchy6"/>
    <dgm:cxn modelId="{7CB252DC-7710-425D-93B7-A760AB6C730F}" type="presParOf" srcId="{6CE28B0B-8D6B-440A-B5AA-89297B4DF286}" destId="{CCDA173B-5D84-46AC-8081-81FFD123B64B}" srcOrd="5" destOrd="0" presId="urn:microsoft.com/office/officeart/2005/8/layout/hierarchy6"/>
    <dgm:cxn modelId="{793FB14B-D54C-41D9-91F9-FAD85EBDFF29}" type="presParOf" srcId="{CCDA173B-5D84-46AC-8081-81FFD123B64B}" destId="{E74D62AB-C208-4FB3-BA44-8B4F0A9E68C8}" srcOrd="0" destOrd="0" presId="urn:microsoft.com/office/officeart/2005/8/layout/hierarchy6"/>
    <dgm:cxn modelId="{C5515084-4345-4F65-87FA-1248224282E0}" type="presParOf" srcId="{CCDA173B-5D84-46AC-8081-81FFD123B64B}" destId="{87C20205-741B-48B6-B561-A851B55F8E40}" srcOrd="1" destOrd="0" presId="urn:microsoft.com/office/officeart/2005/8/layout/hierarchy6"/>
    <dgm:cxn modelId="{D4B872A3-F24F-4B37-9964-3C9CDC7517B1}" type="presParOf" srcId="{44FBCE72-AD73-4BB6-9583-783AEA132FAB}" destId="{4573F6F5-65C5-4226-8198-F50CDD4DA5FC}"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241B70-D6A5-46CD-95A2-62C8C65FB7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7D9BF23-B323-4B93-91BB-20237FBE88A7}">
      <dgm:prSet phldrT="[Text]" custT="1"/>
      <dgm:spPr/>
      <dgm:t>
        <a:bodyPr/>
        <a:lstStyle/>
        <a:p>
          <a:r>
            <a:rPr lang="en-US" sz="4000" dirty="0" smtClean="0">
              <a:solidFill>
                <a:schemeClr val="accent4">
                  <a:lumMod val="50000"/>
                </a:schemeClr>
              </a:solidFill>
              <a:latin typeface="Times New Roman" pitchFamily="18" charset="0"/>
              <a:cs typeface="Times New Roman" pitchFamily="18" charset="0"/>
            </a:rPr>
            <a:t>Type1</a:t>
          </a:r>
          <a:r>
            <a:rPr lang="en-US" sz="3000" dirty="0" smtClean="0"/>
            <a:t> </a:t>
          </a:r>
          <a:endParaRPr lang="en-US" sz="3000" dirty="0"/>
        </a:p>
      </dgm:t>
    </dgm:pt>
    <dgm:pt modelId="{A9715327-4AE8-4A4F-9754-30032008EDA2}" type="parTrans" cxnId="{F87C2ECD-7493-4F4C-B337-4DEE18C2A095}">
      <dgm:prSet/>
      <dgm:spPr/>
      <dgm:t>
        <a:bodyPr/>
        <a:lstStyle/>
        <a:p>
          <a:endParaRPr lang="en-US"/>
        </a:p>
      </dgm:t>
    </dgm:pt>
    <dgm:pt modelId="{E19E0362-9740-4BCF-82AF-3A5D23A43BD8}" type="sibTrans" cxnId="{F87C2ECD-7493-4F4C-B337-4DEE18C2A095}">
      <dgm:prSet/>
      <dgm:spPr/>
      <dgm:t>
        <a:bodyPr/>
        <a:lstStyle/>
        <a:p>
          <a:endParaRPr lang="en-US"/>
        </a:p>
      </dgm:t>
    </dgm:pt>
    <dgm:pt modelId="{EAF46C70-0911-49E1-81EC-2221A6C12268}">
      <dgm:prSet phldrT="[Text]"/>
      <dgm:spPr/>
      <dgm:t>
        <a:bodyPr/>
        <a:lstStyle/>
        <a:p>
          <a:r>
            <a:rPr lang="en-US" dirty="0" smtClean="0">
              <a:solidFill>
                <a:schemeClr val="accent4">
                  <a:lumMod val="50000"/>
                </a:schemeClr>
              </a:solidFill>
              <a:latin typeface="Times New Roman" pitchFamily="18" charset="0"/>
              <a:cs typeface="Times New Roman" pitchFamily="18" charset="0"/>
            </a:rPr>
            <a:t>Positive</a:t>
          </a:r>
          <a:r>
            <a:rPr lang="en-US" dirty="0" smtClean="0"/>
            <a:t> </a:t>
          </a:r>
          <a:endParaRPr lang="en-US" dirty="0"/>
        </a:p>
      </dgm:t>
    </dgm:pt>
    <dgm:pt modelId="{F558127E-4E77-4B8E-B249-174059596BD1}" type="parTrans" cxnId="{9D6181F8-36BC-4E10-891B-56464E2F0E04}">
      <dgm:prSet/>
      <dgm:spPr/>
      <dgm:t>
        <a:bodyPr/>
        <a:lstStyle/>
        <a:p>
          <a:endParaRPr lang="en-US"/>
        </a:p>
      </dgm:t>
    </dgm:pt>
    <dgm:pt modelId="{79152C57-8404-4FD5-B19C-7259F29AC652}" type="sibTrans" cxnId="{9D6181F8-36BC-4E10-891B-56464E2F0E04}">
      <dgm:prSet/>
      <dgm:spPr/>
      <dgm:t>
        <a:bodyPr/>
        <a:lstStyle/>
        <a:p>
          <a:endParaRPr lang="en-US"/>
        </a:p>
      </dgm:t>
    </dgm:pt>
    <dgm:pt modelId="{5EEE56D1-32FB-4E38-AFC9-EB735AB47B3C}">
      <dgm:prSet phldrT="[Text]"/>
      <dgm:spPr/>
      <dgm:t>
        <a:bodyPr/>
        <a:lstStyle/>
        <a:p>
          <a:r>
            <a:rPr lang="en-US" dirty="0" smtClean="0">
              <a:solidFill>
                <a:schemeClr val="accent4">
                  <a:lumMod val="50000"/>
                </a:schemeClr>
              </a:solidFill>
              <a:latin typeface="Times New Roman" pitchFamily="18" charset="0"/>
              <a:cs typeface="Times New Roman" pitchFamily="18" charset="0"/>
            </a:rPr>
            <a:t>Negative</a:t>
          </a:r>
          <a:r>
            <a:rPr lang="en-US" dirty="0" smtClean="0"/>
            <a:t> </a:t>
          </a:r>
          <a:endParaRPr lang="en-US" dirty="0"/>
        </a:p>
      </dgm:t>
    </dgm:pt>
    <dgm:pt modelId="{C0A37615-0068-40CA-A9A9-64D7B164E739}" type="parTrans" cxnId="{AF490C95-EAA6-433F-9ABA-F863C090D8AB}">
      <dgm:prSet/>
      <dgm:spPr/>
      <dgm:t>
        <a:bodyPr/>
        <a:lstStyle/>
        <a:p>
          <a:endParaRPr lang="en-US"/>
        </a:p>
      </dgm:t>
    </dgm:pt>
    <dgm:pt modelId="{68CCA2CE-49A4-432D-A49E-CF22780635CE}" type="sibTrans" cxnId="{AF490C95-EAA6-433F-9ABA-F863C090D8AB}">
      <dgm:prSet/>
      <dgm:spPr/>
      <dgm:t>
        <a:bodyPr/>
        <a:lstStyle/>
        <a:p>
          <a:endParaRPr lang="en-US"/>
        </a:p>
      </dgm:t>
    </dgm:pt>
    <dgm:pt modelId="{F7960C6B-8EB8-4430-9916-6F56A69002E9}">
      <dgm:prSet phldrT="[Text]" custT="1"/>
      <dgm:spPr/>
      <dgm:t>
        <a:bodyPr/>
        <a:lstStyle/>
        <a:p>
          <a:r>
            <a:rPr lang="en-US" sz="3200" dirty="0" smtClean="0">
              <a:solidFill>
                <a:schemeClr val="accent4">
                  <a:lumMod val="50000"/>
                </a:schemeClr>
              </a:solidFill>
              <a:latin typeface="Times New Roman" pitchFamily="18" charset="0"/>
              <a:cs typeface="Times New Roman" pitchFamily="18" charset="0"/>
            </a:rPr>
            <a:t>No</a:t>
          </a:r>
          <a:r>
            <a:rPr lang="en-US" sz="3700" dirty="0" smtClean="0"/>
            <a:t> </a:t>
          </a:r>
          <a:endParaRPr lang="en-US" sz="3700" dirty="0"/>
        </a:p>
      </dgm:t>
    </dgm:pt>
    <dgm:pt modelId="{F43C8574-0A97-4DAE-A02A-6405594A24A5}" type="parTrans" cxnId="{19CDD99F-D8E6-4252-9343-55633744235E}">
      <dgm:prSet/>
      <dgm:spPr/>
      <dgm:t>
        <a:bodyPr/>
        <a:lstStyle/>
        <a:p>
          <a:endParaRPr lang="en-US"/>
        </a:p>
      </dgm:t>
    </dgm:pt>
    <dgm:pt modelId="{49F650FD-3CBD-4107-A835-648A203BDAEC}" type="sibTrans" cxnId="{19CDD99F-D8E6-4252-9343-55633744235E}">
      <dgm:prSet/>
      <dgm:spPr/>
      <dgm:t>
        <a:bodyPr/>
        <a:lstStyle/>
        <a:p>
          <a:endParaRPr lang="en-US"/>
        </a:p>
      </dgm:t>
    </dgm:pt>
    <dgm:pt modelId="{61B24BA2-EFE8-4703-B89F-AF680EBAC1ED}">
      <dgm:prSet custT="1"/>
      <dgm:spPr/>
      <dgm:t>
        <a:bodyPr/>
        <a:lstStyle/>
        <a:p>
          <a:r>
            <a:rPr lang="en-US" sz="3200" dirty="0" smtClean="0">
              <a:solidFill>
                <a:schemeClr val="accent4">
                  <a:lumMod val="50000"/>
                </a:schemeClr>
              </a:solidFill>
              <a:latin typeface="Times New Roman" pitchFamily="18" charset="0"/>
              <a:cs typeface="Times New Roman" pitchFamily="18" charset="0"/>
            </a:rPr>
            <a:t>Perfect</a:t>
          </a:r>
          <a:endParaRPr lang="en-US" sz="3200" dirty="0">
            <a:solidFill>
              <a:schemeClr val="accent4">
                <a:lumMod val="50000"/>
              </a:schemeClr>
            </a:solidFill>
            <a:latin typeface="Times New Roman" pitchFamily="18" charset="0"/>
            <a:cs typeface="Times New Roman" pitchFamily="18" charset="0"/>
          </a:endParaRPr>
        </a:p>
      </dgm:t>
    </dgm:pt>
    <dgm:pt modelId="{5833FBF3-B612-4F39-B0EC-1AA36A098305}" type="parTrans" cxnId="{81FE29BC-0766-485A-9E32-DFA27CEAC5E2}">
      <dgm:prSet/>
      <dgm:spPr/>
      <dgm:t>
        <a:bodyPr/>
        <a:lstStyle/>
        <a:p>
          <a:endParaRPr lang="en-US"/>
        </a:p>
      </dgm:t>
    </dgm:pt>
    <dgm:pt modelId="{23DF52C0-0AF0-4FCE-9822-82042DA55699}" type="sibTrans" cxnId="{81FE29BC-0766-485A-9E32-DFA27CEAC5E2}">
      <dgm:prSet/>
      <dgm:spPr/>
      <dgm:t>
        <a:bodyPr/>
        <a:lstStyle/>
        <a:p>
          <a:endParaRPr lang="en-US"/>
        </a:p>
      </dgm:t>
    </dgm:pt>
    <dgm:pt modelId="{417B156C-08C1-48E9-BF9D-86FD1B7C9F3D}" type="pres">
      <dgm:prSet presAssocID="{88241B70-D6A5-46CD-95A2-62C8C65FB7EC}" presName="hierChild1" presStyleCnt="0">
        <dgm:presLayoutVars>
          <dgm:orgChart val="1"/>
          <dgm:chPref val="1"/>
          <dgm:dir/>
          <dgm:animOne val="branch"/>
          <dgm:animLvl val="lvl"/>
          <dgm:resizeHandles/>
        </dgm:presLayoutVars>
      </dgm:prSet>
      <dgm:spPr/>
      <dgm:t>
        <a:bodyPr/>
        <a:lstStyle/>
        <a:p>
          <a:endParaRPr lang="en-IN"/>
        </a:p>
      </dgm:t>
    </dgm:pt>
    <dgm:pt modelId="{B7BB06DA-DBB4-422E-A73F-08D74C957A9E}" type="pres">
      <dgm:prSet presAssocID="{17D9BF23-B323-4B93-91BB-20237FBE88A7}" presName="hierRoot1" presStyleCnt="0">
        <dgm:presLayoutVars>
          <dgm:hierBranch val="init"/>
        </dgm:presLayoutVars>
      </dgm:prSet>
      <dgm:spPr/>
    </dgm:pt>
    <dgm:pt modelId="{30D01BB3-D80A-4EFF-B783-8617878AC57C}" type="pres">
      <dgm:prSet presAssocID="{17D9BF23-B323-4B93-91BB-20237FBE88A7}" presName="rootComposite1" presStyleCnt="0"/>
      <dgm:spPr/>
    </dgm:pt>
    <dgm:pt modelId="{C7097ED6-D5D8-44ED-BD39-2B03B7848669}" type="pres">
      <dgm:prSet presAssocID="{17D9BF23-B323-4B93-91BB-20237FBE88A7}" presName="rootText1" presStyleLbl="node0" presStyleIdx="0" presStyleCnt="1" custLinFactNeighborY="-52263">
        <dgm:presLayoutVars>
          <dgm:chPref val="3"/>
        </dgm:presLayoutVars>
      </dgm:prSet>
      <dgm:spPr/>
      <dgm:t>
        <a:bodyPr/>
        <a:lstStyle/>
        <a:p>
          <a:endParaRPr lang="en-IN"/>
        </a:p>
      </dgm:t>
    </dgm:pt>
    <dgm:pt modelId="{9799DCA2-6DE4-4EAD-A7A4-3EA00E55833F}" type="pres">
      <dgm:prSet presAssocID="{17D9BF23-B323-4B93-91BB-20237FBE88A7}" presName="rootConnector1" presStyleLbl="node1" presStyleIdx="0" presStyleCnt="0"/>
      <dgm:spPr/>
      <dgm:t>
        <a:bodyPr/>
        <a:lstStyle/>
        <a:p>
          <a:endParaRPr lang="en-IN"/>
        </a:p>
      </dgm:t>
    </dgm:pt>
    <dgm:pt modelId="{4B047392-348C-4649-9561-CCB7A2FB580C}" type="pres">
      <dgm:prSet presAssocID="{17D9BF23-B323-4B93-91BB-20237FBE88A7}" presName="hierChild2" presStyleCnt="0"/>
      <dgm:spPr/>
    </dgm:pt>
    <dgm:pt modelId="{82FF4AEF-3B32-4E3B-A536-8B3488C72A59}" type="pres">
      <dgm:prSet presAssocID="{F558127E-4E77-4B8E-B249-174059596BD1}" presName="Name37" presStyleLbl="parChTrans1D2" presStyleIdx="0" presStyleCnt="4"/>
      <dgm:spPr/>
      <dgm:t>
        <a:bodyPr/>
        <a:lstStyle/>
        <a:p>
          <a:endParaRPr lang="en-IN"/>
        </a:p>
      </dgm:t>
    </dgm:pt>
    <dgm:pt modelId="{29590EAD-3581-4CAB-BDF2-136546497801}" type="pres">
      <dgm:prSet presAssocID="{EAF46C70-0911-49E1-81EC-2221A6C12268}" presName="hierRoot2" presStyleCnt="0">
        <dgm:presLayoutVars>
          <dgm:hierBranch val="init"/>
        </dgm:presLayoutVars>
      </dgm:prSet>
      <dgm:spPr/>
    </dgm:pt>
    <dgm:pt modelId="{3E3671E3-2A50-4FBF-862E-7130D5DC0027}" type="pres">
      <dgm:prSet presAssocID="{EAF46C70-0911-49E1-81EC-2221A6C12268}" presName="rootComposite" presStyleCnt="0"/>
      <dgm:spPr/>
    </dgm:pt>
    <dgm:pt modelId="{92297434-55AE-45B6-B61C-B65E4C0D63A2}" type="pres">
      <dgm:prSet presAssocID="{EAF46C70-0911-49E1-81EC-2221A6C12268}" presName="rootText" presStyleLbl="node2" presStyleIdx="0" presStyleCnt="4">
        <dgm:presLayoutVars>
          <dgm:chPref val="3"/>
        </dgm:presLayoutVars>
      </dgm:prSet>
      <dgm:spPr/>
      <dgm:t>
        <a:bodyPr/>
        <a:lstStyle/>
        <a:p>
          <a:endParaRPr lang="en-IN"/>
        </a:p>
      </dgm:t>
    </dgm:pt>
    <dgm:pt modelId="{47184103-4315-47B9-9D97-C3DC6C97F5A2}" type="pres">
      <dgm:prSet presAssocID="{EAF46C70-0911-49E1-81EC-2221A6C12268}" presName="rootConnector" presStyleLbl="node2" presStyleIdx="0" presStyleCnt="4"/>
      <dgm:spPr/>
      <dgm:t>
        <a:bodyPr/>
        <a:lstStyle/>
        <a:p>
          <a:endParaRPr lang="en-IN"/>
        </a:p>
      </dgm:t>
    </dgm:pt>
    <dgm:pt modelId="{91E48043-B8A4-4451-974D-F0BFFE1759FE}" type="pres">
      <dgm:prSet presAssocID="{EAF46C70-0911-49E1-81EC-2221A6C12268}" presName="hierChild4" presStyleCnt="0"/>
      <dgm:spPr/>
    </dgm:pt>
    <dgm:pt modelId="{C4E5EAD3-158B-48E2-A50E-04B5C80E942F}" type="pres">
      <dgm:prSet presAssocID="{EAF46C70-0911-49E1-81EC-2221A6C12268}" presName="hierChild5" presStyleCnt="0"/>
      <dgm:spPr/>
    </dgm:pt>
    <dgm:pt modelId="{2CAFB93F-57E3-40CB-8CE1-F8F5383AD431}" type="pres">
      <dgm:prSet presAssocID="{C0A37615-0068-40CA-A9A9-64D7B164E739}" presName="Name37" presStyleLbl="parChTrans1D2" presStyleIdx="1" presStyleCnt="4"/>
      <dgm:spPr/>
      <dgm:t>
        <a:bodyPr/>
        <a:lstStyle/>
        <a:p>
          <a:endParaRPr lang="en-IN"/>
        </a:p>
      </dgm:t>
    </dgm:pt>
    <dgm:pt modelId="{7B3A12E1-1809-49DD-BDC6-31B55F2E0B7A}" type="pres">
      <dgm:prSet presAssocID="{5EEE56D1-32FB-4E38-AFC9-EB735AB47B3C}" presName="hierRoot2" presStyleCnt="0">
        <dgm:presLayoutVars>
          <dgm:hierBranch val="init"/>
        </dgm:presLayoutVars>
      </dgm:prSet>
      <dgm:spPr/>
    </dgm:pt>
    <dgm:pt modelId="{518A289B-C893-43A7-998C-51A09C0347CE}" type="pres">
      <dgm:prSet presAssocID="{5EEE56D1-32FB-4E38-AFC9-EB735AB47B3C}" presName="rootComposite" presStyleCnt="0"/>
      <dgm:spPr/>
    </dgm:pt>
    <dgm:pt modelId="{96D1B195-5EED-4E7D-BE42-A49D64D24A25}" type="pres">
      <dgm:prSet presAssocID="{5EEE56D1-32FB-4E38-AFC9-EB735AB47B3C}" presName="rootText" presStyleLbl="node2" presStyleIdx="1" presStyleCnt="4">
        <dgm:presLayoutVars>
          <dgm:chPref val="3"/>
        </dgm:presLayoutVars>
      </dgm:prSet>
      <dgm:spPr/>
      <dgm:t>
        <a:bodyPr/>
        <a:lstStyle/>
        <a:p>
          <a:endParaRPr lang="en-IN"/>
        </a:p>
      </dgm:t>
    </dgm:pt>
    <dgm:pt modelId="{DA84E1DA-D1DB-42B3-A9A3-19CC3992B906}" type="pres">
      <dgm:prSet presAssocID="{5EEE56D1-32FB-4E38-AFC9-EB735AB47B3C}" presName="rootConnector" presStyleLbl="node2" presStyleIdx="1" presStyleCnt="4"/>
      <dgm:spPr/>
      <dgm:t>
        <a:bodyPr/>
        <a:lstStyle/>
        <a:p>
          <a:endParaRPr lang="en-IN"/>
        </a:p>
      </dgm:t>
    </dgm:pt>
    <dgm:pt modelId="{11FECEC0-62C9-46F7-99E4-F223AECC6128}" type="pres">
      <dgm:prSet presAssocID="{5EEE56D1-32FB-4E38-AFC9-EB735AB47B3C}" presName="hierChild4" presStyleCnt="0"/>
      <dgm:spPr/>
    </dgm:pt>
    <dgm:pt modelId="{7F695131-1F9D-40AD-A46B-4E1F0D579F23}" type="pres">
      <dgm:prSet presAssocID="{5EEE56D1-32FB-4E38-AFC9-EB735AB47B3C}" presName="hierChild5" presStyleCnt="0"/>
      <dgm:spPr/>
    </dgm:pt>
    <dgm:pt modelId="{BB9C85FE-C6FC-472D-9F24-82E5216EDC2F}" type="pres">
      <dgm:prSet presAssocID="{F43C8574-0A97-4DAE-A02A-6405594A24A5}" presName="Name37" presStyleLbl="parChTrans1D2" presStyleIdx="2" presStyleCnt="4"/>
      <dgm:spPr/>
      <dgm:t>
        <a:bodyPr/>
        <a:lstStyle/>
        <a:p>
          <a:endParaRPr lang="en-IN"/>
        </a:p>
      </dgm:t>
    </dgm:pt>
    <dgm:pt modelId="{0F6371B6-938E-47EC-BFFF-1DCDEA52A8FB}" type="pres">
      <dgm:prSet presAssocID="{F7960C6B-8EB8-4430-9916-6F56A69002E9}" presName="hierRoot2" presStyleCnt="0">
        <dgm:presLayoutVars>
          <dgm:hierBranch val="init"/>
        </dgm:presLayoutVars>
      </dgm:prSet>
      <dgm:spPr/>
    </dgm:pt>
    <dgm:pt modelId="{736E32BD-05A0-4BAD-B095-D1B4D1C40270}" type="pres">
      <dgm:prSet presAssocID="{F7960C6B-8EB8-4430-9916-6F56A69002E9}" presName="rootComposite" presStyleCnt="0"/>
      <dgm:spPr/>
    </dgm:pt>
    <dgm:pt modelId="{9C66E759-3198-4C88-B6AC-B884A2D46777}" type="pres">
      <dgm:prSet presAssocID="{F7960C6B-8EB8-4430-9916-6F56A69002E9}" presName="rootText" presStyleLbl="node2" presStyleIdx="2" presStyleCnt="4">
        <dgm:presLayoutVars>
          <dgm:chPref val="3"/>
        </dgm:presLayoutVars>
      </dgm:prSet>
      <dgm:spPr/>
      <dgm:t>
        <a:bodyPr/>
        <a:lstStyle/>
        <a:p>
          <a:endParaRPr lang="en-IN"/>
        </a:p>
      </dgm:t>
    </dgm:pt>
    <dgm:pt modelId="{4E93C27D-66DE-4AE8-838D-6F672821CFD3}" type="pres">
      <dgm:prSet presAssocID="{F7960C6B-8EB8-4430-9916-6F56A69002E9}" presName="rootConnector" presStyleLbl="node2" presStyleIdx="2" presStyleCnt="4"/>
      <dgm:spPr/>
      <dgm:t>
        <a:bodyPr/>
        <a:lstStyle/>
        <a:p>
          <a:endParaRPr lang="en-IN"/>
        </a:p>
      </dgm:t>
    </dgm:pt>
    <dgm:pt modelId="{47D4C831-3C39-40B6-AA1A-81AF3B8336F9}" type="pres">
      <dgm:prSet presAssocID="{F7960C6B-8EB8-4430-9916-6F56A69002E9}" presName="hierChild4" presStyleCnt="0"/>
      <dgm:spPr/>
    </dgm:pt>
    <dgm:pt modelId="{0DDDD0B8-6B36-460F-8813-EE0C48328A37}" type="pres">
      <dgm:prSet presAssocID="{F7960C6B-8EB8-4430-9916-6F56A69002E9}" presName="hierChild5" presStyleCnt="0"/>
      <dgm:spPr/>
    </dgm:pt>
    <dgm:pt modelId="{76AEF2A4-98AB-4B7A-8B9D-A8E8B45F36BC}" type="pres">
      <dgm:prSet presAssocID="{5833FBF3-B612-4F39-B0EC-1AA36A098305}" presName="Name37" presStyleLbl="parChTrans1D2" presStyleIdx="3" presStyleCnt="4"/>
      <dgm:spPr/>
      <dgm:t>
        <a:bodyPr/>
        <a:lstStyle/>
        <a:p>
          <a:endParaRPr lang="en-IN"/>
        </a:p>
      </dgm:t>
    </dgm:pt>
    <dgm:pt modelId="{4EE6A1D7-E05F-4B39-9A40-E0A4DA5E717F}" type="pres">
      <dgm:prSet presAssocID="{61B24BA2-EFE8-4703-B89F-AF680EBAC1ED}" presName="hierRoot2" presStyleCnt="0">
        <dgm:presLayoutVars>
          <dgm:hierBranch val="init"/>
        </dgm:presLayoutVars>
      </dgm:prSet>
      <dgm:spPr/>
    </dgm:pt>
    <dgm:pt modelId="{9B813A02-2576-45C5-92EB-F7D1B2687889}" type="pres">
      <dgm:prSet presAssocID="{61B24BA2-EFE8-4703-B89F-AF680EBAC1ED}" presName="rootComposite" presStyleCnt="0"/>
      <dgm:spPr/>
    </dgm:pt>
    <dgm:pt modelId="{A2FF6714-0128-46A1-9F65-D069016C9FE4}" type="pres">
      <dgm:prSet presAssocID="{61B24BA2-EFE8-4703-B89F-AF680EBAC1ED}" presName="rootText" presStyleLbl="node2" presStyleIdx="3" presStyleCnt="4">
        <dgm:presLayoutVars>
          <dgm:chPref val="3"/>
        </dgm:presLayoutVars>
      </dgm:prSet>
      <dgm:spPr/>
      <dgm:t>
        <a:bodyPr/>
        <a:lstStyle/>
        <a:p>
          <a:endParaRPr lang="en-IN"/>
        </a:p>
      </dgm:t>
    </dgm:pt>
    <dgm:pt modelId="{784407FB-A48C-4E4C-B865-44C643F5CE71}" type="pres">
      <dgm:prSet presAssocID="{61B24BA2-EFE8-4703-B89F-AF680EBAC1ED}" presName="rootConnector" presStyleLbl="node2" presStyleIdx="3" presStyleCnt="4"/>
      <dgm:spPr/>
      <dgm:t>
        <a:bodyPr/>
        <a:lstStyle/>
        <a:p>
          <a:endParaRPr lang="en-IN"/>
        </a:p>
      </dgm:t>
    </dgm:pt>
    <dgm:pt modelId="{82A26B2B-4623-4561-94F4-1D6AAE773D27}" type="pres">
      <dgm:prSet presAssocID="{61B24BA2-EFE8-4703-B89F-AF680EBAC1ED}" presName="hierChild4" presStyleCnt="0"/>
      <dgm:spPr/>
    </dgm:pt>
    <dgm:pt modelId="{9DEBCD16-FBAA-4FB9-828F-1E6DF699F6AA}" type="pres">
      <dgm:prSet presAssocID="{61B24BA2-EFE8-4703-B89F-AF680EBAC1ED}" presName="hierChild5" presStyleCnt="0"/>
      <dgm:spPr/>
    </dgm:pt>
    <dgm:pt modelId="{353DB3ED-9A78-4E83-9C62-670B2DB8C183}" type="pres">
      <dgm:prSet presAssocID="{17D9BF23-B323-4B93-91BB-20237FBE88A7}" presName="hierChild3" presStyleCnt="0"/>
      <dgm:spPr/>
    </dgm:pt>
  </dgm:ptLst>
  <dgm:cxnLst>
    <dgm:cxn modelId="{8AF0550C-1211-4535-AA74-1FDCA5C7A94A}" type="presOf" srcId="{EAF46C70-0911-49E1-81EC-2221A6C12268}" destId="{92297434-55AE-45B6-B61C-B65E4C0D63A2}" srcOrd="0" destOrd="0" presId="urn:microsoft.com/office/officeart/2005/8/layout/orgChart1"/>
    <dgm:cxn modelId="{4F7A2259-02E6-4936-8636-EB62CD6AD0CB}" type="presOf" srcId="{EAF46C70-0911-49E1-81EC-2221A6C12268}" destId="{47184103-4315-47B9-9D97-C3DC6C97F5A2}" srcOrd="1" destOrd="0" presId="urn:microsoft.com/office/officeart/2005/8/layout/orgChart1"/>
    <dgm:cxn modelId="{08741707-39C9-4B78-BFAA-A4421DC05CDA}" type="presOf" srcId="{61B24BA2-EFE8-4703-B89F-AF680EBAC1ED}" destId="{784407FB-A48C-4E4C-B865-44C643F5CE71}" srcOrd="1" destOrd="0" presId="urn:microsoft.com/office/officeart/2005/8/layout/orgChart1"/>
    <dgm:cxn modelId="{BB7D3DF1-B9A5-420E-A6F2-14B3BEB15DDB}" type="presOf" srcId="{F558127E-4E77-4B8E-B249-174059596BD1}" destId="{82FF4AEF-3B32-4E3B-A536-8B3488C72A59}" srcOrd="0" destOrd="0" presId="urn:microsoft.com/office/officeart/2005/8/layout/orgChart1"/>
    <dgm:cxn modelId="{94945E07-42DF-4C9D-BD57-1D496737F98A}" type="presOf" srcId="{17D9BF23-B323-4B93-91BB-20237FBE88A7}" destId="{C7097ED6-D5D8-44ED-BD39-2B03B7848669}" srcOrd="0" destOrd="0" presId="urn:microsoft.com/office/officeart/2005/8/layout/orgChart1"/>
    <dgm:cxn modelId="{5A8122E0-AA20-4656-91F4-FB7C7B8FFB8E}" type="presOf" srcId="{F7960C6B-8EB8-4430-9916-6F56A69002E9}" destId="{9C66E759-3198-4C88-B6AC-B884A2D46777}" srcOrd="0" destOrd="0" presId="urn:microsoft.com/office/officeart/2005/8/layout/orgChart1"/>
    <dgm:cxn modelId="{50CA363E-1CCA-4AE0-928F-0C14A04D8A09}" type="presOf" srcId="{5EEE56D1-32FB-4E38-AFC9-EB735AB47B3C}" destId="{96D1B195-5EED-4E7D-BE42-A49D64D24A25}" srcOrd="0" destOrd="0" presId="urn:microsoft.com/office/officeart/2005/8/layout/orgChart1"/>
    <dgm:cxn modelId="{7A0294F8-BCFA-4052-8079-F51E77DE7757}" type="presOf" srcId="{F43C8574-0A97-4DAE-A02A-6405594A24A5}" destId="{BB9C85FE-C6FC-472D-9F24-82E5216EDC2F}" srcOrd="0" destOrd="0" presId="urn:microsoft.com/office/officeart/2005/8/layout/orgChart1"/>
    <dgm:cxn modelId="{AF490C95-EAA6-433F-9ABA-F863C090D8AB}" srcId="{17D9BF23-B323-4B93-91BB-20237FBE88A7}" destId="{5EEE56D1-32FB-4E38-AFC9-EB735AB47B3C}" srcOrd="1" destOrd="0" parTransId="{C0A37615-0068-40CA-A9A9-64D7B164E739}" sibTransId="{68CCA2CE-49A4-432D-A49E-CF22780635CE}"/>
    <dgm:cxn modelId="{D7353C08-A5D9-40B4-A751-2B3E6C43E880}" type="presOf" srcId="{C0A37615-0068-40CA-A9A9-64D7B164E739}" destId="{2CAFB93F-57E3-40CB-8CE1-F8F5383AD431}" srcOrd="0" destOrd="0" presId="urn:microsoft.com/office/officeart/2005/8/layout/orgChart1"/>
    <dgm:cxn modelId="{093A2636-FA29-4041-B6D7-7444AF6724C2}" type="presOf" srcId="{5EEE56D1-32FB-4E38-AFC9-EB735AB47B3C}" destId="{DA84E1DA-D1DB-42B3-A9A3-19CC3992B906}" srcOrd="1" destOrd="0" presId="urn:microsoft.com/office/officeart/2005/8/layout/orgChart1"/>
    <dgm:cxn modelId="{3C7DB195-23E3-4E08-9D0E-AC432075E8DF}" type="presOf" srcId="{17D9BF23-B323-4B93-91BB-20237FBE88A7}" destId="{9799DCA2-6DE4-4EAD-A7A4-3EA00E55833F}" srcOrd="1" destOrd="0" presId="urn:microsoft.com/office/officeart/2005/8/layout/orgChart1"/>
    <dgm:cxn modelId="{81FE29BC-0766-485A-9E32-DFA27CEAC5E2}" srcId="{17D9BF23-B323-4B93-91BB-20237FBE88A7}" destId="{61B24BA2-EFE8-4703-B89F-AF680EBAC1ED}" srcOrd="3" destOrd="0" parTransId="{5833FBF3-B612-4F39-B0EC-1AA36A098305}" sibTransId="{23DF52C0-0AF0-4FCE-9822-82042DA55699}"/>
    <dgm:cxn modelId="{9D6181F8-36BC-4E10-891B-56464E2F0E04}" srcId="{17D9BF23-B323-4B93-91BB-20237FBE88A7}" destId="{EAF46C70-0911-49E1-81EC-2221A6C12268}" srcOrd="0" destOrd="0" parTransId="{F558127E-4E77-4B8E-B249-174059596BD1}" sibTransId="{79152C57-8404-4FD5-B19C-7259F29AC652}"/>
    <dgm:cxn modelId="{1CFAB995-4198-445E-AEC9-85DA22C4602B}" type="presOf" srcId="{61B24BA2-EFE8-4703-B89F-AF680EBAC1ED}" destId="{A2FF6714-0128-46A1-9F65-D069016C9FE4}" srcOrd="0" destOrd="0" presId="urn:microsoft.com/office/officeart/2005/8/layout/orgChart1"/>
    <dgm:cxn modelId="{A13DEA8E-9312-496B-BF14-1B435D76A4C7}" type="presOf" srcId="{88241B70-D6A5-46CD-95A2-62C8C65FB7EC}" destId="{417B156C-08C1-48E9-BF9D-86FD1B7C9F3D}" srcOrd="0" destOrd="0" presId="urn:microsoft.com/office/officeart/2005/8/layout/orgChart1"/>
    <dgm:cxn modelId="{73335CD9-5752-4B5D-BD0C-DD24E00F5534}" type="presOf" srcId="{F7960C6B-8EB8-4430-9916-6F56A69002E9}" destId="{4E93C27D-66DE-4AE8-838D-6F672821CFD3}" srcOrd="1" destOrd="0" presId="urn:microsoft.com/office/officeart/2005/8/layout/orgChart1"/>
    <dgm:cxn modelId="{F87C2ECD-7493-4F4C-B337-4DEE18C2A095}" srcId="{88241B70-D6A5-46CD-95A2-62C8C65FB7EC}" destId="{17D9BF23-B323-4B93-91BB-20237FBE88A7}" srcOrd="0" destOrd="0" parTransId="{A9715327-4AE8-4A4F-9754-30032008EDA2}" sibTransId="{E19E0362-9740-4BCF-82AF-3A5D23A43BD8}"/>
    <dgm:cxn modelId="{DC1775DE-45CB-4B9B-A347-D4D0C11D3104}" type="presOf" srcId="{5833FBF3-B612-4F39-B0EC-1AA36A098305}" destId="{76AEF2A4-98AB-4B7A-8B9D-A8E8B45F36BC}" srcOrd="0" destOrd="0" presId="urn:microsoft.com/office/officeart/2005/8/layout/orgChart1"/>
    <dgm:cxn modelId="{19CDD99F-D8E6-4252-9343-55633744235E}" srcId="{17D9BF23-B323-4B93-91BB-20237FBE88A7}" destId="{F7960C6B-8EB8-4430-9916-6F56A69002E9}" srcOrd="2" destOrd="0" parTransId="{F43C8574-0A97-4DAE-A02A-6405594A24A5}" sibTransId="{49F650FD-3CBD-4107-A835-648A203BDAEC}"/>
    <dgm:cxn modelId="{BEA255CC-CB98-4DEA-9B0D-26197F7FCF5C}" type="presParOf" srcId="{417B156C-08C1-48E9-BF9D-86FD1B7C9F3D}" destId="{B7BB06DA-DBB4-422E-A73F-08D74C957A9E}" srcOrd="0" destOrd="0" presId="urn:microsoft.com/office/officeart/2005/8/layout/orgChart1"/>
    <dgm:cxn modelId="{2948202E-ECCE-4A58-B905-9DBF1267CB9E}" type="presParOf" srcId="{B7BB06DA-DBB4-422E-A73F-08D74C957A9E}" destId="{30D01BB3-D80A-4EFF-B783-8617878AC57C}" srcOrd="0" destOrd="0" presId="urn:microsoft.com/office/officeart/2005/8/layout/orgChart1"/>
    <dgm:cxn modelId="{B9B8A45B-3082-4669-ABCB-BF33DF705A2C}" type="presParOf" srcId="{30D01BB3-D80A-4EFF-B783-8617878AC57C}" destId="{C7097ED6-D5D8-44ED-BD39-2B03B7848669}" srcOrd="0" destOrd="0" presId="urn:microsoft.com/office/officeart/2005/8/layout/orgChart1"/>
    <dgm:cxn modelId="{B8451878-E92F-4EEB-8DD4-2C0A312C17E2}" type="presParOf" srcId="{30D01BB3-D80A-4EFF-B783-8617878AC57C}" destId="{9799DCA2-6DE4-4EAD-A7A4-3EA00E55833F}" srcOrd="1" destOrd="0" presId="urn:microsoft.com/office/officeart/2005/8/layout/orgChart1"/>
    <dgm:cxn modelId="{68E520FC-8435-401F-882A-409EE48D6FA3}" type="presParOf" srcId="{B7BB06DA-DBB4-422E-A73F-08D74C957A9E}" destId="{4B047392-348C-4649-9561-CCB7A2FB580C}" srcOrd="1" destOrd="0" presId="urn:microsoft.com/office/officeart/2005/8/layout/orgChart1"/>
    <dgm:cxn modelId="{F9877748-8468-4A9B-A150-E9B6BD936EB4}" type="presParOf" srcId="{4B047392-348C-4649-9561-CCB7A2FB580C}" destId="{82FF4AEF-3B32-4E3B-A536-8B3488C72A59}" srcOrd="0" destOrd="0" presId="urn:microsoft.com/office/officeart/2005/8/layout/orgChart1"/>
    <dgm:cxn modelId="{16CF8C9E-B5EF-4655-A2B8-B8FD213AFF16}" type="presParOf" srcId="{4B047392-348C-4649-9561-CCB7A2FB580C}" destId="{29590EAD-3581-4CAB-BDF2-136546497801}" srcOrd="1" destOrd="0" presId="urn:microsoft.com/office/officeart/2005/8/layout/orgChart1"/>
    <dgm:cxn modelId="{D3E7FC47-B990-4E87-B604-B932C07EA058}" type="presParOf" srcId="{29590EAD-3581-4CAB-BDF2-136546497801}" destId="{3E3671E3-2A50-4FBF-862E-7130D5DC0027}" srcOrd="0" destOrd="0" presId="urn:microsoft.com/office/officeart/2005/8/layout/orgChart1"/>
    <dgm:cxn modelId="{9634A75B-0329-4767-9078-525F38F10083}" type="presParOf" srcId="{3E3671E3-2A50-4FBF-862E-7130D5DC0027}" destId="{92297434-55AE-45B6-B61C-B65E4C0D63A2}" srcOrd="0" destOrd="0" presId="urn:microsoft.com/office/officeart/2005/8/layout/orgChart1"/>
    <dgm:cxn modelId="{75BBAD71-9B4F-4AE3-AF7D-10B04F255A4C}" type="presParOf" srcId="{3E3671E3-2A50-4FBF-862E-7130D5DC0027}" destId="{47184103-4315-47B9-9D97-C3DC6C97F5A2}" srcOrd="1" destOrd="0" presId="urn:microsoft.com/office/officeart/2005/8/layout/orgChart1"/>
    <dgm:cxn modelId="{DFBD4A1A-1406-4D05-BDB7-BAD0370489C0}" type="presParOf" srcId="{29590EAD-3581-4CAB-BDF2-136546497801}" destId="{91E48043-B8A4-4451-974D-F0BFFE1759FE}" srcOrd="1" destOrd="0" presId="urn:microsoft.com/office/officeart/2005/8/layout/orgChart1"/>
    <dgm:cxn modelId="{40E7FAB8-838E-4790-BBE4-8BC2F86FF50C}" type="presParOf" srcId="{29590EAD-3581-4CAB-BDF2-136546497801}" destId="{C4E5EAD3-158B-48E2-A50E-04B5C80E942F}" srcOrd="2" destOrd="0" presId="urn:microsoft.com/office/officeart/2005/8/layout/orgChart1"/>
    <dgm:cxn modelId="{8B85347F-1CF5-4417-9AC9-FE2460D088C0}" type="presParOf" srcId="{4B047392-348C-4649-9561-CCB7A2FB580C}" destId="{2CAFB93F-57E3-40CB-8CE1-F8F5383AD431}" srcOrd="2" destOrd="0" presId="urn:microsoft.com/office/officeart/2005/8/layout/orgChart1"/>
    <dgm:cxn modelId="{CC6D1B15-151C-4EBA-8FD6-04049DE83C4C}" type="presParOf" srcId="{4B047392-348C-4649-9561-CCB7A2FB580C}" destId="{7B3A12E1-1809-49DD-BDC6-31B55F2E0B7A}" srcOrd="3" destOrd="0" presId="urn:microsoft.com/office/officeart/2005/8/layout/orgChart1"/>
    <dgm:cxn modelId="{C56D4D02-5691-4B85-9D52-307EDC55B559}" type="presParOf" srcId="{7B3A12E1-1809-49DD-BDC6-31B55F2E0B7A}" destId="{518A289B-C893-43A7-998C-51A09C0347CE}" srcOrd="0" destOrd="0" presId="urn:microsoft.com/office/officeart/2005/8/layout/orgChart1"/>
    <dgm:cxn modelId="{7EA0871D-CB93-49BF-883F-02913E9D41EB}" type="presParOf" srcId="{518A289B-C893-43A7-998C-51A09C0347CE}" destId="{96D1B195-5EED-4E7D-BE42-A49D64D24A25}" srcOrd="0" destOrd="0" presId="urn:microsoft.com/office/officeart/2005/8/layout/orgChart1"/>
    <dgm:cxn modelId="{59D00691-7480-460E-A77B-13278855980E}" type="presParOf" srcId="{518A289B-C893-43A7-998C-51A09C0347CE}" destId="{DA84E1DA-D1DB-42B3-A9A3-19CC3992B906}" srcOrd="1" destOrd="0" presId="urn:microsoft.com/office/officeart/2005/8/layout/orgChart1"/>
    <dgm:cxn modelId="{282D7A09-50A8-49A7-8565-A5A698EF431E}" type="presParOf" srcId="{7B3A12E1-1809-49DD-BDC6-31B55F2E0B7A}" destId="{11FECEC0-62C9-46F7-99E4-F223AECC6128}" srcOrd="1" destOrd="0" presId="urn:microsoft.com/office/officeart/2005/8/layout/orgChart1"/>
    <dgm:cxn modelId="{BFF32FD5-AD94-4A7D-B9F9-9C8DF76CB35E}" type="presParOf" srcId="{7B3A12E1-1809-49DD-BDC6-31B55F2E0B7A}" destId="{7F695131-1F9D-40AD-A46B-4E1F0D579F23}" srcOrd="2" destOrd="0" presId="urn:microsoft.com/office/officeart/2005/8/layout/orgChart1"/>
    <dgm:cxn modelId="{253CBDE8-D0B7-473C-9B66-C457DB2BB915}" type="presParOf" srcId="{4B047392-348C-4649-9561-CCB7A2FB580C}" destId="{BB9C85FE-C6FC-472D-9F24-82E5216EDC2F}" srcOrd="4" destOrd="0" presId="urn:microsoft.com/office/officeart/2005/8/layout/orgChart1"/>
    <dgm:cxn modelId="{F4BD5AEE-D025-40B4-8228-E11F85983B69}" type="presParOf" srcId="{4B047392-348C-4649-9561-CCB7A2FB580C}" destId="{0F6371B6-938E-47EC-BFFF-1DCDEA52A8FB}" srcOrd="5" destOrd="0" presId="urn:microsoft.com/office/officeart/2005/8/layout/orgChart1"/>
    <dgm:cxn modelId="{0D5128C1-7DCD-4CCA-80C7-648920F085CF}" type="presParOf" srcId="{0F6371B6-938E-47EC-BFFF-1DCDEA52A8FB}" destId="{736E32BD-05A0-4BAD-B095-D1B4D1C40270}" srcOrd="0" destOrd="0" presId="urn:microsoft.com/office/officeart/2005/8/layout/orgChart1"/>
    <dgm:cxn modelId="{727D8B52-BD2A-440D-B3E8-3055003B130E}" type="presParOf" srcId="{736E32BD-05A0-4BAD-B095-D1B4D1C40270}" destId="{9C66E759-3198-4C88-B6AC-B884A2D46777}" srcOrd="0" destOrd="0" presId="urn:microsoft.com/office/officeart/2005/8/layout/orgChart1"/>
    <dgm:cxn modelId="{55F90196-7EB3-40B7-837A-56522D6AD7A0}" type="presParOf" srcId="{736E32BD-05A0-4BAD-B095-D1B4D1C40270}" destId="{4E93C27D-66DE-4AE8-838D-6F672821CFD3}" srcOrd="1" destOrd="0" presId="urn:microsoft.com/office/officeart/2005/8/layout/orgChart1"/>
    <dgm:cxn modelId="{78683940-2C6B-4DC0-92EB-E7914A2DD82E}" type="presParOf" srcId="{0F6371B6-938E-47EC-BFFF-1DCDEA52A8FB}" destId="{47D4C831-3C39-40B6-AA1A-81AF3B8336F9}" srcOrd="1" destOrd="0" presId="urn:microsoft.com/office/officeart/2005/8/layout/orgChart1"/>
    <dgm:cxn modelId="{FFB8E594-6763-46CC-9034-5250BF1B2C64}" type="presParOf" srcId="{0F6371B6-938E-47EC-BFFF-1DCDEA52A8FB}" destId="{0DDDD0B8-6B36-460F-8813-EE0C48328A37}" srcOrd="2" destOrd="0" presId="urn:microsoft.com/office/officeart/2005/8/layout/orgChart1"/>
    <dgm:cxn modelId="{F6C43A8C-1B01-4B70-84DD-8A1B19EEBC07}" type="presParOf" srcId="{4B047392-348C-4649-9561-CCB7A2FB580C}" destId="{76AEF2A4-98AB-4B7A-8B9D-A8E8B45F36BC}" srcOrd="6" destOrd="0" presId="urn:microsoft.com/office/officeart/2005/8/layout/orgChart1"/>
    <dgm:cxn modelId="{7BE0033E-0F4B-44E7-9B1A-491C1DBAFDCC}" type="presParOf" srcId="{4B047392-348C-4649-9561-CCB7A2FB580C}" destId="{4EE6A1D7-E05F-4B39-9A40-E0A4DA5E717F}" srcOrd="7" destOrd="0" presId="urn:microsoft.com/office/officeart/2005/8/layout/orgChart1"/>
    <dgm:cxn modelId="{A611D0DD-9159-4EEC-B257-3C0CB2BF47C1}" type="presParOf" srcId="{4EE6A1D7-E05F-4B39-9A40-E0A4DA5E717F}" destId="{9B813A02-2576-45C5-92EB-F7D1B2687889}" srcOrd="0" destOrd="0" presId="urn:microsoft.com/office/officeart/2005/8/layout/orgChart1"/>
    <dgm:cxn modelId="{87094690-6358-45CB-B9B6-2F4033E2276A}" type="presParOf" srcId="{9B813A02-2576-45C5-92EB-F7D1B2687889}" destId="{A2FF6714-0128-46A1-9F65-D069016C9FE4}" srcOrd="0" destOrd="0" presId="urn:microsoft.com/office/officeart/2005/8/layout/orgChart1"/>
    <dgm:cxn modelId="{38D89023-E7A2-4FCF-99B9-DAD642C0C0C5}" type="presParOf" srcId="{9B813A02-2576-45C5-92EB-F7D1B2687889}" destId="{784407FB-A48C-4E4C-B865-44C643F5CE71}" srcOrd="1" destOrd="0" presId="urn:microsoft.com/office/officeart/2005/8/layout/orgChart1"/>
    <dgm:cxn modelId="{A7AF48B2-5C3F-431F-B4F5-CD9E2D0C6A74}" type="presParOf" srcId="{4EE6A1D7-E05F-4B39-9A40-E0A4DA5E717F}" destId="{82A26B2B-4623-4561-94F4-1D6AAE773D27}" srcOrd="1" destOrd="0" presId="urn:microsoft.com/office/officeart/2005/8/layout/orgChart1"/>
    <dgm:cxn modelId="{EC22F758-0B80-4915-8076-EEB12C3A995C}" type="presParOf" srcId="{4EE6A1D7-E05F-4B39-9A40-E0A4DA5E717F}" destId="{9DEBCD16-FBAA-4FB9-828F-1E6DF699F6AA}" srcOrd="2" destOrd="0" presId="urn:microsoft.com/office/officeart/2005/8/layout/orgChart1"/>
    <dgm:cxn modelId="{48CB24BF-BAE8-4C20-A376-CA283B359A72}" type="presParOf" srcId="{B7BB06DA-DBB4-422E-A73F-08D74C957A9E}" destId="{353DB3ED-9A78-4E83-9C62-670B2DB8C183}"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241B70-D6A5-46CD-95A2-62C8C65FB7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7D9BF23-B323-4B93-91BB-20237FBE88A7}">
      <dgm:prSet phldrT="[Text]" custT="1"/>
      <dgm:spPr/>
      <dgm:t>
        <a:bodyPr/>
        <a:lstStyle/>
        <a:p>
          <a:r>
            <a:rPr lang="en-US" sz="3200" dirty="0" smtClean="0">
              <a:solidFill>
                <a:schemeClr val="accent4">
                  <a:lumMod val="50000"/>
                </a:schemeClr>
              </a:solidFill>
              <a:latin typeface="Times New Roman" pitchFamily="18" charset="0"/>
              <a:cs typeface="Times New Roman" pitchFamily="18" charset="0"/>
            </a:rPr>
            <a:t>Type 2 </a:t>
          </a:r>
          <a:endParaRPr lang="en-US" sz="3200" dirty="0">
            <a:solidFill>
              <a:schemeClr val="accent4">
                <a:lumMod val="50000"/>
              </a:schemeClr>
            </a:solidFill>
            <a:latin typeface="Times New Roman" pitchFamily="18" charset="0"/>
            <a:cs typeface="Times New Roman" pitchFamily="18" charset="0"/>
          </a:endParaRPr>
        </a:p>
      </dgm:t>
    </dgm:pt>
    <dgm:pt modelId="{A9715327-4AE8-4A4F-9754-30032008EDA2}" type="parTrans" cxnId="{F87C2ECD-7493-4F4C-B337-4DEE18C2A095}">
      <dgm:prSet/>
      <dgm:spPr/>
      <dgm:t>
        <a:bodyPr/>
        <a:lstStyle/>
        <a:p>
          <a:endParaRPr lang="en-US"/>
        </a:p>
      </dgm:t>
    </dgm:pt>
    <dgm:pt modelId="{E19E0362-9740-4BCF-82AF-3A5D23A43BD8}" type="sibTrans" cxnId="{F87C2ECD-7493-4F4C-B337-4DEE18C2A095}">
      <dgm:prSet/>
      <dgm:spPr/>
      <dgm:t>
        <a:bodyPr/>
        <a:lstStyle/>
        <a:p>
          <a:endParaRPr lang="en-US"/>
        </a:p>
      </dgm:t>
    </dgm:pt>
    <dgm:pt modelId="{EAF46C70-0911-49E1-81EC-2221A6C12268}">
      <dgm:prSet phldrT="[Text]" custT="1"/>
      <dgm:spPr/>
      <dgm:t>
        <a:bodyPr/>
        <a:lstStyle/>
        <a:p>
          <a:r>
            <a:rPr lang="en-US" sz="3200" dirty="0" smtClean="0">
              <a:solidFill>
                <a:schemeClr val="accent4">
                  <a:lumMod val="50000"/>
                </a:schemeClr>
              </a:solidFill>
              <a:latin typeface="Times New Roman" pitchFamily="18" charset="0"/>
              <a:cs typeface="Times New Roman" pitchFamily="18" charset="0"/>
            </a:rPr>
            <a:t>Linear </a:t>
          </a:r>
          <a:r>
            <a:rPr lang="en-US" sz="4000" dirty="0" smtClean="0"/>
            <a:t> </a:t>
          </a:r>
          <a:endParaRPr lang="en-US" sz="4000" dirty="0"/>
        </a:p>
      </dgm:t>
    </dgm:pt>
    <dgm:pt modelId="{F558127E-4E77-4B8E-B249-174059596BD1}" type="parTrans" cxnId="{9D6181F8-36BC-4E10-891B-56464E2F0E04}">
      <dgm:prSet/>
      <dgm:spPr/>
      <dgm:t>
        <a:bodyPr/>
        <a:lstStyle/>
        <a:p>
          <a:endParaRPr lang="en-US"/>
        </a:p>
      </dgm:t>
    </dgm:pt>
    <dgm:pt modelId="{79152C57-8404-4FD5-B19C-7259F29AC652}" type="sibTrans" cxnId="{9D6181F8-36BC-4E10-891B-56464E2F0E04}">
      <dgm:prSet/>
      <dgm:spPr/>
      <dgm:t>
        <a:bodyPr/>
        <a:lstStyle/>
        <a:p>
          <a:endParaRPr lang="en-US"/>
        </a:p>
      </dgm:t>
    </dgm:pt>
    <dgm:pt modelId="{5EEE56D1-32FB-4E38-AFC9-EB735AB47B3C}">
      <dgm:prSet phldrT="[Text]" custT="1"/>
      <dgm:spPr/>
      <dgm:t>
        <a:bodyPr/>
        <a:lstStyle/>
        <a:p>
          <a:r>
            <a:rPr lang="en-US" sz="3200" dirty="0" smtClean="0">
              <a:solidFill>
                <a:schemeClr val="accent4">
                  <a:lumMod val="50000"/>
                </a:schemeClr>
              </a:solidFill>
              <a:latin typeface="Times New Roman" pitchFamily="18" charset="0"/>
              <a:cs typeface="Times New Roman" pitchFamily="18" charset="0"/>
            </a:rPr>
            <a:t>Non – linear  </a:t>
          </a:r>
          <a:endParaRPr lang="en-US" sz="3200" dirty="0">
            <a:solidFill>
              <a:schemeClr val="accent4">
                <a:lumMod val="50000"/>
              </a:schemeClr>
            </a:solidFill>
            <a:latin typeface="Times New Roman" pitchFamily="18" charset="0"/>
            <a:cs typeface="Times New Roman" pitchFamily="18" charset="0"/>
          </a:endParaRPr>
        </a:p>
      </dgm:t>
    </dgm:pt>
    <dgm:pt modelId="{C0A37615-0068-40CA-A9A9-64D7B164E739}" type="parTrans" cxnId="{AF490C95-EAA6-433F-9ABA-F863C090D8AB}">
      <dgm:prSet/>
      <dgm:spPr/>
      <dgm:t>
        <a:bodyPr/>
        <a:lstStyle/>
        <a:p>
          <a:endParaRPr lang="en-US"/>
        </a:p>
      </dgm:t>
    </dgm:pt>
    <dgm:pt modelId="{68CCA2CE-49A4-432D-A49E-CF22780635CE}" type="sibTrans" cxnId="{AF490C95-EAA6-433F-9ABA-F863C090D8AB}">
      <dgm:prSet/>
      <dgm:spPr/>
      <dgm:t>
        <a:bodyPr/>
        <a:lstStyle/>
        <a:p>
          <a:endParaRPr lang="en-US"/>
        </a:p>
      </dgm:t>
    </dgm:pt>
    <dgm:pt modelId="{417B156C-08C1-48E9-BF9D-86FD1B7C9F3D}" type="pres">
      <dgm:prSet presAssocID="{88241B70-D6A5-46CD-95A2-62C8C65FB7EC}" presName="hierChild1" presStyleCnt="0">
        <dgm:presLayoutVars>
          <dgm:orgChart val="1"/>
          <dgm:chPref val="1"/>
          <dgm:dir/>
          <dgm:animOne val="branch"/>
          <dgm:animLvl val="lvl"/>
          <dgm:resizeHandles/>
        </dgm:presLayoutVars>
      </dgm:prSet>
      <dgm:spPr/>
      <dgm:t>
        <a:bodyPr/>
        <a:lstStyle/>
        <a:p>
          <a:endParaRPr lang="en-IN"/>
        </a:p>
      </dgm:t>
    </dgm:pt>
    <dgm:pt modelId="{B7BB06DA-DBB4-422E-A73F-08D74C957A9E}" type="pres">
      <dgm:prSet presAssocID="{17D9BF23-B323-4B93-91BB-20237FBE88A7}" presName="hierRoot1" presStyleCnt="0">
        <dgm:presLayoutVars>
          <dgm:hierBranch val="init"/>
        </dgm:presLayoutVars>
      </dgm:prSet>
      <dgm:spPr/>
    </dgm:pt>
    <dgm:pt modelId="{30D01BB3-D80A-4EFF-B783-8617878AC57C}" type="pres">
      <dgm:prSet presAssocID="{17D9BF23-B323-4B93-91BB-20237FBE88A7}" presName="rootComposite1" presStyleCnt="0"/>
      <dgm:spPr/>
    </dgm:pt>
    <dgm:pt modelId="{C7097ED6-D5D8-44ED-BD39-2B03B7848669}" type="pres">
      <dgm:prSet presAssocID="{17D9BF23-B323-4B93-91BB-20237FBE88A7}" presName="rootText1" presStyleLbl="node0" presStyleIdx="0" presStyleCnt="1" custLinFactY="-25313" custLinFactNeighborY="-100000">
        <dgm:presLayoutVars>
          <dgm:chPref val="3"/>
        </dgm:presLayoutVars>
      </dgm:prSet>
      <dgm:spPr/>
      <dgm:t>
        <a:bodyPr/>
        <a:lstStyle/>
        <a:p>
          <a:endParaRPr lang="en-US"/>
        </a:p>
      </dgm:t>
    </dgm:pt>
    <dgm:pt modelId="{9799DCA2-6DE4-4EAD-A7A4-3EA00E55833F}" type="pres">
      <dgm:prSet presAssocID="{17D9BF23-B323-4B93-91BB-20237FBE88A7}" presName="rootConnector1" presStyleLbl="node1" presStyleIdx="0" presStyleCnt="0"/>
      <dgm:spPr/>
      <dgm:t>
        <a:bodyPr/>
        <a:lstStyle/>
        <a:p>
          <a:endParaRPr lang="en-IN"/>
        </a:p>
      </dgm:t>
    </dgm:pt>
    <dgm:pt modelId="{4B047392-348C-4649-9561-CCB7A2FB580C}" type="pres">
      <dgm:prSet presAssocID="{17D9BF23-B323-4B93-91BB-20237FBE88A7}" presName="hierChild2" presStyleCnt="0"/>
      <dgm:spPr/>
    </dgm:pt>
    <dgm:pt modelId="{82FF4AEF-3B32-4E3B-A536-8B3488C72A59}" type="pres">
      <dgm:prSet presAssocID="{F558127E-4E77-4B8E-B249-174059596BD1}" presName="Name37" presStyleLbl="parChTrans1D2" presStyleIdx="0" presStyleCnt="2"/>
      <dgm:spPr/>
      <dgm:t>
        <a:bodyPr/>
        <a:lstStyle/>
        <a:p>
          <a:endParaRPr lang="en-IN"/>
        </a:p>
      </dgm:t>
    </dgm:pt>
    <dgm:pt modelId="{29590EAD-3581-4CAB-BDF2-136546497801}" type="pres">
      <dgm:prSet presAssocID="{EAF46C70-0911-49E1-81EC-2221A6C12268}" presName="hierRoot2" presStyleCnt="0">
        <dgm:presLayoutVars>
          <dgm:hierBranch val="init"/>
        </dgm:presLayoutVars>
      </dgm:prSet>
      <dgm:spPr/>
    </dgm:pt>
    <dgm:pt modelId="{3E3671E3-2A50-4FBF-862E-7130D5DC0027}" type="pres">
      <dgm:prSet presAssocID="{EAF46C70-0911-49E1-81EC-2221A6C12268}" presName="rootComposite" presStyleCnt="0"/>
      <dgm:spPr/>
    </dgm:pt>
    <dgm:pt modelId="{92297434-55AE-45B6-B61C-B65E4C0D63A2}" type="pres">
      <dgm:prSet presAssocID="{EAF46C70-0911-49E1-81EC-2221A6C12268}" presName="rootText" presStyleLbl="node2" presStyleIdx="0" presStyleCnt="2">
        <dgm:presLayoutVars>
          <dgm:chPref val="3"/>
        </dgm:presLayoutVars>
      </dgm:prSet>
      <dgm:spPr/>
      <dgm:t>
        <a:bodyPr/>
        <a:lstStyle/>
        <a:p>
          <a:endParaRPr lang="en-US"/>
        </a:p>
      </dgm:t>
    </dgm:pt>
    <dgm:pt modelId="{47184103-4315-47B9-9D97-C3DC6C97F5A2}" type="pres">
      <dgm:prSet presAssocID="{EAF46C70-0911-49E1-81EC-2221A6C12268}" presName="rootConnector" presStyleLbl="node2" presStyleIdx="0" presStyleCnt="2"/>
      <dgm:spPr/>
      <dgm:t>
        <a:bodyPr/>
        <a:lstStyle/>
        <a:p>
          <a:endParaRPr lang="en-IN"/>
        </a:p>
      </dgm:t>
    </dgm:pt>
    <dgm:pt modelId="{91E48043-B8A4-4451-974D-F0BFFE1759FE}" type="pres">
      <dgm:prSet presAssocID="{EAF46C70-0911-49E1-81EC-2221A6C12268}" presName="hierChild4" presStyleCnt="0"/>
      <dgm:spPr/>
    </dgm:pt>
    <dgm:pt modelId="{C4E5EAD3-158B-48E2-A50E-04B5C80E942F}" type="pres">
      <dgm:prSet presAssocID="{EAF46C70-0911-49E1-81EC-2221A6C12268}" presName="hierChild5" presStyleCnt="0"/>
      <dgm:spPr/>
    </dgm:pt>
    <dgm:pt modelId="{2CAFB93F-57E3-40CB-8CE1-F8F5383AD431}" type="pres">
      <dgm:prSet presAssocID="{C0A37615-0068-40CA-A9A9-64D7B164E739}" presName="Name37" presStyleLbl="parChTrans1D2" presStyleIdx="1" presStyleCnt="2"/>
      <dgm:spPr/>
      <dgm:t>
        <a:bodyPr/>
        <a:lstStyle/>
        <a:p>
          <a:endParaRPr lang="en-IN"/>
        </a:p>
      </dgm:t>
    </dgm:pt>
    <dgm:pt modelId="{7B3A12E1-1809-49DD-BDC6-31B55F2E0B7A}" type="pres">
      <dgm:prSet presAssocID="{5EEE56D1-32FB-4E38-AFC9-EB735AB47B3C}" presName="hierRoot2" presStyleCnt="0">
        <dgm:presLayoutVars>
          <dgm:hierBranch val="init"/>
        </dgm:presLayoutVars>
      </dgm:prSet>
      <dgm:spPr/>
    </dgm:pt>
    <dgm:pt modelId="{518A289B-C893-43A7-998C-51A09C0347CE}" type="pres">
      <dgm:prSet presAssocID="{5EEE56D1-32FB-4E38-AFC9-EB735AB47B3C}" presName="rootComposite" presStyleCnt="0"/>
      <dgm:spPr/>
    </dgm:pt>
    <dgm:pt modelId="{96D1B195-5EED-4E7D-BE42-A49D64D24A25}" type="pres">
      <dgm:prSet presAssocID="{5EEE56D1-32FB-4E38-AFC9-EB735AB47B3C}" presName="rootText" presStyleLbl="node2" presStyleIdx="1" presStyleCnt="2" custScaleX="124341">
        <dgm:presLayoutVars>
          <dgm:chPref val="3"/>
        </dgm:presLayoutVars>
      </dgm:prSet>
      <dgm:spPr/>
      <dgm:t>
        <a:bodyPr/>
        <a:lstStyle/>
        <a:p>
          <a:endParaRPr lang="en-US"/>
        </a:p>
      </dgm:t>
    </dgm:pt>
    <dgm:pt modelId="{DA84E1DA-D1DB-42B3-A9A3-19CC3992B906}" type="pres">
      <dgm:prSet presAssocID="{5EEE56D1-32FB-4E38-AFC9-EB735AB47B3C}" presName="rootConnector" presStyleLbl="node2" presStyleIdx="1" presStyleCnt="2"/>
      <dgm:spPr/>
      <dgm:t>
        <a:bodyPr/>
        <a:lstStyle/>
        <a:p>
          <a:endParaRPr lang="en-IN"/>
        </a:p>
      </dgm:t>
    </dgm:pt>
    <dgm:pt modelId="{11FECEC0-62C9-46F7-99E4-F223AECC6128}" type="pres">
      <dgm:prSet presAssocID="{5EEE56D1-32FB-4E38-AFC9-EB735AB47B3C}" presName="hierChild4" presStyleCnt="0"/>
      <dgm:spPr/>
    </dgm:pt>
    <dgm:pt modelId="{7F695131-1F9D-40AD-A46B-4E1F0D579F23}" type="pres">
      <dgm:prSet presAssocID="{5EEE56D1-32FB-4E38-AFC9-EB735AB47B3C}" presName="hierChild5" presStyleCnt="0"/>
      <dgm:spPr/>
    </dgm:pt>
    <dgm:pt modelId="{353DB3ED-9A78-4E83-9C62-670B2DB8C183}" type="pres">
      <dgm:prSet presAssocID="{17D9BF23-B323-4B93-91BB-20237FBE88A7}" presName="hierChild3" presStyleCnt="0"/>
      <dgm:spPr/>
    </dgm:pt>
  </dgm:ptLst>
  <dgm:cxnLst>
    <dgm:cxn modelId="{0E5722D1-0036-4C6C-83F0-AAD33F7F704F}" type="presOf" srcId="{EAF46C70-0911-49E1-81EC-2221A6C12268}" destId="{47184103-4315-47B9-9D97-C3DC6C97F5A2}" srcOrd="1" destOrd="0" presId="urn:microsoft.com/office/officeart/2005/8/layout/orgChart1"/>
    <dgm:cxn modelId="{FFE32A1A-08B5-4098-9782-362A447C5618}" type="presOf" srcId="{17D9BF23-B323-4B93-91BB-20237FBE88A7}" destId="{C7097ED6-D5D8-44ED-BD39-2B03B7848669}" srcOrd="0" destOrd="0" presId="urn:microsoft.com/office/officeart/2005/8/layout/orgChart1"/>
    <dgm:cxn modelId="{A81B2D24-2E41-4EA6-ABB4-59BAC8F09881}" type="presOf" srcId="{C0A37615-0068-40CA-A9A9-64D7B164E739}" destId="{2CAFB93F-57E3-40CB-8CE1-F8F5383AD431}" srcOrd="0" destOrd="0" presId="urn:microsoft.com/office/officeart/2005/8/layout/orgChart1"/>
    <dgm:cxn modelId="{9D6181F8-36BC-4E10-891B-56464E2F0E04}" srcId="{17D9BF23-B323-4B93-91BB-20237FBE88A7}" destId="{EAF46C70-0911-49E1-81EC-2221A6C12268}" srcOrd="0" destOrd="0" parTransId="{F558127E-4E77-4B8E-B249-174059596BD1}" sibTransId="{79152C57-8404-4FD5-B19C-7259F29AC652}"/>
    <dgm:cxn modelId="{5F2298B2-9A38-4F97-AA1F-5CF2A532F4EC}" type="presOf" srcId="{88241B70-D6A5-46CD-95A2-62C8C65FB7EC}" destId="{417B156C-08C1-48E9-BF9D-86FD1B7C9F3D}" srcOrd="0" destOrd="0" presId="urn:microsoft.com/office/officeart/2005/8/layout/orgChart1"/>
    <dgm:cxn modelId="{BF8285B4-3DC4-4273-98F7-7097628B8F2C}" type="presOf" srcId="{F558127E-4E77-4B8E-B249-174059596BD1}" destId="{82FF4AEF-3B32-4E3B-A536-8B3488C72A59}" srcOrd="0" destOrd="0" presId="urn:microsoft.com/office/officeart/2005/8/layout/orgChart1"/>
    <dgm:cxn modelId="{F87C2ECD-7493-4F4C-B337-4DEE18C2A095}" srcId="{88241B70-D6A5-46CD-95A2-62C8C65FB7EC}" destId="{17D9BF23-B323-4B93-91BB-20237FBE88A7}" srcOrd="0" destOrd="0" parTransId="{A9715327-4AE8-4A4F-9754-30032008EDA2}" sibTransId="{E19E0362-9740-4BCF-82AF-3A5D23A43BD8}"/>
    <dgm:cxn modelId="{B68E32C9-B7C9-47CA-919E-8984C1092E28}" type="presOf" srcId="{EAF46C70-0911-49E1-81EC-2221A6C12268}" destId="{92297434-55AE-45B6-B61C-B65E4C0D63A2}" srcOrd="0" destOrd="0" presId="urn:microsoft.com/office/officeart/2005/8/layout/orgChart1"/>
    <dgm:cxn modelId="{C45FF285-112E-46E6-B7DC-2910F9E23513}" type="presOf" srcId="{5EEE56D1-32FB-4E38-AFC9-EB735AB47B3C}" destId="{96D1B195-5EED-4E7D-BE42-A49D64D24A25}" srcOrd="0" destOrd="0" presId="urn:microsoft.com/office/officeart/2005/8/layout/orgChart1"/>
    <dgm:cxn modelId="{AFCCE714-ADD9-4883-BC1C-BFCB32E04CFC}" type="presOf" srcId="{5EEE56D1-32FB-4E38-AFC9-EB735AB47B3C}" destId="{DA84E1DA-D1DB-42B3-A9A3-19CC3992B906}" srcOrd="1" destOrd="0" presId="urn:microsoft.com/office/officeart/2005/8/layout/orgChart1"/>
    <dgm:cxn modelId="{AF490C95-EAA6-433F-9ABA-F863C090D8AB}" srcId="{17D9BF23-B323-4B93-91BB-20237FBE88A7}" destId="{5EEE56D1-32FB-4E38-AFC9-EB735AB47B3C}" srcOrd="1" destOrd="0" parTransId="{C0A37615-0068-40CA-A9A9-64D7B164E739}" sibTransId="{68CCA2CE-49A4-432D-A49E-CF22780635CE}"/>
    <dgm:cxn modelId="{DA8666D5-8DE8-4382-B3B5-07764F75384B}" type="presOf" srcId="{17D9BF23-B323-4B93-91BB-20237FBE88A7}" destId="{9799DCA2-6DE4-4EAD-A7A4-3EA00E55833F}" srcOrd="1" destOrd="0" presId="urn:microsoft.com/office/officeart/2005/8/layout/orgChart1"/>
    <dgm:cxn modelId="{FCE8393C-E641-46C6-A741-C120B8EB5AEC}" type="presParOf" srcId="{417B156C-08C1-48E9-BF9D-86FD1B7C9F3D}" destId="{B7BB06DA-DBB4-422E-A73F-08D74C957A9E}" srcOrd="0" destOrd="0" presId="urn:microsoft.com/office/officeart/2005/8/layout/orgChart1"/>
    <dgm:cxn modelId="{2E2045F4-55DD-487D-8029-2A32D40AD7AE}" type="presParOf" srcId="{B7BB06DA-DBB4-422E-A73F-08D74C957A9E}" destId="{30D01BB3-D80A-4EFF-B783-8617878AC57C}" srcOrd="0" destOrd="0" presId="urn:microsoft.com/office/officeart/2005/8/layout/orgChart1"/>
    <dgm:cxn modelId="{ADA4EBA8-B743-4746-8E1E-A01E1921516C}" type="presParOf" srcId="{30D01BB3-D80A-4EFF-B783-8617878AC57C}" destId="{C7097ED6-D5D8-44ED-BD39-2B03B7848669}" srcOrd="0" destOrd="0" presId="urn:microsoft.com/office/officeart/2005/8/layout/orgChart1"/>
    <dgm:cxn modelId="{2E1052DD-6152-42FD-B508-2D2E37CBACD1}" type="presParOf" srcId="{30D01BB3-D80A-4EFF-B783-8617878AC57C}" destId="{9799DCA2-6DE4-4EAD-A7A4-3EA00E55833F}" srcOrd="1" destOrd="0" presId="urn:microsoft.com/office/officeart/2005/8/layout/orgChart1"/>
    <dgm:cxn modelId="{8A6F23D7-79D4-4E8F-A93F-B68AD9CFB11A}" type="presParOf" srcId="{B7BB06DA-DBB4-422E-A73F-08D74C957A9E}" destId="{4B047392-348C-4649-9561-CCB7A2FB580C}" srcOrd="1" destOrd="0" presId="urn:microsoft.com/office/officeart/2005/8/layout/orgChart1"/>
    <dgm:cxn modelId="{86FA54D0-9042-4D11-86C7-5A339A8DA26C}" type="presParOf" srcId="{4B047392-348C-4649-9561-CCB7A2FB580C}" destId="{82FF4AEF-3B32-4E3B-A536-8B3488C72A59}" srcOrd="0" destOrd="0" presId="urn:microsoft.com/office/officeart/2005/8/layout/orgChart1"/>
    <dgm:cxn modelId="{34881241-AF77-461C-A068-C90D44D209CA}" type="presParOf" srcId="{4B047392-348C-4649-9561-CCB7A2FB580C}" destId="{29590EAD-3581-4CAB-BDF2-136546497801}" srcOrd="1" destOrd="0" presId="urn:microsoft.com/office/officeart/2005/8/layout/orgChart1"/>
    <dgm:cxn modelId="{97AF9FA3-F729-43C1-8551-F9EB7BAADF25}" type="presParOf" srcId="{29590EAD-3581-4CAB-BDF2-136546497801}" destId="{3E3671E3-2A50-4FBF-862E-7130D5DC0027}" srcOrd="0" destOrd="0" presId="urn:microsoft.com/office/officeart/2005/8/layout/orgChart1"/>
    <dgm:cxn modelId="{D3772764-75F5-43A2-A41C-02EEA334D7EA}" type="presParOf" srcId="{3E3671E3-2A50-4FBF-862E-7130D5DC0027}" destId="{92297434-55AE-45B6-B61C-B65E4C0D63A2}" srcOrd="0" destOrd="0" presId="urn:microsoft.com/office/officeart/2005/8/layout/orgChart1"/>
    <dgm:cxn modelId="{AB7AB204-1296-4DDA-9E0A-55BCD1D2980A}" type="presParOf" srcId="{3E3671E3-2A50-4FBF-862E-7130D5DC0027}" destId="{47184103-4315-47B9-9D97-C3DC6C97F5A2}" srcOrd="1" destOrd="0" presId="urn:microsoft.com/office/officeart/2005/8/layout/orgChart1"/>
    <dgm:cxn modelId="{7D5EE7B3-DFDE-476C-887F-6C79BBA52B71}" type="presParOf" srcId="{29590EAD-3581-4CAB-BDF2-136546497801}" destId="{91E48043-B8A4-4451-974D-F0BFFE1759FE}" srcOrd="1" destOrd="0" presId="urn:microsoft.com/office/officeart/2005/8/layout/orgChart1"/>
    <dgm:cxn modelId="{2B30A03C-02EA-4F93-9F36-74CBF7A0C55A}" type="presParOf" srcId="{29590EAD-3581-4CAB-BDF2-136546497801}" destId="{C4E5EAD3-158B-48E2-A50E-04B5C80E942F}" srcOrd="2" destOrd="0" presId="urn:microsoft.com/office/officeart/2005/8/layout/orgChart1"/>
    <dgm:cxn modelId="{859AD8F6-1197-45D3-BE1A-99304E9E9222}" type="presParOf" srcId="{4B047392-348C-4649-9561-CCB7A2FB580C}" destId="{2CAFB93F-57E3-40CB-8CE1-F8F5383AD431}" srcOrd="2" destOrd="0" presId="urn:microsoft.com/office/officeart/2005/8/layout/orgChart1"/>
    <dgm:cxn modelId="{9CF0264B-74DA-4A95-96BC-A2E5A5AB060E}" type="presParOf" srcId="{4B047392-348C-4649-9561-CCB7A2FB580C}" destId="{7B3A12E1-1809-49DD-BDC6-31B55F2E0B7A}" srcOrd="3" destOrd="0" presId="urn:microsoft.com/office/officeart/2005/8/layout/orgChart1"/>
    <dgm:cxn modelId="{19EAFF04-FB95-45F8-8854-83C99049F2A6}" type="presParOf" srcId="{7B3A12E1-1809-49DD-BDC6-31B55F2E0B7A}" destId="{518A289B-C893-43A7-998C-51A09C0347CE}" srcOrd="0" destOrd="0" presId="urn:microsoft.com/office/officeart/2005/8/layout/orgChart1"/>
    <dgm:cxn modelId="{E572A73B-6C8C-425D-8A53-59BCB24F1461}" type="presParOf" srcId="{518A289B-C893-43A7-998C-51A09C0347CE}" destId="{96D1B195-5EED-4E7D-BE42-A49D64D24A25}" srcOrd="0" destOrd="0" presId="urn:microsoft.com/office/officeart/2005/8/layout/orgChart1"/>
    <dgm:cxn modelId="{E289688F-DBE5-4D4A-B545-541CFD6AA58B}" type="presParOf" srcId="{518A289B-C893-43A7-998C-51A09C0347CE}" destId="{DA84E1DA-D1DB-42B3-A9A3-19CC3992B906}" srcOrd="1" destOrd="0" presId="urn:microsoft.com/office/officeart/2005/8/layout/orgChart1"/>
    <dgm:cxn modelId="{493BF535-FE72-4553-9F18-AFD6932CF504}" type="presParOf" srcId="{7B3A12E1-1809-49DD-BDC6-31B55F2E0B7A}" destId="{11FECEC0-62C9-46F7-99E4-F223AECC6128}" srcOrd="1" destOrd="0" presId="urn:microsoft.com/office/officeart/2005/8/layout/orgChart1"/>
    <dgm:cxn modelId="{43828728-6849-4052-90CB-3651E7E156C6}" type="presParOf" srcId="{7B3A12E1-1809-49DD-BDC6-31B55F2E0B7A}" destId="{7F695131-1F9D-40AD-A46B-4E1F0D579F23}" srcOrd="2" destOrd="0" presId="urn:microsoft.com/office/officeart/2005/8/layout/orgChart1"/>
    <dgm:cxn modelId="{98B35C86-D513-448E-AC39-4B8E316E88BE}" type="presParOf" srcId="{B7BB06DA-DBB4-422E-A73F-08D74C957A9E}" destId="{353DB3ED-9A78-4E83-9C62-670B2DB8C183}"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241B70-D6A5-46CD-95A2-62C8C65FB7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7D9BF23-B323-4B93-91BB-20237FBE88A7}">
      <dgm:prSet phldrT="[Text]"/>
      <dgm:spPr/>
      <dgm:t>
        <a:bodyPr/>
        <a:lstStyle/>
        <a:p>
          <a:r>
            <a:rPr lang="en-US" dirty="0" smtClean="0"/>
            <a:t>Type 3 </a:t>
          </a:r>
          <a:endParaRPr lang="en-US" dirty="0"/>
        </a:p>
      </dgm:t>
    </dgm:pt>
    <dgm:pt modelId="{A9715327-4AE8-4A4F-9754-30032008EDA2}" type="parTrans" cxnId="{F87C2ECD-7493-4F4C-B337-4DEE18C2A095}">
      <dgm:prSet/>
      <dgm:spPr/>
      <dgm:t>
        <a:bodyPr/>
        <a:lstStyle/>
        <a:p>
          <a:endParaRPr lang="en-US"/>
        </a:p>
      </dgm:t>
    </dgm:pt>
    <dgm:pt modelId="{E19E0362-9740-4BCF-82AF-3A5D23A43BD8}" type="sibTrans" cxnId="{F87C2ECD-7493-4F4C-B337-4DEE18C2A095}">
      <dgm:prSet/>
      <dgm:spPr/>
      <dgm:t>
        <a:bodyPr/>
        <a:lstStyle/>
        <a:p>
          <a:endParaRPr lang="en-US"/>
        </a:p>
      </dgm:t>
    </dgm:pt>
    <dgm:pt modelId="{EAF46C70-0911-49E1-81EC-2221A6C12268}">
      <dgm:prSet phldrT="[Text]"/>
      <dgm:spPr/>
      <dgm:t>
        <a:bodyPr/>
        <a:lstStyle/>
        <a:p>
          <a:r>
            <a:rPr lang="en-US" dirty="0" smtClean="0"/>
            <a:t>Simple  </a:t>
          </a:r>
          <a:endParaRPr lang="en-US" dirty="0"/>
        </a:p>
      </dgm:t>
    </dgm:pt>
    <dgm:pt modelId="{F558127E-4E77-4B8E-B249-174059596BD1}" type="parTrans" cxnId="{9D6181F8-36BC-4E10-891B-56464E2F0E04}">
      <dgm:prSet/>
      <dgm:spPr/>
      <dgm:t>
        <a:bodyPr/>
        <a:lstStyle/>
        <a:p>
          <a:endParaRPr lang="en-US"/>
        </a:p>
      </dgm:t>
    </dgm:pt>
    <dgm:pt modelId="{79152C57-8404-4FD5-B19C-7259F29AC652}" type="sibTrans" cxnId="{9D6181F8-36BC-4E10-891B-56464E2F0E04}">
      <dgm:prSet/>
      <dgm:spPr/>
      <dgm:t>
        <a:bodyPr/>
        <a:lstStyle/>
        <a:p>
          <a:endParaRPr lang="en-US"/>
        </a:p>
      </dgm:t>
    </dgm:pt>
    <dgm:pt modelId="{5EEE56D1-32FB-4E38-AFC9-EB735AB47B3C}">
      <dgm:prSet phldrT="[Text]"/>
      <dgm:spPr/>
      <dgm:t>
        <a:bodyPr/>
        <a:lstStyle/>
        <a:p>
          <a:r>
            <a:rPr lang="en-US" dirty="0" smtClean="0"/>
            <a:t>Multiple  </a:t>
          </a:r>
          <a:endParaRPr lang="en-US" dirty="0"/>
        </a:p>
      </dgm:t>
    </dgm:pt>
    <dgm:pt modelId="{C0A37615-0068-40CA-A9A9-64D7B164E739}" type="parTrans" cxnId="{AF490C95-EAA6-433F-9ABA-F863C090D8AB}">
      <dgm:prSet/>
      <dgm:spPr/>
      <dgm:t>
        <a:bodyPr/>
        <a:lstStyle/>
        <a:p>
          <a:endParaRPr lang="en-US"/>
        </a:p>
      </dgm:t>
    </dgm:pt>
    <dgm:pt modelId="{68CCA2CE-49A4-432D-A49E-CF22780635CE}" type="sibTrans" cxnId="{AF490C95-EAA6-433F-9ABA-F863C090D8AB}">
      <dgm:prSet/>
      <dgm:spPr/>
      <dgm:t>
        <a:bodyPr/>
        <a:lstStyle/>
        <a:p>
          <a:endParaRPr lang="en-US"/>
        </a:p>
      </dgm:t>
    </dgm:pt>
    <dgm:pt modelId="{F7960C6B-8EB8-4430-9916-6F56A69002E9}">
      <dgm:prSet phldrT="[Text]"/>
      <dgm:spPr/>
      <dgm:t>
        <a:bodyPr/>
        <a:lstStyle/>
        <a:p>
          <a:r>
            <a:rPr lang="en-US" dirty="0" smtClean="0"/>
            <a:t>Partial  </a:t>
          </a:r>
          <a:endParaRPr lang="en-US" dirty="0"/>
        </a:p>
      </dgm:t>
    </dgm:pt>
    <dgm:pt modelId="{F43C8574-0A97-4DAE-A02A-6405594A24A5}" type="parTrans" cxnId="{19CDD99F-D8E6-4252-9343-55633744235E}">
      <dgm:prSet/>
      <dgm:spPr/>
      <dgm:t>
        <a:bodyPr/>
        <a:lstStyle/>
        <a:p>
          <a:endParaRPr lang="en-US"/>
        </a:p>
      </dgm:t>
    </dgm:pt>
    <dgm:pt modelId="{49F650FD-3CBD-4107-A835-648A203BDAEC}" type="sibTrans" cxnId="{19CDD99F-D8E6-4252-9343-55633744235E}">
      <dgm:prSet/>
      <dgm:spPr/>
      <dgm:t>
        <a:bodyPr/>
        <a:lstStyle/>
        <a:p>
          <a:endParaRPr lang="en-US"/>
        </a:p>
      </dgm:t>
    </dgm:pt>
    <dgm:pt modelId="{417B156C-08C1-48E9-BF9D-86FD1B7C9F3D}" type="pres">
      <dgm:prSet presAssocID="{88241B70-D6A5-46CD-95A2-62C8C65FB7EC}" presName="hierChild1" presStyleCnt="0">
        <dgm:presLayoutVars>
          <dgm:orgChart val="1"/>
          <dgm:chPref val="1"/>
          <dgm:dir/>
          <dgm:animOne val="branch"/>
          <dgm:animLvl val="lvl"/>
          <dgm:resizeHandles/>
        </dgm:presLayoutVars>
      </dgm:prSet>
      <dgm:spPr/>
      <dgm:t>
        <a:bodyPr/>
        <a:lstStyle/>
        <a:p>
          <a:endParaRPr lang="en-IN"/>
        </a:p>
      </dgm:t>
    </dgm:pt>
    <dgm:pt modelId="{B7BB06DA-DBB4-422E-A73F-08D74C957A9E}" type="pres">
      <dgm:prSet presAssocID="{17D9BF23-B323-4B93-91BB-20237FBE88A7}" presName="hierRoot1" presStyleCnt="0">
        <dgm:presLayoutVars>
          <dgm:hierBranch val="init"/>
        </dgm:presLayoutVars>
      </dgm:prSet>
      <dgm:spPr/>
    </dgm:pt>
    <dgm:pt modelId="{30D01BB3-D80A-4EFF-B783-8617878AC57C}" type="pres">
      <dgm:prSet presAssocID="{17D9BF23-B323-4B93-91BB-20237FBE88A7}" presName="rootComposite1" presStyleCnt="0"/>
      <dgm:spPr/>
    </dgm:pt>
    <dgm:pt modelId="{C7097ED6-D5D8-44ED-BD39-2B03B7848669}" type="pres">
      <dgm:prSet presAssocID="{17D9BF23-B323-4B93-91BB-20237FBE88A7}" presName="rootText1" presStyleLbl="node0" presStyleIdx="0" presStyleCnt="1" custLinFactY="-25313" custLinFactNeighborY="-100000">
        <dgm:presLayoutVars>
          <dgm:chPref val="3"/>
        </dgm:presLayoutVars>
      </dgm:prSet>
      <dgm:spPr/>
      <dgm:t>
        <a:bodyPr/>
        <a:lstStyle/>
        <a:p>
          <a:endParaRPr lang="en-US"/>
        </a:p>
      </dgm:t>
    </dgm:pt>
    <dgm:pt modelId="{9799DCA2-6DE4-4EAD-A7A4-3EA00E55833F}" type="pres">
      <dgm:prSet presAssocID="{17D9BF23-B323-4B93-91BB-20237FBE88A7}" presName="rootConnector1" presStyleLbl="node1" presStyleIdx="0" presStyleCnt="0"/>
      <dgm:spPr/>
      <dgm:t>
        <a:bodyPr/>
        <a:lstStyle/>
        <a:p>
          <a:endParaRPr lang="en-IN"/>
        </a:p>
      </dgm:t>
    </dgm:pt>
    <dgm:pt modelId="{4B047392-348C-4649-9561-CCB7A2FB580C}" type="pres">
      <dgm:prSet presAssocID="{17D9BF23-B323-4B93-91BB-20237FBE88A7}" presName="hierChild2" presStyleCnt="0"/>
      <dgm:spPr/>
    </dgm:pt>
    <dgm:pt modelId="{82FF4AEF-3B32-4E3B-A536-8B3488C72A59}" type="pres">
      <dgm:prSet presAssocID="{F558127E-4E77-4B8E-B249-174059596BD1}" presName="Name37" presStyleLbl="parChTrans1D2" presStyleIdx="0" presStyleCnt="3"/>
      <dgm:spPr/>
      <dgm:t>
        <a:bodyPr/>
        <a:lstStyle/>
        <a:p>
          <a:endParaRPr lang="en-IN"/>
        </a:p>
      </dgm:t>
    </dgm:pt>
    <dgm:pt modelId="{29590EAD-3581-4CAB-BDF2-136546497801}" type="pres">
      <dgm:prSet presAssocID="{EAF46C70-0911-49E1-81EC-2221A6C12268}" presName="hierRoot2" presStyleCnt="0">
        <dgm:presLayoutVars>
          <dgm:hierBranch val="init"/>
        </dgm:presLayoutVars>
      </dgm:prSet>
      <dgm:spPr/>
    </dgm:pt>
    <dgm:pt modelId="{3E3671E3-2A50-4FBF-862E-7130D5DC0027}" type="pres">
      <dgm:prSet presAssocID="{EAF46C70-0911-49E1-81EC-2221A6C12268}" presName="rootComposite" presStyleCnt="0"/>
      <dgm:spPr/>
    </dgm:pt>
    <dgm:pt modelId="{92297434-55AE-45B6-B61C-B65E4C0D63A2}" type="pres">
      <dgm:prSet presAssocID="{EAF46C70-0911-49E1-81EC-2221A6C12268}" presName="rootText" presStyleLbl="node2" presStyleIdx="0" presStyleCnt="3">
        <dgm:presLayoutVars>
          <dgm:chPref val="3"/>
        </dgm:presLayoutVars>
      </dgm:prSet>
      <dgm:spPr/>
      <dgm:t>
        <a:bodyPr/>
        <a:lstStyle/>
        <a:p>
          <a:endParaRPr lang="en-US"/>
        </a:p>
      </dgm:t>
    </dgm:pt>
    <dgm:pt modelId="{47184103-4315-47B9-9D97-C3DC6C97F5A2}" type="pres">
      <dgm:prSet presAssocID="{EAF46C70-0911-49E1-81EC-2221A6C12268}" presName="rootConnector" presStyleLbl="node2" presStyleIdx="0" presStyleCnt="3"/>
      <dgm:spPr/>
      <dgm:t>
        <a:bodyPr/>
        <a:lstStyle/>
        <a:p>
          <a:endParaRPr lang="en-IN"/>
        </a:p>
      </dgm:t>
    </dgm:pt>
    <dgm:pt modelId="{91E48043-B8A4-4451-974D-F0BFFE1759FE}" type="pres">
      <dgm:prSet presAssocID="{EAF46C70-0911-49E1-81EC-2221A6C12268}" presName="hierChild4" presStyleCnt="0"/>
      <dgm:spPr/>
    </dgm:pt>
    <dgm:pt modelId="{C4E5EAD3-158B-48E2-A50E-04B5C80E942F}" type="pres">
      <dgm:prSet presAssocID="{EAF46C70-0911-49E1-81EC-2221A6C12268}" presName="hierChild5" presStyleCnt="0"/>
      <dgm:spPr/>
    </dgm:pt>
    <dgm:pt modelId="{2CAFB93F-57E3-40CB-8CE1-F8F5383AD431}" type="pres">
      <dgm:prSet presAssocID="{C0A37615-0068-40CA-A9A9-64D7B164E739}" presName="Name37" presStyleLbl="parChTrans1D2" presStyleIdx="1" presStyleCnt="3"/>
      <dgm:spPr/>
      <dgm:t>
        <a:bodyPr/>
        <a:lstStyle/>
        <a:p>
          <a:endParaRPr lang="en-IN"/>
        </a:p>
      </dgm:t>
    </dgm:pt>
    <dgm:pt modelId="{7B3A12E1-1809-49DD-BDC6-31B55F2E0B7A}" type="pres">
      <dgm:prSet presAssocID="{5EEE56D1-32FB-4E38-AFC9-EB735AB47B3C}" presName="hierRoot2" presStyleCnt="0">
        <dgm:presLayoutVars>
          <dgm:hierBranch val="init"/>
        </dgm:presLayoutVars>
      </dgm:prSet>
      <dgm:spPr/>
    </dgm:pt>
    <dgm:pt modelId="{518A289B-C893-43A7-998C-51A09C0347CE}" type="pres">
      <dgm:prSet presAssocID="{5EEE56D1-32FB-4E38-AFC9-EB735AB47B3C}" presName="rootComposite" presStyleCnt="0"/>
      <dgm:spPr/>
    </dgm:pt>
    <dgm:pt modelId="{96D1B195-5EED-4E7D-BE42-A49D64D24A25}" type="pres">
      <dgm:prSet presAssocID="{5EEE56D1-32FB-4E38-AFC9-EB735AB47B3C}" presName="rootText" presStyleLbl="node2" presStyleIdx="1" presStyleCnt="3">
        <dgm:presLayoutVars>
          <dgm:chPref val="3"/>
        </dgm:presLayoutVars>
      </dgm:prSet>
      <dgm:spPr/>
      <dgm:t>
        <a:bodyPr/>
        <a:lstStyle/>
        <a:p>
          <a:endParaRPr lang="en-US"/>
        </a:p>
      </dgm:t>
    </dgm:pt>
    <dgm:pt modelId="{DA84E1DA-D1DB-42B3-A9A3-19CC3992B906}" type="pres">
      <dgm:prSet presAssocID="{5EEE56D1-32FB-4E38-AFC9-EB735AB47B3C}" presName="rootConnector" presStyleLbl="node2" presStyleIdx="1" presStyleCnt="3"/>
      <dgm:spPr/>
      <dgm:t>
        <a:bodyPr/>
        <a:lstStyle/>
        <a:p>
          <a:endParaRPr lang="en-IN"/>
        </a:p>
      </dgm:t>
    </dgm:pt>
    <dgm:pt modelId="{11FECEC0-62C9-46F7-99E4-F223AECC6128}" type="pres">
      <dgm:prSet presAssocID="{5EEE56D1-32FB-4E38-AFC9-EB735AB47B3C}" presName="hierChild4" presStyleCnt="0"/>
      <dgm:spPr/>
    </dgm:pt>
    <dgm:pt modelId="{7F695131-1F9D-40AD-A46B-4E1F0D579F23}" type="pres">
      <dgm:prSet presAssocID="{5EEE56D1-32FB-4E38-AFC9-EB735AB47B3C}" presName="hierChild5" presStyleCnt="0"/>
      <dgm:spPr/>
    </dgm:pt>
    <dgm:pt modelId="{BB9C85FE-C6FC-472D-9F24-82E5216EDC2F}" type="pres">
      <dgm:prSet presAssocID="{F43C8574-0A97-4DAE-A02A-6405594A24A5}" presName="Name37" presStyleLbl="parChTrans1D2" presStyleIdx="2" presStyleCnt="3"/>
      <dgm:spPr/>
      <dgm:t>
        <a:bodyPr/>
        <a:lstStyle/>
        <a:p>
          <a:endParaRPr lang="en-IN"/>
        </a:p>
      </dgm:t>
    </dgm:pt>
    <dgm:pt modelId="{0F6371B6-938E-47EC-BFFF-1DCDEA52A8FB}" type="pres">
      <dgm:prSet presAssocID="{F7960C6B-8EB8-4430-9916-6F56A69002E9}" presName="hierRoot2" presStyleCnt="0">
        <dgm:presLayoutVars>
          <dgm:hierBranch val="init"/>
        </dgm:presLayoutVars>
      </dgm:prSet>
      <dgm:spPr/>
    </dgm:pt>
    <dgm:pt modelId="{736E32BD-05A0-4BAD-B095-D1B4D1C40270}" type="pres">
      <dgm:prSet presAssocID="{F7960C6B-8EB8-4430-9916-6F56A69002E9}" presName="rootComposite" presStyleCnt="0"/>
      <dgm:spPr/>
    </dgm:pt>
    <dgm:pt modelId="{9C66E759-3198-4C88-B6AC-B884A2D46777}" type="pres">
      <dgm:prSet presAssocID="{F7960C6B-8EB8-4430-9916-6F56A69002E9}" presName="rootText" presStyleLbl="node2" presStyleIdx="2" presStyleCnt="3">
        <dgm:presLayoutVars>
          <dgm:chPref val="3"/>
        </dgm:presLayoutVars>
      </dgm:prSet>
      <dgm:spPr/>
      <dgm:t>
        <a:bodyPr/>
        <a:lstStyle/>
        <a:p>
          <a:endParaRPr lang="en-US"/>
        </a:p>
      </dgm:t>
    </dgm:pt>
    <dgm:pt modelId="{4E93C27D-66DE-4AE8-838D-6F672821CFD3}" type="pres">
      <dgm:prSet presAssocID="{F7960C6B-8EB8-4430-9916-6F56A69002E9}" presName="rootConnector" presStyleLbl="node2" presStyleIdx="2" presStyleCnt="3"/>
      <dgm:spPr/>
      <dgm:t>
        <a:bodyPr/>
        <a:lstStyle/>
        <a:p>
          <a:endParaRPr lang="en-IN"/>
        </a:p>
      </dgm:t>
    </dgm:pt>
    <dgm:pt modelId="{47D4C831-3C39-40B6-AA1A-81AF3B8336F9}" type="pres">
      <dgm:prSet presAssocID="{F7960C6B-8EB8-4430-9916-6F56A69002E9}" presName="hierChild4" presStyleCnt="0"/>
      <dgm:spPr/>
    </dgm:pt>
    <dgm:pt modelId="{0DDDD0B8-6B36-460F-8813-EE0C48328A37}" type="pres">
      <dgm:prSet presAssocID="{F7960C6B-8EB8-4430-9916-6F56A69002E9}" presName="hierChild5" presStyleCnt="0"/>
      <dgm:spPr/>
    </dgm:pt>
    <dgm:pt modelId="{353DB3ED-9A78-4E83-9C62-670B2DB8C183}" type="pres">
      <dgm:prSet presAssocID="{17D9BF23-B323-4B93-91BB-20237FBE88A7}" presName="hierChild3" presStyleCnt="0"/>
      <dgm:spPr/>
    </dgm:pt>
  </dgm:ptLst>
  <dgm:cxnLst>
    <dgm:cxn modelId="{F5512D88-E59A-46B1-A7E6-E5D7FF678D52}" type="presOf" srcId="{88241B70-D6A5-46CD-95A2-62C8C65FB7EC}" destId="{417B156C-08C1-48E9-BF9D-86FD1B7C9F3D}" srcOrd="0" destOrd="0" presId="urn:microsoft.com/office/officeart/2005/8/layout/orgChart1"/>
    <dgm:cxn modelId="{03476C8A-6E64-432A-86D2-1C1CBE9B5132}" type="presOf" srcId="{17D9BF23-B323-4B93-91BB-20237FBE88A7}" destId="{9799DCA2-6DE4-4EAD-A7A4-3EA00E55833F}" srcOrd="1" destOrd="0" presId="urn:microsoft.com/office/officeart/2005/8/layout/orgChart1"/>
    <dgm:cxn modelId="{9DDC184D-D332-473A-9E53-B674B93CD738}" type="presOf" srcId="{5EEE56D1-32FB-4E38-AFC9-EB735AB47B3C}" destId="{DA84E1DA-D1DB-42B3-A9A3-19CC3992B906}" srcOrd="1" destOrd="0" presId="urn:microsoft.com/office/officeart/2005/8/layout/orgChart1"/>
    <dgm:cxn modelId="{AF490C95-EAA6-433F-9ABA-F863C090D8AB}" srcId="{17D9BF23-B323-4B93-91BB-20237FBE88A7}" destId="{5EEE56D1-32FB-4E38-AFC9-EB735AB47B3C}" srcOrd="1" destOrd="0" parTransId="{C0A37615-0068-40CA-A9A9-64D7B164E739}" sibTransId="{68CCA2CE-49A4-432D-A49E-CF22780635CE}"/>
    <dgm:cxn modelId="{17D358C7-EEC0-4A32-9FA7-F16DBF755979}" type="presOf" srcId="{5EEE56D1-32FB-4E38-AFC9-EB735AB47B3C}" destId="{96D1B195-5EED-4E7D-BE42-A49D64D24A25}" srcOrd="0" destOrd="0" presId="urn:microsoft.com/office/officeart/2005/8/layout/orgChart1"/>
    <dgm:cxn modelId="{55684048-EAEB-4D4E-92C8-049AB1805F7A}" type="presOf" srcId="{F558127E-4E77-4B8E-B249-174059596BD1}" destId="{82FF4AEF-3B32-4E3B-A536-8B3488C72A59}" srcOrd="0" destOrd="0" presId="urn:microsoft.com/office/officeart/2005/8/layout/orgChart1"/>
    <dgm:cxn modelId="{FBBC40FD-AFFC-42AA-A366-F1E39BC85EE5}" type="presOf" srcId="{F7960C6B-8EB8-4430-9916-6F56A69002E9}" destId="{9C66E759-3198-4C88-B6AC-B884A2D46777}" srcOrd="0" destOrd="0" presId="urn:microsoft.com/office/officeart/2005/8/layout/orgChart1"/>
    <dgm:cxn modelId="{6D6FE1EB-9D54-43F8-9102-EA2D064748AD}" type="presOf" srcId="{C0A37615-0068-40CA-A9A9-64D7B164E739}" destId="{2CAFB93F-57E3-40CB-8CE1-F8F5383AD431}" srcOrd="0" destOrd="0" presId="urn:microsoft.com/office/officeart/2005/8/layout/orgChart1"/>
    <dgm:cxn modelId="{257CBD69-70F9-49D2-8163-3C38E50A5504}" type="presOf" srcId="{EAF46C70-0911-49E1-81EC-2221A6C12268}" destId="{47184103-4315-47B9-9D97-C3DC6C97F5A2}" srcOrd="1" destOrd="0" presId="urn:microsoft.com/office/officeart/2005/8/layout/orgChart1"/>
    <dgm:cxn modelId="{B3E3FE48-0A84-4C69-8DE0-A38BCBD32D37}" type="presOf" srcId="{F43C8574-0A97-4DAE-A02A-6405594A24A5}" destId="{BB9C85FE-C6FC-472D-9F24-82E5216EDC2F}" srcOrd="0" destOrd="0" presId="urn:microsoft.com/office/officeart/2005/8/layout/orgChart1"/>
    <dgm:cxn modelId="{1A63FAF5-BC09-4630-8D92-5ACB8F9F9245}" type="presOf" srcId="{17D9BF23-B323-4B93-91BB-20237FBE88A7}" destId="{C7097ED6-D5D8-44ED-BD39-2B03B7848669}" srcOrd="0" destOrd="0" presId="urn:microsoft.com/office/officeart/2005/8/layout/orgChart1"/>
    <dgm:cxn modelId="{8E675D92-080A-4E12-A2AB-A1721A6D7CEF}" type="presOf" srcId="{EAF46C70-0911-49E1-81EC-2221A6C12268}" destId="{92297434-55AE-45B6-B61C-B65E4C0D63A2}" srcOrd="0" destOrd="0" presId="urn:microsoft.com/office/officeart/2005/8/layout/orgChart1"/>
    <dgm:cxn modelId="{9D6181F8-36BC-4E10-891B-56464E2F0E04}" srcId="{17D9BF23-B323-4B93-91BB-20237FBE88A7}" destId="{EAF46C70-0911-49E1-81EC-2221A6C12268}" srcOrd="0" destOrd="0" parTransId="{F558127E-4E77-4B8E-B249-174059596BD1}" sibTransId="{79152C57-8404-4FD5-B19C-7259F29AC652}"/>
    <dgm:cxn modelId="{F87C2ECD-7493-4F4C-B337-4DEE18C2A095}" srcId="{88241B70-D6A5-46CD-95A2-62C8C65FB7EC}" destId="{17D9BF23-B323-4B93-91BB-20237FBE88A7}" srcOrd="0" destOrd="0" parTransId="{A9715327-4AE8-4A4F-9754-30032008EDA2}" sibTransId="{E19E0362-9740-4BCF-82AF-3A5D23A43BD8}"/>
    <dgm:cxn modelId="{19CDD99F-D8E6-4252-9343-55633744235E}" srcId="{17D9BF23-B323-4B93-91BB-20237FBE88A7}" destId="{F7960C6B-8EB8-4430-9916-6F56A69002E9}" srcOrd="2" destOrd="0" parTransId="{F43C8574-0A97-4DAE-A02A-6405594A24A5}" sibTransId="{49F650FD-3CBD-4107-A835-648A203BDAEC}"/>
    <dgm:cxn modelId="{84B803F4-B34E-4014-B97A-066847CE1CE7}" type="presOf" srcId="{F7960C6B-8EB8-4430-9916-6F56A69002E9}" destId="{4E93C27D-66DE-4AE8-838D-6F672821CFD3}" srcOrd="1" destOrd="0" presId="urn:microsoft.com/office/officeart/2005/8/layout/orgChart1"/>
    <dgm:cxn modelId="{BFE31597-EFF4-43B1-BA9C-3606E1A9C943}" type="presParOf" srcId="{417B156C-08C1-48E9-BF9D-86FD1B7C9F3D}" destId="{B7BB06DA-DBB4-422E-A73F-08D74C957A9E}" srcOrd="0" destOrd="0" presId="urn:microsoft.com/office/officeart/2005/8/layout/orgChart1"/>
    <dgm:cxn modelId="{6A2EAA63-2DB1-4678-B810-44C7E50A4773}" type="presParOf" srcId="{B7BB06DA-DBB4-422E-A73F-08D74C957A9E}" destId="{30D01BB3-D80A-4EFF-B783-8617878AC57C}" srcOrd="0" destOrd="0" presId="urn:microsoft.com/office/officeart/2005/8/layout/orgChart1"/>
    <dgm:cxn modelId="{5929F354-95F4-4A01-B029-8DA0D513A199}" type="presParOf" srcId="{30D01BB3-D80A-4EFF-B783-8617878AC57C}" destId="{C7097ED6-D5D8-44ED-BD39-2B03B7848669}" srcOrd="0" destOrd="0" presId="urn:microsoft.com/office/officeart/2005/8/layout/orgChart1"/>
    <dgm:cxn modelId="{AB61E554-6396-4E15-B089-DD149F84CAD7}" type="presParOf" srcId="{30D01BB3-D80A-4EFF-B783-8617878AC57C}" destId="{9799DCA2-6DE4-4EAD-A7A4-3EA00E55833F}" srcOrd="1" destOrd="0" presId="urn:microsoft.com/office/officeart/2005/8/layout/orgChart1"/>
    <dgm:cxn modelId="{3B4B82A7-FFD4-4979-8333-A1E89B1A733A}" type="presParOf" srcId="{B7BB06DA-DBB4-422E-A73F-08D74C957A9E}" destId="{4B047392-348C-4649-9561-CCB7A2FB580C}" srcOrd="1" destOrd="0" presId="urn:microsoft.com/office/officeart/2005/8/layout/orgChart1"/>
    <dgm:cxn modelId="{4300244D-8E53-424F-8357-86006A8F840A}" type="presParOf" srcId="{4B047392-348C-4649-9561-CCB7A2FB580C}" destId="{82FF4AEF-3B32-4E3B-A536-8B3488C72A59}" srcOrd="0" destOrd="0" presId="urn:microsoft.com/office/officeart/2005/8/layout/orgChart1"/>
    <dgm:cxn modelId="{6081B576-9CE9-44E9-B8A3-3DB3A888F59B}" type="presParOf" srcId="{4B047392-348C-4649-9561-CCB7A2FB580C}" destId="{29590EAD-3581-4CAB-BDF2-136546497801}" srcOrd="1" destOrd="0" presId="urn:microsoft.com/office/officeart/2005/8/layout/orgChart1"/>
    <dgm:cxn modelId="{D52246BE-B60C-41B0-8BAC-9915C51C4188}" type="presParOf" srcId="{29590EAD-3581-4CAB-BDF2-136546497801}" destId="{3E3671E3-2A50-4FBF-862E-7130D5DC0027}" srcOrd="0" destOrd="0" presId="urn:microsoft.com/office/officeart/2005/8/layout/orgChart1"/>
    <dgm:cxn modelId="{26D1DD83-BDB9-4BBA-B6D7-327EF2B0026A}" type="presParOf" srcId="{3E3671E3-2A50-4FBF-862E-7130D5DC0027}" destId="{92297434-55AE-45B6-B61C-B65E4C0D63A2}" srcOrd="0" destOrd="0" presId="urn:microsoft.com/office/officeart/2005/8/layout/orgChart1"/>
    <dgm:cxn modelId="{3AD708B1-2FAE-43C5-A73B-2E1A46D28154}" type="presParOf" srcId="{3E3671E3-2A50-4FBF-862E-7130D5DC0027}" destId="{47184103-4315-47B9-9D97-C3DC6C97F5A2}" srcOrd="1" destOrd="0" presId="urn:microsoft.com/office/officeart/2005/8/layout/orgChart1"/>
    <dgm:cxn modelId="{9DF6EE26-A777-4BF5-AA92-DF7EA4B428CB}" type="presParOf" srcId="{29590EAD-3581-4CAB-BDF2-136546497801}" destId="{91E48043-B8A4-4451-974D-F0BFFE1759FE}" srcOrd="1" destOrd="0" presId="urn:microsoft.com/office/officeart/2005/8/layout/orgChart1"/>
    <dgm:cxn modelId="{C850912A-CD00-493C-A9AA-6E01A6B2941C}" type="presParOf" srcId="{29590EAD-3581-4CAB-BDF2-136546497801}" destId="{C4E5EAD3-158B-48E2-A50E-04B5C80E942F}" srcOrd="2" destOrd="0" presId="urn:microsoft.com/office/officeart/2005/8/layout/orgChart1"/>
    <dgm:cxn modelId="{FC6B2D94-8063-4E9E-8E98-AF55A017D3E0}" type="presParOf" srcId="{4B047392-348C-4649-9561-CCB7A2FB580C}" destId="{2CAFB93F-57E3-40CB-8CE1-F8F5383AD431}" srcOrd="2" destOrd="0" presId="urn:microsoft.com/office/officeart/2005/8/layout/orgChart1"/>
    <dgm:cxn modelId="{37B80866-39DC-44FD-AC8E-4CD18EF9943F}" type="presParOf" srcId="{4B047392-348C-4649-9561-CCB7A2FB580C}" destId="{7B3A12E1-1809-49DD-BDC6-31B55F2E0B7A}" srcOrd="3" destOrd="0" presId="urn:microsoft.com/office/officeart/2005/8/layout/orgChart1"/>
    <dgm:cxn modelId="{F6938536-BA04-4A2B-BC49-5857A84A54DC}" type="presParOf" srcId="{7B3A12E1-1809-49DD-BDC6-31B55F2E0B7A}" destId="{518A289B-C893-43A7-998C-51A09C0347CE}" srcOrd="0" destOrd="0" presId="urn:microsoft.com/office/officeart/2005/8/layout/orgChart1"/>
    <dgm:cxn modelId="{CA3A7170-1EF5-4B91-B8E2-2A0367F015C8}" type="presParOf" srcId="{518A289B-C893-43A7-998C-51A09C0347CE}" destId="{96D1B195-5EED-4E7D-BE42-A49D64D24A25}" srcOrd="0" destOrd="0" presId="urn:microsoft.com/office/officeart/2005/8/layout/orgChart1"/>
    <dgm:cxn modelId="{17A15F91-1F7D-48D2-B5FA-15A051DE827A}" type="presParOf" srcId="{518A289B-C893-43A7-998C-51A09C0347CE}" destId="{DA84E1DA-D1DB-42B3-A9A3-19CC3992B906}" srcOrd="1" destOrd="0" presId="urn:microsoft.com/office/officeart/2005/8/layout/orgChart1"/>
    <dgm:cxn modelId="{B2C5837A-AA17-4E4A-BE5A-F65EF73C32D4}" type="presParOf" srcId="{7B3A12E1-1809-49DD-BDC6-31B55F2E0B7A}" destId="{11FECEC0-62C9-46F7-99E4-F223AECC6128}" srcOrd="1" destOrd="0" presId="urn:microsoft.com/office/officeart/2005/8/layout/orgChart1"/>
    <dgm:cxn modelId="{9B76133C-8C11-4F9C-9208-427B84CE8DD7}" type="presParOf" srcId="{7B3A12E1-1809-49DD-BDC6-31B55F2E0B7A}" destId="{7F695131-1F9D-40AD-A46B-4E1F0D579F23}" srcOrd="2" destOrd="0" presId="urn:microsoft.com/office/officeart/2005/8/layout/orgChart1"/>
    <dgm:cxn modelId="{DBC681F2-2125-4C27-B582-EF25EB223740}" type="presParOf" srcId="{4B047392-348C-4649-9561-CCB7A2FB580C}" destId="{BB9C85FE-C6FC-472D-9F24-82E5216EDC2F}" srcOrd="4" destOrd="0" presId="urn:microsoft.com/office/officeart/2005/8/layout/orgChart1"/>
    <dgm:cxn modelId="{93E11FE9-03CF-4E65-A180-944085062DA4}" type="presParOf" srcId="{4B047392-348C-4649-9561-CCB7A2FB580C}" destId="{0F6371B6-938E-47EC-BFFF-1DCDEA52A8FB}" srcOrd="5" destOrd="0" presId="urn:microsoft.com/office/officeart/2005/8/layout/orgChart1"/>
    <dgm:cxn modelId="{5DDC13EF-5EF1-46F5-B204-D5FC2C4CAD7E}" type="presParOf" srcId="{0F6371B6-938E-47EC-BFFF-1DCDEA52A8FB}" destId="{736E32BD-05A0-4BAD-B095-D1B4D1C40270}" srcOrd="0" destOrd="0" presId="urn:microsoft.com/office/officeart/2005/8/layout/orgChart1"/>
    <dgm:cxn modelId="{27A19E98-9AA4-4693-AD71-53752E76D610}" type="presParOf" srcId="{736E32BD-05A0-4BAD-B095-D1B4D1C40270}" destId="{9C66E759-3198-4C88-B6AC-B884A2D46777}" srcOrd="0" destOrd="0" presId="urn:microsoft.com/office/officeart/2005/8/layout/orgChart1"/>
    <dgm:cxn modelId="{B06396BA-D2A9-41C9-AD6F-B15B09D1E71B}" type="presParOf" srcId="{736E32BD-05A0-4BAD-B095-D1B4D1C40270}" destId="{4E93C27D-66DE-4AE8-838D-6F672821CFD3}" srcOrd="1" destOrd="0" presId="urn:microsoft.com/office/officeart/2005/8/layout/orgChart1"/>
    <dgm:cxn modelId="{F07FA229-E6B7-4CA8-98FA-D7BFE697ED1D}" type="presParOf" srcId="{0F6371B6-938E-47EC-BFFF-1DCDEA52A8FB}" destId="{47D4C831-3C39-40B6-AA1A-81AF3B8336F9}" srcOrd="1" destOrd="0" presId="urn:microsoft.com/office/officeart/2005/8/layout/orgChart1"/>
    <dgm:cxn modelId="{FDD23723-E022-4C9A-90A3-F655E91BF2FC}" type="presParOf" srcId="{0F6371B6-938E-47EC-BFFF-1DCDEA52A8FB}" destId="{0DDDD0B8-6B36-460F-8813-EE0C48328A37}" srcOrd="2" destOrd="0" presId="urn:microsoft.com/office/officeart/2005/8/layout/orgChart1"/>
    <dgm:cxn modelId="{0900421F-B7D7-4843-8A69-5F57708851E3}" type="presParOf" srcId="{B7BB06DA-DBB4-422E-A73F-08D74C957A9E}" destId="{353DB3ED-9A78-4E83-9C62-670B2DB8C183}"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C042CA-927D-4477-8262-D33A604249DD}">
      <dsp:nvSpPr>
        <dsp:cNvPr id="0" name=""/>
        <dsp:cNvSpPr/>
      </dsp:nvSpPr>
      <dsp:spPr>
        <a:xfrm>
          <a:off x="2670720" y="165814"/>
          <a:ext cx="2049958" cy="1366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solidFill>
                <a:schemeClr val="accent4">
                  <a:lumMod val="50000"/>
                </a:schemeClr>
              </a:solidFill>
              <a:latin typeface="Times New Roman" pitchFamily="18" charset="0"/>
              <a:cs typeface="Times New Roman" pitchFamily="18" charset="0"/>
            </a:rPr>
            <a:t>Types</a:t>
          </a:r>
          <a:r>
            <a:rPr lang="en-US" sz="3900" kern="1200" dirty="0" smtClean="0">
              <a:solidFill>
                <a:schemeClr val="accent6">
                  <a:lumMod val="50000"/>
                </a:schemeClr>
              </a:solidFill>
            </a:rPr>
            <a:t> </a:t>
          </a:r>
          <a:endParaRPr lang="en-US" sz="3900" kern="1200" dirty="0">
            <a:solidFill>
              <a:schemeClr val="accent6">
                <a:lumMod val="50000"/>
              </a:schemeClr>
            </a:solidFill>
          </a:endParaRPr>
        </a:p>
      </dsp:txBody>
      <dsp:txXfrm>
        <a:off x="2670720" y="165814"/>
        <a:ext cx="2049958" cy="1366639"/>
      </dsp:txXfrm>
    </dsp:sp>
    <dsp:sp modelId="{0A7B036E-B381-4D3E-8735-B197A28C6D7A}">
      <dsp:nvSpPr>
        <dsp:cNvPr id="0" name=""/>
        <dsp:cNvSpPr/>
      </dsp:nvSpPr>
      <dsp:spPr>
        <a:xfrm>
          <a:off x="1030753" y="1532453"/>
          <a:ext cx="2664946" cy="546655"/>
        </a:xfrm>
        <a:custGeom>
          <a:avLst/>
          <a:gdLst/>
          <a:ahLst/>
          <a:cxnLst/>
          <a:rect l="0" t="0" r="0" b="0"/>
          <a:pathLst>
            <a:path>
              <a:moveTo>
                <a:pt x="2664946" y="0"/>
              </a:moveTo>
              <a:lnTo>
                <a:pt x="2664946" y="273327"/>
              </a:lnTo>
              <a:lnTo>
                <a:pt x="0" y="273327"/>
              </a:lnTo>
              <a:lnTo>
                <a:pt x="0" y="5466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D2EF3B-59F4-405C-90B6-51D7CD08689F}">
      <dsp:nvSpPr>
        <dsp:cNvPr id="0" name=""/>
        <dsp:cNvSpPr/>
      </dsp:nvSpPr>
      <dsp:spPr>
        <a:xfrm>
          <a:off x="5774" y="2079109"/>
          <a:ext cx="2049958" cy="1366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solidFill>
                <a:schemeClr val="accent4">
                  <a:lumMod val="50000"/>
                </a:schemeClr>
              </a:solidFill>
              <a:latin typeface="Times New Roman" pitchFamily="18" charset="0"/>
              <a:cs typeface="Times New Roman" pitchFamily="18" charset="0"/>
            </a:rPr>
            <a:t>Type 1</a:t>
          </a:r>
          <a:endParaRPr lang="en-US" sz="4000" kern="1200" dirty="0">
            <a:solidFill>
              <a:schemeClr val="accent4">
                <a:lumMod val="50000"/>
              </a:schemeClr>
            </a:solidFill>
            <a:latin typeface="Times New Roman" pitchFamily="18" charset="0"/>
            <a:cs typeface="Times New Roman" pitchFamily="18" charset="0"/>
          </a:endParaRPr>
        </a:p>
      </dsp:txBody>
      <dsp:txXfrm>
        <a:off x="5774" y="2079109"/>
        <a:ext cx="2049958" cy="1366639"/>
      </dsp:txXfrm>
    </dsp:sp>
    <dsp:sp modelId="{0330ACEB-BA07-4496-833F-81DB67436AF7}">
      <dsp:nvSpPr>
        <dsp:cNvPr id="0" name=""/>
        <dsp:cNvSpPr/>
      </dsp:nvSpPr>
      <dsp:spPr>
        <a:xfrm>
          <a:off x="3649980" y="1532453"/>
          <a:ext cx="91440" cy="546655"/>
        </a:xfrm>
        <a:custGeom>
          <a:avLst/>
          <a:gdLst/>
          <a:ahLst/>
          <a:cxnLst/>
          <a:rect l="0" t="0" r="0" b="0"/>
          <a:pathLst>
            <a:path>
              <a:moveTo>
                <a:pt x="45720" y="0"/>
              </a:moveTo>
              <a:lnTo>
                <a:pt x="45720" y="273327"/>
              </a:lnTo>
              <a:lnTo>
                <a:pt x="47318" y="273327"/>
              </a:lnTo>
              <a:lnTo>
                <a:pt x="47318" y="5466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F5547E-8F0F-4012-B951-57FF7CE00DDB}">
      <dsp:nvSpPr>
        <dsp:cNvPr id="0" name=""/>
        <dsp:cNvSpPr/>
      </dsp:nvSpPr>
      <dsp:spPr>
        <a:xfrm>
          <a:off x="2672319" y="2079109"/>
          <a:ext cx="2049958" cy="1366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solidFill>
                <a:schemeClr val="accent4">
                  <a:lumMod val="50000"/>
                </a:schemeClr>
              </a:solidFill>
              <a:latin typeface="Times New Roman" pitchFamily="18" charset="0"/>
              <a:cs typeface="Times New Roman" pitchFamily="18" charset="0"/>
            </a:rPr>
            <a:t>Type 2</a:t>
          </a:r>
          <a:endParaRPr lang="en-US" sz="4000" kern="1200" dirty="0">
            <a:solidFill>
              <a:schemeClr val="accent4">
                <a:lumMod val="50000"/>
              </a:schemeClr>
            </a:solidFill>
            <a:latin typeface="Times New Roman" pitchFamily="18" charset="0"/>
            <a:cs typeface="Times New Roman" pitchFamily="18" charset="0"/>
          </a:endParaRPr>
        </a:p>
      </dsp:txBody>
      <dsp:txXfrm>
        <a:off x="2672319" y="2079109"/>
        <a:ext cx="2049958" cy="1366639"/>
      </dsp:txXfrm>
    </dsp:sp>
    <dsp:sp modelId="{FEC04ACF-D4BE-46B6-86FE-0B411CC1D997}">
      <dsp:nvSpPr>
        <dsp:cNvPr id="0" name=""/>
        <dsp:cNvSpPr/>
      </dsp:nvSpPr>
      <dsp:spPr>
        <a:xfrm>
          <a:off x="3695700" y="1532453"/>
          <a:ext cx="2664946" cy="546655"/>
        </a:xfrm>
        <a:custGeom>
          <a:avLst/>
          <a:gdLst/>
          <a:ahLst/>
          <a:cxnLst/>
          <a:rect l="0" t="0" r="0" b="0"/>
          <a:pathLst>
            <a:path>
              <a:moveTo>
                <a:pt x="0" y="0"/>
              </a:moveTo>
              <a:lnTo>
                <a:pt x="0" y="273327"/>
              </a:lnTo>
              <a:lnTo>
                <a:pt x="2664946" y="273327"/>
              </a:lnTo>
              <a:lnTo>
                <a:pt x="2664946" y="5466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4D62AB-C208-4FB3-BA44-8B4F0A9E68C8}">
      <dsp:nvSpPr>
        <dsp:cNvPr id="0" name=""/>
        <dsp:cNvSpPr/>
      </dsp:nvSpPr>
      <dsp:spPr>
        <a:xfrm>
          <a:off x="5335666" y="2079109"/>
          <a:ext cx="2049958" cy="1366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solidFill>
                <a:schemeClr val="accent4">
                  <a:lumMod val="50000"/>
                </a:schemeClr>
              </a:solidFill>
              <a:latin typeface="Times New Roman" pitchFamily="18" charset="0"/>
              <a:cs typeface="Times New Roman" pitchFamily="18" charset="0"/>
            </a:rPr>
            <a:t>Type 3</a:t>
          </a:r>
          <a:endParaRPr lang="en-US" sz="4000" kern="1200" dirty="0">
            <a:solidFill>
              <a:schemeClr val="accent4">
                <a:lumMod val="50000"/>
              </a:schemeClr>
            </a:solidFill>
            <a:latin typeface="Times New Roman" pitchFamily="18" charset="0"/>
            <a:cs typeface="Times New Roman" pitchFamily="18" charset="0"/>
          </a:endParaRPr>
        </a:p>
      </dsp:txBody>
      <dsp:txXfrm>
        <a:off x="5335666" y="2079109"/>
        <a:ext cx="2049958" cy="136663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AEF2A4-98AB-4B7A-8B9D-A8E8B45F36BC}">
      <dsp:nvSpPr>
        <dsp:cNvPr id="0" name=""/>
        <dsp:cNvSpPr/>
      </dsp:nvSpPr>
      <dsp:spPr>
        <a:xfrm>
          <a:off x="4076700" y="879585"/>
          <a:ext cx="3192896" cy="752927"/>
        </a:xfrm>
        <a:custGeom>
          <a:avLst/>
          <a:gdLst/>
          <a:ahLst/>
          <a:cxnLst/>
          <a:rect l="0" t="0" r="0" b="0"/>
          <a:pathLst>
            <a:path>
              <a:moveTo>
                <a:pt x="0" y="0"/>
              </a:moveTo>
              <a:lnTo>
                <a:pt x="0" y="568214"/>
              </a:lnTo>
              <a:lnTo>
                <a:pt x="3192896" y="568214"/>
              </a:lnTo>
              <a:lnTo>
                <a:pt x="3192896" y="752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9C85FE-C6FC-472D-9F24-82E5216EDC2F}">
      <dsp:nvSpPr>
        <dsp:cNvPr id="0" name=""/>
        <dsp:cNvSpPr/>
      </dsp:nvSpPr>
      <dsp:spPr>
        <a:xfrm>
          <a:off x="4076700" y="879585"/>
          <a:ext cx="1064298" cy="752927"/>
        </a:xfrm>
        <a:custGeom>
          <a:avLst/>
          <a:gdLst/>
          <a:ahLst/>
          <a:cxnLst/>
          <a:rect l="0" t="0" r="0" b="0"/>
          <a:pathLst>
            <a:path>
              <a:moveTo>
                <a:pt x="0" y="0"/>
              </a:moveTo>
              <a:lnTo>
                <a:pt x="0" y="568214"/>
              </a:lnTo>
              <a:lnTo>
                <a:pt x="1064298" y="568214"/>
              </a:lnTo>
              <a:lnTo>
                <a:pt x="1064298" y="752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AFB93F-57E3-40CB-8CE1-F8F5383AD431}">
      <dsp:nvSpPr>
        <dsp:cNvPr id="0" name=""/>
        <dsp:cNvSpPr/>
      </dsp:nvSpPr>
      <dsp:spPr>
        <a:xfrm>
          <a:off x="3012401" y="879585"/>
          <a:ext cx="1064298" cy="752927"/>
        </a:xfrm>
        <a:custGeom>
          <a:avLst/>
          <a:gdLst/>
          <a:ahLst/>
          <a:cxnLst/>
          <a:rect l="0" t="0" r="0" b="0"/>
          <a:pathLst>
            <a:path>
              <a:moveTo>
                <a:pt x="1064298" y="0"/>
              </a:moveTo>
              <a:lnTo>
                <a:pt x="1064298" y="568214"/>
              </a:lnTo>
              <a:lnTo>
                <a:pt x="0" y="568214"/>
              </a:lnTo>
              <a:lnTo>
                <a:pt x="0" y="752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FF4AEF-3B32-4E3B-A536-8B3488C72A59}">
      <dsp:nvSpPr>
        <dsp:cNvPr id="0" name=""/>
        <dsp:cNvSpPr/>
      </dsp:nvSpPr>
      <dsp:spPr>
        <a:xfrm>
          <a:off x="883803" y="879585"/>
          <a:ext cx="3192896" cy="752927"/>
        </a:xfrm>
        <a:custGeom>
          <a:avLst/>
          <a:gdLst/>
          <a:ahLst/>
          <a:cxnLst/>
          <a:rect l="0" t="0" r="0" b="0"/>
          <a:pathLst>
            <a:path>
              <a:moveTo>
                <a:pt x="3192896" y="0"/>
              </a:moveTo>
              <a:lnTo>
                <a:pt x="3192896" y="568214"/>
              </a:lnTo>
              <a:lnTo>
                <a:pt x="0" y="568214"/>
              </a:lnTo>
              <a:lnTo>
                <a:pt x="0" y="75292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097ED6-D5D8-44ED-BD39-2B03B7848669}">
      <dsp:nvSpPr>
        <dsp:cNvPr id="0" name=""/>
        <dsp:cNvSpPr/>
      </dsp:nvSpPr>
      <dsp:spPr>
        <a:xfrm>
          <a:off x="3197114" y="0"/>
          <a:ext cx="1759171" cy="8795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solidFill>
                <a:schemeClr val="accent4">
                  <a:lumMod val="50000"/>
                </a:schemeClr>
              </a:solidFill>
              <a:latin typeface="Times New Roman" pitchFamily="18" charset="0"/>
              <a:cs typeface="Times New Roman" pitchFamily="18" charset="0"/>
            </a:rPr>
            <a:t>Type1</a:t>
          </a:r>
          <a:r>
            <a:rPr lang="en-US" sz="3000" kern="1200" dirty="0" smtClean="0"/>
            <a:t> </a:t>
          </a:r>
          <a:endParaRPr lang="en-US" sz="3000" kern="1200" dirty="0"/>
        </a:p>
      </dsp:txBody>
      <dsp:txXfrm>
        <a:off x="3197114" y="0"/>
        <a:ext cx="1759171" cy="879585"/>
      </dsp:txXfrm>
    </dsp:sp>
    <dsp:sp modelId="{92297434-55AE-45B6-B61C-B65E4C0D63A2}">
      <dsp:nvSpPr>
        <dsp:cNvPr id="0" name=""/>
        <dsp:cNvSpPr/>
      </dsp:nvSpPr>
      <dsp:spPr>
        <a:xfrm>
          <a:off x="4217" y="1632513"/>
          <a:ext cx="1759171" cy="8795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solidFill>
                <a:schemeClr val="accent4">
                  <a:lumMod val="50000"/>
                </a:schemeClr>
              </a:solidFill>
              <a:latin typeface="Times New Roman" pitchFamily="18" charset="0"/>
              <a:cs typeface="Times New Roman" pitchFamily="18" charset="0"/>
            </a:rPr>
            <a:t>Positive</a:t>
          </a:r>
          <a:r>
            <a:rPr lang="en-US" sz="3700" kern="1200" dirty="0" smtClean="0"/>
            <a:t> </a:t>
          </a:r>
          <a:endParaRPr lang="en-US" sz="3700" kern="1200" dirty="0"/>
        </a:p>
      </dsp:txBody>
      <dsp:txXfrm>
        <a:off x="4217" y="1632513"/>
        <a:ext cx="1759171" cy="879585"/>
      </dsp:txXfrm>
    </dsp:sp>
    <dsp:sp modelId="{96D1B195-5EED-4E7D-BE42-A49D64D24A25}">
      <dsp:nvSpPr>
        <dsp:cNvPr id="0" name=""/>
        <dsp:cNvSpPr/>
      </dsp:nvSpPr>
      <dsp:spPr>
        <a:xfrm>
          <a:off x="2132815" y="1632513"/>
          <a:ext cx="1759171" cy="8795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solidFill>
                <a:schemeClr val="accent4">
                  <a:lumMod val="50000"/>
                </a:schemeClr>
              </a:solidFill>
              <a:latin typeface="Times New Roman" pitchFamily="18" charset="0"/>
              <a:cs typeface="Times New Roman" pitchFamily="18" charset="0"/>
            </a:rPr>
            <a:t>Negative</a:t>
          </a:r>
          <a:r>
            <a:rPr lang="en-US" sz="3700" kern="1200" dirty="0" smtClean="0"/>
            <a:t> </a:t>
          </a:r>
          <a:endParaRPr lang="en-US" sz="3700" kern="1200" dirty="0"/>
        </a:p>
      </dsp:txBody>
      <dsp:txXfrm>
        <a:off x="2132815" y="1632513"/>
        <a:ext cx="1759171" cy="879585"/>
      </dsp:txXfrm>
    </dsp:sp>
    <dsp:sp modelId="{9C66E759-3198-4C88-B6AC-B884A2D46777}">
      <dsp:nvSpPr>
        <dsp:cNvPr id="0" name=""/>
        <dsp:cNvSpPr/>
      </dsp:nvSpPr>
      <dsp:spPr>
        <a:xfrm>
          <a:off x="4261413" y="1632513"/>
          <a:ext cx="1759171" cy="8795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4">
                  <a:lumMod val="50000"/>
                </a:schemeClr>
              </a:solidFill>
              <a:latin typeface="Times New Roman" pitchFamily="18" charset="0"/>
              <a:cs typeface="Times New Roman" pitchFamily="18" charset="0"/>
            </a:rPr>
            <a:t>No</a:t>
          </a:r>
          <a:r>
            <a:rPr lang="en-US" sz="3700" kern="1200" dirty="0" smtClean="0"/>
            <a:t> </a:t>
          </a:r>
          <a:endParaRPr lang="en-US" sz="3700" kern="1200" dirty="0"/>
        </a:p>
      </dsp:txBody>
      <dsp:txXfrm>
        <a:off x="4261413" y="1632513"/>
        <a:ext cx="1759171" cy="879585"/>
      </dsp:txXfrm>
    </dsp:sp>
    <dsp:sp modelId="{A2FF6714-0128-46A1-9F65-D069016C9FE4}">
      <dsp:nvSpPr>
        <dsp:cNvPr id="0" name=""/>
        <dsp:cNvSpPr/>
      </dsp:nvSpPr>
      <dsp:spPr>
        <a:xfrm>
          <a:off x="6390010" y="1632513"/>
          <a:ext cx="1759171" cy="8795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4">
                  <a:lumMod val="50000"/>
                </a:schemeClr>
              </a:solidFill>
              <a:latin typeface="Times New Roman" pitchFamily="18" charset="0"/>
              <a:cs typeface="Times New Roman" pitchFamily="18" charset="0"/>
            </a:rPr>
            <a:t>Perfect</a:t>
          </a:r>
          <a:endParaRPr lang="en-US" sz="3200" kern="1200" dirty="0">
            <a:solidFill>
              <a:schemeClr val="accent4">
                <a:lumMod val="50000"/>
              </a:schemeClr>
            </a:solidFill>
            <a:latin typeface="Times New Roman" pitchFamily="18" charset="0"/>
            <a:cs typeface="Times New Roman" pitchFamily="18" charset="0"/>
          </a:endParaRPr>
        </a:p>
      </dsp:txBody>
      <dsp:txXfrm>
        <a:off x="6390010" y="1632513"/>
        <a:ext cx="1759171" cy="87958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AFB93F-57E3-40CB-8CE1-F8F5383AD431}">
      <dsp:nvSpPr>
        <dsp:cNvPr id="0" name=""/>
        <dsp:cNvSpPr/>
      </dsp:nvSpPr>
      <dsp:spPr>
        <a:xfrm>
          <a:off x="3749675" y="1164907"/>
          <a:ext cx="1409538" cy="489423"/>
        </a:xfrm>
        <a:custGeom>
          <a:avLst/>
          <a:gdLst/>
          <a:ahLst/>
          <a:cxnLst/>
          <a:rect l="0" t="0" r="0" b="0"/>
          <a:pathLst>
            <a:path>
              <a:moveTo>
                <a:pt x="0" y="0"/>
              </a:moveTo>
              <a:lnTo>
                <a:pt x="0" y="244792"/>
              </a:lnTo>
              <a:lnTo>
                <a:pt x="1409538" y="244792"/>
              </a:lnTo>
              <a:lnTo>
                <a:pt x="1409538" y="4894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FF4AEF-3B32-4E3B-A536-8B3488C72A59}">
      <dsp:nvSpPr>
        <dsp:cNvPr id="0" name=""/>
        <dsp:cNvSpPr/>
      </dsp:nvSpPr>
      <dsp:spPr>
        <a:xfrm>
          <a:off x="2056586" y="1164907"/>
          <a:ext cx="1693088" cy="489423"/>
        </a:xfrm>
        <a:custGeom>
          <a:avLst/>
          <a:gdLst/>
          <a:ahLst/>
          <a:cxnLst/>
          <a:rect l="0" t="0" r="0" b="0"/>
          <a:pathLst>
            <a:path>
              <a:moveTo>
                <a:pt x="1693088" y="0"/>
              </a:moveTo>
              <a:lnTo>
                <a:pt x="1693088" y="244792"/>
              </a:lnTo>
              <a:lnTo>
                <a:pt x="0" y="244792"/>
              </a:lnTo>
              <a:lnTo>
                <a:pt x="0" y="4894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097ED6-D5D8-44ED-BD39-2B03B7848669}">
      <dsp:nvSpPr>
        <dsp:cNvPr id="0" name=""/>
        <dsp:cNvSpPr/>
      </dsp:nvSpPr>
      <dsp:spPr>
        <a:xfrm>
          <a:off x="2584767" y="0"/>
          <a:ext cx="2329815" cy="11649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4">
                  <a:lumMod val="50000"/>
                </a:schemeClr>
              </a:solidFill>
              <a:latin typeface="Times New Roman" pitchFamily="18" charset="0"/>
              <a:cs typeface="Times New Roman" pitchFamily="18" charset="0"/>
            </a:rPr>
            <a:t>Type 2 </a:t>
          </a:r>
          <a:endParaRPr lang="en-US" sz="3200" kern="1200" dirty="0">
            <a:solidFill>
              <a:schemeClr val="accent4">
                <a:lumMod val="50000"/>
              </a:schemeClr>
            </a:solidFill>
            <a:latin typeface="Times New Roman" pitchFamily="18" charset="0"/>
            <a:cs typeface="Times New Roman" pitchFamily="18" charset="0"/>
          </a:endParaRPr>
        </a:p>
      </dsp:txBody>
      <dsp:txXfrm>
        <a:off x="2584767" y="0"/>
        <a:ext cx="2329815" cy="1164907"/>
      </dsp:txXfrm>
    </dsp:sp>
    <dsp:sp modelId="{92297434-55AE-45B6-B61C-B65E4C0D63A2}">
      <dsp:nvSpPr>
        <dsp:cNvPr id="0" name=""/>
        <dsp:cNvSpPr/>
      </dsp:nvSpPr>
      <dsp:spPr>
        <a:xfrm>
          <a:off x="891679" y="1654330"/>
          <a:ext cx="2329815" cy="11649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4">
                  <a:lumMod val="50000"/>
                </a:schemeClr>
              </a:solidFill>
              <a:latin typeface="Times New Roman" pitchFamily="18" charset="0"/>
              <a:cs typeface="Times New Roman" pitchFamily="18" charset="0"/>
            </a:rPr>
            <a:t>Linear </a:t>
          </a:r>
          <a:r>
            <a:rPr lang="en-US" sz="4000" kern="1200" dirty="0" smtClean="0"/>
            <a:t> </a:t>
          </a:r>
          <a:endParaRPr lang="en-US" sz="4000" kern="1200" dirty="0"/>
        </a:p>
      </dsp:txBody>
      <dsp:txXfrm>
        <a:off x="891679" y="1654330"/>
        <a:ext cx="2329815" cy="1164907"/>
      </dsp:txXfrm>
    </dsp:sp>
    <dsp:sp modelId="{96D1B195-5EED-4E7D-BE42-A49D64D24A25}">
      <dsp:nvSpPr>
        <dsp:cNvPr id="0" name=""/>
        <dsp:cNvSpPr/>
      </dsp:nvSpPr>
      <dsp:spPr>
        <a:xfrm>
          <a:off x="3710755" y="1654330"/>
          <a:ext cx="2896915" cy="116490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accent4">
                  <a:lumMod val="50000"/>
                </a:schemeClr>
              </a:solidFill>
              <a:latin typeface="Times New Roman" pitchFamily="18" charset="0"/>
              <a:cs typeface="Times New Roman" pitchFamily="18" charset="0"/>
            </a:rPr>
            <a:t>Non – linear  </a:t>
          </a:r>
          <a:endParaRPr lang="en-US" sz="3200" kern="1200" dirty="0">
            <a:solidFill>
              <a:schemeClr val="accent4">
                <a:lumMod val="50000"/>
              </a:schemeClr>
            </a:solidFill>
            <a:latin typeface="Times New Roman" pitchFamily="18" charset="0"/>
            <a:cs typeface="Times New Roman" pitchFamily="18" charset="0"/>
          </a:endParaRPr>
        </a:p>
      </dsp:txBody>
      <dsp:txXfrm>
        <a:off x="3710755" y="1654330"/>
        <a:ext cx="2896915" cy="116490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9C85FE-C6FC-472D-9F24-82E5216EDC2F}">
      <dsp:nvSpPr>
        <dsp:cNvPr id="0" name=""/>
        <dsp:cNvSpPr/>
      </dsp:nvSpPr>
      <dsp:spPr>
        <a:xfrm>
          <a:off x="3749675" y="1096248"/>
          <a:ext cx="2652922" cy="505563"/>
        </a:xfrm>
        <a:custGeom>
          <a:avLst/>
          <a:gdLst/>
          <a:ahLst/>
          <a:cxnLst/>
          <a:rect l="0" t="0" r="0" b="0"/>
          <a:pathLst>
            <a:path>
              <a:moveTo>
                <a:pt x="0" y="0"/>
              </a:moveTo>
              <a:lnTo>
                <a:pt x="0" y="275351"/>
              </a:lnTo>
              <a:lnTo>
                <a:pt x="2652922" y="275351"/>
              </a:lnTo>
              <a:lnTo>
                <a:pt x="2652922" y="5055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AFB93F-57E3-40CB-8CE1-F8F5383AD431}">
      <dsp:nvSpPr>
        <dsp:cNvPr id="0" name=""/>
        <dsp:cNvSpPr/>
      </dsp:nvSpPr>
      <dsp:spPr>
        <a:xfrm>
          <a:off x="3703955" y="1096248"/>
          <a:ext cx="91440" cy="505563"/>
        </a:xfrm>
        <a:custGeom>
          <a:avLst/>
          <a:gdLst/>
          <a:ahLst/>
          <a:cxnLst/>
          <a:rect l="0" t="0" r="0" b="0"/>
          <a:pathLst>
            <a:path>
              <a:moveTo>
                <a:pt x="45720" y="0"/>
              </a:moveTo>
              <a:lnTo>
                <a:pt x="45720" y="5055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FF4AEF-3B32-4E3B-A536-8B3488C72A59}">
      <dsp:nvSpPr>
        <dsp:cNvPr id="0" name=""/>
        <dsp:cNvSpPr/>
      </dsp:nvSpPr>
      <dsp:spPr>
        <a:xfrm>
          <a:off x="1096752" y="1096248"/>
          <a:ext cx="2652922" cy="505563"/>
        </a:xfrm>
        <a:custGeom>
          <a:avLst/>
          <a:gdLst/>
          <a:ahLst/>
          <a:cxnLst/>
          <a:rect l="0" t="0" r="0" b="0"/>
          <a:pathLst>
            <a:path>
              <a:moveTo>
                <a:pt x="2652922" y="0"/>
              </a:moveTo>
              <a:lnTo>
                <a:pt x="2652922" y="275351"/>
              </a:lnTo>
              <a:lnTo>
                <a:pt x="0" y="275351"/>
              </a:lnTo>
              <a:lnTo>
                <a:pt x="0" y="5055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097ED6-D5D8-44ED-BD39-2B03B7848669}">
      <dsp:nvSpPr>
        <dsp:cNvPr id="0" name=""/>
        <dsp:cNvSpPr/>
      </dsp:nvSpPr>
      <dsp:spPr>
        <a:xfrm>
          <a:off x="2653426" y="0"/>
          <a:ext cx="2192497" cy="10962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kern="1200" dirty="0" smtClean="0"/>
            <a:t>Type 3 </a:t>
          </a:r>
          <a:endParaRPr lang="en-US" sz="4800" kern="1200" dirty="0"/>
        </a:p>
      </dsp:txBody>
      <dsp:txXfrm>
        <a:off x="2653426" y="0"/>
        <a:ext cx="2192497" cy="1096248"/>
      </dsp:txXfrm>
    </dsp:sp>
    <dsp:sp modelId="{92297434-55AE-45B6-B61C-B65E4C0D63A2}">
      <dsp:nvSpPr>
        <dsp:cNvPr id="0" name=""/>
        <dsp:cNvSpPr/>
      </dsp:nvSpPr>
      <dsp:spPr>
        <a:xfrm>
          <a:off x="503" y="1601812"/>
          <a:ext cx="2192497" cy="10962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kern="1200" dirty="0" smtClean="0"/>
            <a:t>Simple  </a:t>
          </a:r>
          <a:endParaRPr lang="en-US" sz="4800" kern="1200" dirty="0"/>
        </a:p>
      </dsp:txBody>
      <dsp:txXfrm>
        <a:off x="503" y="1601812"/>
        <a:ext cx="2192497" cy="1096248"/>
      </dsp:txXfrm>
    </dsp:sp>
    <dsp:sp modelId="{96D1B195-5EED-4E7D-BE42-A49D64D24A25}">
      <dsp:nvSpPr>
        <dsp:cNvPr id="0" name=""/>
        <dsp:cNvSpPr/>
      </dsp:nvSpPr>
      <dsp:spPr>
        <a:xfrm>
          <a:off x="2653426" y="1601812"/>
          <a:ext cx="2192497" cy="10962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kern="1200" dirty="0" smtClean="0"/>
            <a:t>Multiple  </a:t>
          </a:r>
          <a:endParaRPr lang="en-US" sz="4800" kern="1200" dirty="0"/>
        </a:p>
      </dsp:txBody>
      <dsp:txXfrm>
        <a:off x="2653426" y="1601812"/>
        <a:ext cx="2192497" cy="1096248"/>
      </dsp:txXfrm>
    </dsp:sp>
    <dsp:sp modelId="{9C66E759-3198-4C88-B6AC-B884A2D46777}">
      <dsp:nvSpPr>
        <dsp:cNvPr id="0" name=""/>
        <dsp:cNvSpPr/>
      </dsp:nvSpPr>
      <dsp:spPr>
        <a:xfrm>
          <a:off x="5306348" y="1601812"/>
          <a:ext cx="2192497" cy="10962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2133600">
            <a:lnSpc>
              <a:spcPct val="90000"/>
            </a:lnSpc>
            <a:spcBef>
              <a:spcPct val="0"/>
            </a:spcBef>
            <a:spcAft>
              <a:spcPct val="35000"/>
            </a:spcAft>
          </a:pPr>
          <a:r>
            <a:rPr lang="en-US" sz="4800" kern="1200" dirty="0" smtClean="0"/>
            <a:t>Partial  </a:t>
          </a:r>
          <a:endParaRPr lang="en-US" sz="4800" kern="1200" dirty="0"/>
        </a:p>
      </dsp:txBody>
      <dsp:txXfrm>
        <a:off x="5306348" y="1601812"/>
        <a:ext cx="2192497" cy="109624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F50BD6-4CE9-4DB1-B320-378EF5FDD7B9}" type="datetimeFigureOut">
              <a:rPr lang="en-US" smtClean="0"/>
              <a:pPr/>
              <a:t>12/20/2012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CD3A39-EB12-489B-A827-E1F9ABBA6C4D}" type="slidenum">
              <a:rPr lang="en-US" smtClean="0"/>
              <a:pPr/>
              <a:t>‹#›</a:t>
            </a:fld>
            <a:endParaRPr lang="en-US"/>
          </a:p>
        </p:txBody>
      </p:sp>
    </p:spTree>
    <p:extLst>
      <p:ext uri="{BB962C8B-B14F-4D97-AF65-F5344CB8AC3E}">
        <p14:creationId xmlns:p14="http://schemas.microsoft.com/office/powerpoint/2010/main" xmlns="" val="3096376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C5D33F-E841-42DE-9C85-DD1C7984831E}" type="slidenum">
              <a:rPr lang="en-US"/>
              <a:pPr/>
              <a:t>25</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9950CE-8438-46FA-8F05-EFA70D51A3DB}" type="slidenum">
              <a:rPr lang="en-US"/>
              <a:pPr/>
              <a:t>27</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A5C52-CACC-4AA8-B4D5-C7A903B1536D}" type="slidenum">
              <a:rPr lang="en-US"/>
              <a:pPr/>
              <a:t>28</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3FBA9A-E67E-4CB5-9533-507893B5DDDA}" type="slidenum">
              <a:rPr lang="en-US"/>
              <a:pPr/>
              <a:t>29</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5DBCC2-FD15-48FC-85EB-DF9DED6956CD}" type="slidenum">
              <a:rPr lang="en-US"/>
              <a:pPr/>
              <a:t>30</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251604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1589435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175336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2048464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4236502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2250277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2607586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1129174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3284293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3169664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48F5F-9CA4-420B-A5B6-4C7879FAB76F}"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3707179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FE3FDA2F-14F7-4849-AFDB-1AFA85B3FE05}" type="slidenum">
              <a:rPr lang="en-US"/>
              <a:pPr/>
              <a:t>‹#›</a:t>
            </a:fld>
            <a:endParaRPr lang="en-US"/>
          </a:p>
        </p:txBody>
      </p:sp>
    </p:spTree>
    <p:extLst>
      <p:ext uri="{BB962C8B-B14F-4D97-AF65-F5344CB8AC3E}">
        <p14:creationId xmlns:p14="http://schemas.microsoft.com/office/powerpoint/2010/main" xmlns="" val="17654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48F5F-9CA4-420B-A5B6-4C7879FAB76F}" type="datetimeFigureOut">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AE2E43-0BD2-43D3-BD28-32713E895070}" type="slidenum">
              <a:rPr lang="en-US" smtClean="0"/>
              <a:pPr/>
              <a:t>‹#›</a:t>
            </a:fld>
            <a:endParaRPr lang="en-US"/>
          </a:p>
        </p:txBody>
      </p:sp>
    </p:spTree>
    <p:extLst>
      <p:ext uri="{BB962C8B-B14F-4D97-AF65-F5344CB8AC3E}">
        <p14:creationId xmlns:p14="http://schemas.microsoft.com/office/powerpoint/2010/main" xmlns="" val="63587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Lecture 16</a:t>
            </a:r>
            <a:br>
              <a:rPr lang="en-US" dirty="0" smtClean="0"/>
            </a:br>
            <a:r>
              <a:rPr lang="en-US" dirty="0" smtClean="0"/>
              <a:t>Correlation and Coefficient of Correlatio</a:t>
            </a:r>
            <a:r>
              <a:rPr lang="en-US" dirty="0"/>
              <a:t>n</a:t>
            </a:r>
          </a:p>
        </p:txBody>
      </p:sp>
      <p:sp>
        <p:nvSpPr>
          <p:cNvPr id="3" name="Subtitle 2"/>
          <p:cNvSpPr>
            <a:spLocks noGrp="1"/>
          </p:cNvSpPr>
          <p:nvPr>
            <p:ph type="subTitle" idx="1"/>
          </p:nvPr>
        </p:nvSpPr>
        <p:spPr/>
        <p:txBody>
          <a:bodyPr/>
          <a:lstStyle/>
          <a:p>
            <a:r>
              <a:rPr lang="en-US" dirty="0" smtClean="0"/>
              <a:t>By </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3290670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What is Correlation</a:t>
            </a:r>
          </a:p>
          <a:p>
            <a:r>
              <a:rPr lang="en-US" dirty="0" smtClean="0"/>
              <a:t>What does it indicates</a:t>
            </a:r>
          </a:p>
          <a:p>
            <a:r>
              <a:rPr lang="en-US" dirty="0" smtClean="0"/>
              <a:t>What is the purpose of correlation if regression is already there/</a:t>
            </a:r>
          </a:p>
          <a:p>
            <a:r>
              <a:rPr lang="en-US" dirty="0" smtClean="0"/>
              <a:t>What does coefficient of Correlation Indicates</a:t>
            </a:r>
          </a:p>
          <a:p>
            <a:r>
              <a:rPr lang="en-US" dirty="0" smtClean="0"/>
              <a:t>Linear, multiple and Partial correlation  </a:t>
            </a:r>
            <a:endParaRPr lang="en-US" dirty="0"/>
          </a:p>
        </p:txBody>
      </p:sp>
    </p:spTree>
    <p:extLst>
      <p:ext uri="{BB962C8B-B14F-4D97-AF65-F5344CB8AC3E}">
        <p14:creationId xmlns:p14="http://schemas.microsoft.com/office/powerpoint/2010/main" xmlns="" val="1960738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247888" cy="411162"/>
          </a:xfrm>
        </p:spPr>
        <p:txBody>
          <a:bodyPr>
            <a:noAutofit/>
          </a:bodyPr>
          <a:lstStyle/>
          <a:p>
            <a:pPr algn="ctr"/>
            <a:r>
              <a:rPr lang="en-US" sz="6000" b="1" dirty="0" smtClean="0">
                <a:effectLst/>
                <a:latin typeface="Times New Roman" pitchFamily="18" charset="0"/>
                <a:cs typeface="Times New Roman" pitchFamily="18" charset="0"/>
              </a:rPr>
              <a:t>Introduction</a:t>
            </a:r>
            <a:endParaRPr lang="en-US" sz="6000" b="1" dirty="0">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29200"/>
          </a:xfrm>
        </p:spPr>
        <p:txBody>
          <a:bodyPr>
            <a:normAutofit/>
          </a:bodyPr>
          <a:lstStyle/>
          <a:p>
            <a:pPr algn="just">
              <a:spcBef>
                <a:spcPts val="0"/>
              </a:spcBef>
            </a:pPr>
            <a:r>
              <a:rPr lang="en-US" sz="2800" dirty="0" smtClean="0">
                <a:solidFill>
                  <a:schemeClr val="accent4">
                    <a:lumMod val="50000"/>
                  </a:schemeClr>
                </a:solidFill>
                <a:latin typeface="Times New Roman" pitchFamily="18" charset="0"/>
                <a:cs typeface="Times New Roman" pitchFamily="18" charset="0"/>
              </a:rPr>
              <a:t>Correlation a LINEAR association between two random variables</a:t>
            </a:r>
          </a:p>
          <a:p>
            <a:pPr algn="just">
              <a:spcBef>
                <a:spcPts val="0"/>
              </a:spcBef>
            </a:pPr>
            <a:endParaRPr lang="en-US" sz="2800" dirty="0" smtClean="0">
              <a:solidFill>
                <a:schemeClr val="accent4">
                  <a:lumMod val="50000"/>
                </a:schemeClr>
              </a:solidFill>
              <a:latin typeface="Times New Roman" pitchFamily="18" charset="0"/>
              <a:cs typeface="Times New Roman" pitchFamily="18" charset="0"/>
            </a:endParaRPr>
          </a:p>
          <a:p>
            <a:pPr algn="just">
              <a:spcBef>
                <a:spcPts val="0"/>
              </a:spcBef>
            </a:pPr>
            <a:r>
              <a:rPr lang="en-US" sz="2800" dirty="0" smtClean="0">
                <a:solidFill>
                  <a:schemeClr val="accent4">
                    <a:lumMod val="50000"/>
                  </a:schemeClr>
                </a:solidFill>
                <a:latin typeface="Times New Roman" pitchFamily="18" charset="0"/>
                <a:cs typeface="Times New Roman" pitchFamily="18" charset="0"/>
              </a:rPr>
              <a:t>Correlation analysis show us how to determine both the nature and strength of relationship between two variables</a:t>
            </a:r>
          </a:p>
          <a:p>
            <a:pPr algn="just">
              <a:spcBef>
                <a:spcPts val="0"/>
              </a:spcBef>
            </a:pPr>
            <a:endParaRPr lang="en-US" sz="2800" dirty="0" smtClean="0">
              <a:solidFill>
                <a:schemeClr val="accent4">
                  <a:lumMod val="50000"/>
                </a:schemeClr>
              </a:solidFill>
              <a:latin typeface="Times New Roman" pitchFamily="18" charset="0"/>
              <a:cs typeface="Times New Roman" pitchFamily="18" charset="0"/>
            </a:endParaRPr>
          </a:p>
          <a:p>
            <a:pPr algn="just">
              <a:spcBef>
                <a:spcPts val="0"/>
              </a:spcBef>
            </a:pPr>
            <a:r>
              <a:rPr lang="en-US" sz="2800" dirty="0" smtClean="0">
                <a:solidFill>
                  <a:schemeClr val="accent4">
                    <a:lumMod val="50000"/>
                  </a:schemeClr>
                </a:solidFill>
                <a:latin typeface="Times New Roman" pitchFamily="18" charset="0"/>
                <a:cs typeface="Times New Roman" pitchFamily="18" charset="0"/>
              </a:rPr>
              <a:t>When variables are dependent on time correlation is applied</a:t>
            </a:r>
          </a:p>
          <a:p>
            <a:pPr algn="just">
              <a:spcBef>
                <a:spcPts val="0"/>
              </a:spcBef>
            </a:pPr>
            <a:endParaRPr lang="en-US" sz="2800" dirty="0" smtClean="0">
              <a:solidFill>
                <a:schemeClr val="accent4">
                  <a:lumMod val="50000"/>
                </a:schemeClr>
              </a:solidFill>
              <a:latin typeface="Times New Roman" pitchFamily="18" charset="0"/>
              <a:cs typeface="Times New Roman" pitchFamily="18" charset="0"/>
            </a:endParaRPr>
          </a:p>
          <a:p>
            <a:pPr algn="just">
              <a:spcBef>
                <a:spcPts val="0"/>
              </a:spcBef>
            </a:pPr>
            <a:r>
              <a:rPr lang="en-US" sz="2800" dirty="0" smtClean="0">
                <a:solidFill>
                  <a:schemeClr val="accent4">
                    <a:lumMod val="50000"/>
                  </a:schemeClr>
                </a:solidFill>
                <a:latin typeface="Times New Roman" pitchFamily="18" charset="0"/>
                <a:cs typeface="Times New Roman" pitchFamily="18" charset="0"/>
              </a:rPr>
              <a:t>Correlation lies between +1 to -1</a:t>
            </a:r>
          </a:p>
          <a:p>
            <a:pPr algn="just">
              <a:spcBef>
                <a:spcPts val="0"/>
              </a:spcBef>
            </a:pPr>
            <a:endParaRPr lang="en-US" dirty="0" smtClean="0">
              <a:latin typeface="Times New Roman" pitchFamily="18" charset="0"/>
              <a:cs typeface="Times New Roman" pitchFamily="18" charset="0"/>
            </a:endParaRPr>
          </a:p>
          <a:p>
            <a:pPr algn="just"/>
            <a:endParaRPr lang="en-US" dirty="0" smtClean="0">
              <a:latin typeface="Trebuchet MS" pitchFamily="34" charset="0"/>
            </a:endParaRPr>
          </a:p>
          <a:p>
            <a:endParaRPr lang="en-US" dirty="0" smtClean="0"/>
          </a:p>
          <a:p>
            <a:endParaRPr lang="en-US" dirty="0"/>
          </a:p>
        </p:txBody>
      </p:sp>
    </p:spTree>
    <p:extLst>
      <p:ext uri="{BB962C8B-B14F-4D97-AF65-F5344CB8AC3E}">
        <p14:creationId xmlns:p14="http://schemas.microsoft.com/office/powerpoint/2010/main" xmlns="" val="389767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solidFill>
                  <a:schemeClr val="accent4">
                    <a:lumMod val="50000"/>
                  </a:schemeClr>
                </a:solidFill>
                <a:latin typeface="Times New Roman" pitchFamily="18" charset="0"/>
                <a:cs typeface="Times New Roman" pitchFamily="18" charset="0"/>
              </a:rPr>
              <a:t>A zero correlation indicates that there is no relationship between the variables</a:t>
            </a:r>
          </a:p>
          <a:p>
            <a:endParaRPr lang="en-US" sz="2800" dirty="0" smtClean="0">
              <a:solidFill>
                <a:schemeClr val="accent4">
                  <a:lumMod val="50000"/>
                </a:schemeClr>
              </a:solidFill>
              <a:latin typeface="Times New Roman" pitchFamily="18" charset="0"/>
              <a:cs typeface="Times New Roman" pitchFamily="18" charset="0"/>
            </a:endParaRPr>
          </a:p>
          <a:p>
            <a:r>
              <a:rPr lang="en-US" sz="2800" dirty="0" smtClean="0">
                <a:solidFill>
                  <a:schemeClr val="accent4">
                    <a:lumMod val="50000"/>
                  </a:schemeClr>
                </a:solidFill>
                <a:latin typeface="Times New Roman" pitchFamily="18" charset="0"/>
                <a:cs typeface="Times New Roman" pitchFamily="18" charset="0"/>
              </a:rPr>
              <a:t>A correlation of –1 indicates a perfect negative correlation</a:t>
            </a:r>
          </a:p>
          <a:p>
            <a:endParaRPr lang="en-US" sz="2800" dirty="0" smtClean="0">
              <a:solidFill>
                <a:schemeClr val="accent4">
                  <a:lumMod val="50000"/>
                </a:schemeClr>
              </a:solidFill>
              <a:latin typeface="Times New Roman" pitchFamily="18" charset="0"/>
              <a:cs typeface="Times New Roman" pitchFamily="18" charset="0"/>
            </a:endParaRPr>
          </a:p>
          <a:p>
            <a:r>
              <a:rPr lang="en-US" sz="2800" dirty="0" smtClean="0">
                <a:solidFill>
                  <a:schemeClr val="accent4">
                    <a:lumMod val="50000"/>
                  </a:schemeClr>
                </a:solidFill>
                <a:latin typeface="Times New Roman" pitchFamily="18" charset="0"/>
                <a:cs typeface="Times New Roman" pitchFamily="18" charset="0"/>
              </a:rPr>
              <a:t>A correlation of +1 indicates a perfect positive correlation</a:t>
            </a:r>
            <a:endParaRPr lang="en-US" sz="2800" dirty="0">
              <a:solidFill>
                <a:schemeClr val="accent4">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983723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487362"/>
          </a:xfrm>
        </p:spPr>
        <p:txBody>
          <a:bodyPr>
            <a:noAutofit/>
          </a:bodyPr>
          <a:lstStyle/>
          <a:p>
            <a:pPr algn="ctr"/>
            <a:r>
              <a:rPr lang="en-US" sz="6000" b="1" dirty="0" smtClean="0">
                <a:effectLst/>
                <a:latin typeface="Times New Roman" pitchFamily="18" charset="0"/>
                <a:cs typeface="Times New Roman" pitchFamily="18" charset="0"/>
              </a:rPr>
              <a:t>Types of Correlation</a:t>
            </a:r>
            <a:endParaRPr lang="en-US" sz="6000" b="1"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solidFill>
                  <a:schemeClr val="accent4">
                    <a:lumMod val="50000"/>
                  </a:schemeClr>
                </a:solidFill>
                <a:latin typeface="Times New Roman" pitchFamily="18" charset="0"/>
                <a:cs typeface="Times New Roman" pitchFamily="18" charset="0"/>
              </a:rPr>
              <a:t>There are three types of correlation</a:t>
            </a:r>
          </a:p>
          <a:p>
            <a:pPr>
              <a:buNone/>
            </a:pPr>
            <a:endParaRPr lang="en-US" dirty="0" smtClean="0"/>
          </a:p>
          <a:p>
            <a:pPr>
              <a:buNone/>
            </a:pPr>
            <a:endParaRPr lang="en-US" dirty="0"/>
          </a:p>
        </p:txBody>
      </p:sp>
      <p:graphicFrame>
        <p:nvGraphicFramePr>
          <p:cNvPr id="5" name="Content Placeholder 3"/>
          <p:cNvGraphicFramePr>
            <a:graphicFrameLocks/>
          </p:cNvGraphicFramePr>
          <p:nvPr/>
        </p:nvGraphicFramePr>
        <p:xfrm>
          <a:off x="990600" y="2590800"/>
          <a:ext cx="7391400" cy="3611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055319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p:cNvGraphicFramePr>
            <a:graphicFrameLocks/>
          </p:cNvGraphicFramePr>
          <p:nvPr/>
        </p:nvGraphicFramePr>
        <p:xfrm>
          <a:off x="838200" y="76200"/>
          <a:ext cx="8153400"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ontent Placeholder 9"/>
          <p:cNvSpPr>
            <a:spLocks noGrp="1"/>
          </p:cNvSpPr>
          <p:nvPr>
            <p:ph idx="1"/>
          </p:nvPr>
        </p:nvSpPr>
        <p:spPr>
          <a:xfrm>
            <a:off x="990600" y="2743200"/>
            <a:ext cx="7943088" cy="3962400"/>
          </a:xfrm>
        </p:spPr>
        <p:txBody>
          <a:bodyPr>
            <a:normAutofit lnSpcReduction="10000"/>
          </a:bodyPr>
          <a:lstStyle/>
          <a:p>
            <a:endParaRPr lang="en-US" dirty="0" smtClean="0"/>
          </a:p>
          <a:p>
            <a:pPr algn="just"/>
            <a:r>
              <a:rPr lang="en-US" dirty="0" smtClean="0">
                <a:solidFill>
                  <a:schemeClr val="accent4">
                    <a:lumMod val="50000"/>
                  </a:schemeClr>
                </a:solidFill>
                <a:latin typeface="Book Antiqua" pitchFamily="18" charset="0"/>
              </a:rPr>
              <a:t>If two related variables are such that when one increases (decreases), the other also increases (decreases).</a:t>
            </a:r>
          </a:p>
          <a:p>
            <a:pPr algn="just"/>
            <a:r>
              <a:rPr lang="en-US" dirty="0" smtClean="0">
                <a:solidFill>
                  <a:schemeClr val="accent4">
                    <a:lumMod val="50000"/>
                  </a:schemeClr>
                </a:solidFill>
                <a:latin typeface="Book Antiqua" pitchFamily="18" charset="0"/>
              </a:rPr>
              <a:t>If two variables are such that when one increases (decreases), the other decreases (increases)</a:t>
            </a:r>
            <a:endParaRPr lang="en-US" dirty="0" smtClean="0">
              <a:solidFill>
                <a:schemeClr val="accent4">
                  <a:lumMod val="50000"/>
                </a:schemeClr>
              </a:solidFill>
              <a:latin typeface="Times New Roman" pitchFamily="18" charset="0"/>
              <a:cs typeface="Times New Roman" pitchFamily="18" charset="0"/>
            </a:endParaRPr>
          </a:p>
          <a:p>
            <a:pPr algn="just"/>
            <a:r>
              <a:rPr lang="en-US" sz="2800" dirty="0" smtClean="0">
                <a:solidFill>
                  <a:schemeClr val="accent4">
                    <a:lumMod val="50000"/>
                  </a:schemeClr>
                </a:solidFill>
                <a:latin typeface="Times New Roman" pitchFamily="18" charset="0"/>
                <a:cs typeface="Times New Roman" pitchFamily="18" charset="0"/>
              </a:rPr>
              <a:t>If both the variables are independent</a:t>
            </a:r>
          </a:p>
          <a:p>
            <a:endParaRPr lang="en-US" dirty="0"/>
          </a:p>
        </p:txBody>
      </p:sp>
    </p:spTree>
    <p:extLst>
      <p:ext uri="{BB962C8B-B14F-4D97-AF65-F5344CB8AC3E}">
        <p14:creationId xmlns:p14="http://schemas.microsoft.com/office/powerpoint/2010/main" xmlns="" val="4041460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90600" y="3733800"/>
            <a:ext cx="7943088" cy="2514600"/>
          </a:xfrm>
        </p:spPr>
        <p:txBody>
          <a:bodyPr/>
          <a:lstStyle/>
          <a:p>
            <a:r>
              <a:rPr lang="en-US" sz="2800" dirty="0" smtClean="0">
                <a:solidFill>
                  <a:schemeClr val="accent4">
                    <a:lumMod val="50000"/>
                  </a:schemeClr>
                </a:solidFill>
                <a:latin typeface="Times New Roman" pitchFamily="18" charset="0"/>
                <a:cs typeface="Times New Roman" pitchFamily="18" charset="0"/>
              </a:rPr>
              <a:t>When plotted on a graph it tends to be a perfect line</a:t>
            </a:r>
          </a:p>
          <a:p>
            <a:pPr>
              <a:buNone/>
            </a:pPr>
            <a:endParaRPr lang="en-US" sz="2800" dirty="0" smtClean="0">
              <a:solidFill>
                <a:schemeClr val="accent4">
                  <a:lumMod val="50000"/>
                </a:schemeClr>
              </a:solidFill>
              <a:latin typeface="Times New Roman" pitchFamily="18" charset="0"/>
              <a:cs typeface="Times New Roman" pitchFamily="18" charset="0"/>
            </a:endParaRPr>
          </a:p>
          <a:p>
            <a:r>
              <a:rPr lang="en-US" sz="2800" dirty="0" smtClean="0">
                <a:solidFill>
                  <a:schemeClr val="accent4">
                    <a:lumMod val="50000"/>
                  </a:schemeClr>
                </a:solidFill>
                <a:latin typeface="Times New Roman" pitchFamily="18" charset="0"/>
                <a:cs typeface="Times New Roman" pitchFamily="18" charset="0"/>
              </a:rPr>
              <a:t>When plotted on a graph it is not a straight line</a:t>
            </a:r>
          </a:p>
          <a:p>
            <a:endParaRPr lang="en-US" dirty="0"/>
          </a:p>
        </p:txBody>
      </p:sp>
      <p:graphicFrame>
        <p:nvGraphicFramePr>
          <p:cNvPr id="8" name="Content Placeholder 5"/>
          <p:cNvGraphicFramePr>
            <a:graphicFrameLocks/>
          </p:cNvGraphicFramePr>
          <p:nvPr/>
        </p:nvGraphicFramePr>
        <p:xfrm>
          <a:off x="1435100" y="381000"/>
          <a:ext cx="749935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4433090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06362"/>
          </a:xfrm>
        </p:spPr>
        <p:txBody>
          <a:bodyPr>
            <a:normAutofit fontScale="90000"/>
          </a:bodyPr>
          <a:lstStyle/>
          <a:p>
            <a:endParaRPr lang="en-IN"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905000" y="1143000"/>
            <a:ext cx="1524000" cy="17526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6324600" y="1219200"/>
            <a:ext cx="1524000" cy="13716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1905000" y="3352800"/>
            <a:ext cx="1371600" cy="14478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cstate="print"/>
          <a:srcRect/>
          <a:stretch>
            <a:fillRect/>
          </a:stretch>
        </p:blipFill>
        <p:spPr bwMode="auto">
          <a:xfrm>
            <a:off x="4343400" y="3352800"/>
            <a:ext cx="1371600" cy="1524000"/>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cstate="print"/>
          <a:srcRect/>
          <a:stretch>
            <a:fillRect/>
          </a:stretch>
        </p:blipFill>
        <p:spPr bwMode="auto">
          <a:xfrm>
            <a:off x="6934200" y="3352800"/>
            <a:ext cx="1447800" cy="1371600"/>
          </a:xfrm>
          <a:prstGeom prst="rect">
            <a:avLst/>
          </a:prstGeom>
          <a:noFill/>
          <a:ln w="9525">
            <a:noFill/>
            <a:miter lim="800000"/>
            <a:headEnd/>
            <a:tailEnd/>
          </a:ln>
          <a:effectLst/>
        </p:spPr>
      </p:pic>
      <p:pic>
        <p:nvPicPr>
          <p:cNvPr id="2055" name="Picture 7"/>
          <p:cNvPicPr>
            <a:picLocks noChangeAspect="1" noChangeArrowheads="1"/>
          </p:cNvPicPr>
          <p:nvPr/>
        </p:nvPicPr>
        <p:blipFill>
          <a:blip r:embed="rId4" cstate="print"/>
          <a:srcRect/>
          <a:stretch>
            <a:fillRect/>
          </a:stretch>
        </p:blipFill>
        <p:spPr bwMode="auto">
          <a:xfrm>
            <a:off x="4267200" y="5334000"/>
            <a:ext cx="1371600" cy="1371600"/>
          </a:xfrm>
          <a:prstGeom prst="rect">
            <a:avLst/>
          </a:prstGeom>
          <a:noFill/>
          <a:ln w="9525">
            <a:noFill/>
            <a:miter lim="800000"/>
            <a:headEnd/>
            <a:tailEnd/>
          </a:ln>
          <a:effectLst/>
        </p:spPr>
      </p:pic>
    </p:spTree>
    <p:extLst>
      <p:ext uri="{BB962C8B-B14F-4D97-AF65-F5344CB8AC3E}">
        <p14:creationId xmlns:p14="http://schemas.microsoft.com/office/powerpoint/2010/main" xmlns="" val="41920853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90600" y="3276600"/>
            <a:ext cx="7943088" cy="3581400"/>
          </a:xfrm>
        </p:spPr>
        <p:txBody>
          <a:bodyPr>
            <a:normAutofit/>
          </a:bodyPr>
          <a:lstStyle/>
          <a:p>
            <a:r>
              <a:rPr lang="en-US" sz="2800" dirty="0" smtClean="0">
                <a:solidFill>
                  <a:srgbClr val="0000CC"/>
                </a:solidFill>
                <a:latin typeface="Times New Roman" pitchFamily="18" charset="0"/>
                <a:cs typeface="Times New Roman" pitchFamily="18" charset="0"/>
              </a:rPr>
              <a:t>Two independent and one dependent variable </a:t>
            </a:r>
          </a:p>
          <a:p>
            <a:r>
              <a:rPr lang="en-US" sz="2800" dirty="0" smtClean="0">
                <a:solidFill>
                  <a:srgbClr val="0000CC"/>
                </a:solidFill>
                <a:latin typeface="Times New Roman" pitchFamily="18" charset="0"/>
                <a:cs typeface="Times New Roman" pitchFamily="18" charset="0"/>
              </a:rPr>
              <a:t>One dependent and more than one independent variables </a:t>
            </a:r>
          </a:p>
          <a:p>
            <a:r>
              <a:rPr lang="en-US" sz="2800" dirty="0" smtClean="0">
                <a:solidFill>
                  <a:srgbClr val="0000CC"/>
                </a:solidFill>
                <a:latin typeface="Times New Roman" pitchFamily="18" charset="0"/>
                <a:cs typeface="Times New Roman" pitchFamily="18" charset="0"/>
              </a:rPr>
              <a:t>One dependent variable and more than one independent variable but only one independent variable is considered and other independent variables are considered constant</a:t>
            </a:r>
          </a:p>
          <a:p>
            <a:endParaRPr lang="en-US" dirty="0"/>
          </a:p>
        </p:txBody>
      </p:sp>
      <p:graphicFrame>
        <p:nvGraphicFramePr>
          <p:cNvPr id="6" name="Content Placeholder 5"/>
          <p:cNvGraphicFramePr>
            <a:graphicFrameLocks/>
          </p:cNvGraphicFramePr>
          <p:nvPr/>
        </p:nvGraphicFramePr>
        <p:xfrm>
          <a:off x="1435100" y="76200"/>
          <a:ext cx="7499350"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76837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8095488" cy="868362"/>
          </a:xfrm>
        </p:spPr>
        <p:txBody>
          <a:bodyPr>
            <a:noAutofit/>
          </a:bodyPr>
          <a:lstStyle/>
          <a:p>
            <a:pPr algn="ctr"/>
            <a:r>
              <a:rPr lang="en-US" sz="4400" b="1" dirty="0" smtClean="0">
                <a:solidFill>
                  <a:srgbClr val="FF0000"/>
                </a:solidFill>
                <a:effectLst/>
                <a:latin typeface="Times New Roman" pitchFamily="18" charset="0"/>
                <a:cs typeface="Times New Roman" pitchFamily="18" charset="0"/>
              </a:rPr>
              <a:t>Methods of Studying Correlation </a:t>
            </a:r>
            <a:endParaRPr lang="en-US" sz="4400" b="1" dirty="0">
              <a:solidFill>
                <a:srgbClr val="FF0000"/>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1435608" y="1676400"/>
            <a:ext cx="7498080" cy="4572000"/>
          </a:xfrm>
        </p:spPr>
        <p:txBody>
          <a:bodyPr/>
          <a:lstStyle/>
          <a:p>
            <a:r>
              <a:rPr lang="en-US" sz="2800" dirty="0" smtClean="0">
                <a:solidFill>
                  <a:srgbClr val="0000CC"/>
                </a:solidFill>
                <a:latin typeface="Times New Roman" pitchFamily="18" charset="0"/>
                <a:cs typeface="Times New Roman" pitchFamily="18" charset="0"/>
              </a:rPr>
              <a:t>Scatter Diagram Method</a:t>
            </a:r>
          </a:p>
          <a:p>
            <a:endParaRPr lang="en-US" sz="2800" dirty="0" smtClean="0">
              <a:solidFill>
                <a:srgbClr val="0000CC"/>
              </a:solidFill>
              <a:latin typeface="Times New Roman" pitchFamily="18" charset="0"/>
              <a:cs typeface="Times New Roman" pitchFamily="18" charset="0"/>
            </a:endParaRPr>
          </a:p>
          <a:p>
            <a:endParaRPr lang="en-US" sz="2800" dirty="0" smtClean="0">
              <a:solidFill>
                <a:srgbClr val="0000CC"/>
              </a:solidFill>
              <a:latin typeface="Times New Roman" pitchFamily="18" charset="0"/>
              <a:cs typeface="Times New Roman" pitchFamily="18" charset="0"/>
            </a:endParaRPr>
          </a:p>
          <a:p>
            <a:r>
              <a:rPr lang="en-US" sz="2800" dirty="0" smtClean="0">
                <a:solidFill>
                  <a:srgbClr val="0000CC"/>
                </a:solidFill>
                <a:latin typeface="Times New Roman" pitchFamily="18" charset="0"/>
                <a:cs typeface="Times New Roman" pitchFamily="18" charset="0"/>
              </a:rPr>
              <a:t>Karl Pearson Coefficient  Correlation of Method</a:t>
            </a:r>
          </a:p>
          <a:p>
            <a:endParaRPr lang="en-US" sz="2800" dirty="0" smtClean="0">
              <a:solidFill>
                <a:srgbClr val="0000CC"/>
              </a:solidFill>
              <a:latin typeface="Times New Roman" pitchFamily="18" charset="0"/>
              <a:cs typeface="Times New Roman" pitchFamily="18" charset="0"/>
            </a:endParaRPr>
          </a:p>
          <a:p>
            <a:endParaRPr lang="en-US" sz="2800" dirty="0" smtClean="0">
              <a:solidFill>
                <a:srgbClr val="0000CC"/>
              </a:solidFill>
              <a:latin typeface="Times New Roman" pitchFamily="18" charset="0"/>
              <a:cs typeface="Times New Roman" pitchFamily="18" charset="0"/>
            </a:endParaRPr>
          </a:p>
          <a:p>
            <a:r>
              <a:rPr lang="en-US" sz="2800" dirty="0" smtClean="0">
                <a:solidFill>
                  <a:srgbClr val="0000CC"/>
                </a:solidFill>
                <a:latin typeface="Times New Roman" pitchFamily="18" charset="0"/>
                <a:cs typeface="Times New Roman" pitchFamily="18" charset="0"/>
              </a:rPr>
              <a:t>Spearman’s Rank Correlation Method</a:t>
            </a:r>
          </a:p>
          <a:p>
            <a:endParaRPr lang="en-US" dirty="0" smtClean="0"/>
          </a:p>
          <a:p>
            <a:endParaRPr lang="en-US" dirty="0"/>
          </a:p>
        </p:txBody>
      </p:sp>
    </p:spTree>
    <p:extLst>
      <p:ext uri="{BB962C8B-B14F-4D97-AF65-F5344CB8AC3E}">
        <p14:creationId xmlns:p14="http://schemas.microsoft.com/office/powerpoint/2010/main" xmlns="" val="752134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15042" name="Object 2"/>
          <p:cNvGraphicFramePr>
            <a:graphicFrameLocks noGrp="1" noChangeAspect="1"/>
          </p:cNvGraphicFramePr>
          <p:nvPr>
            <p:ph type="chart" sz="half" idx="1"/>
          </p:nvPr>
        </p:nvGraphicFramePr>
        <p:xfrm>
          <a:off x="381000" y="1524000"/>
          <a:ext cx="3910013" cy="3092450"/>
        </p:xfrm>
        <a:graphic>
          <a:graphicData uri="http://schemas.openxmlformats.org/presentationml/2006/ole">
            <p:oleObj spid="_x0000_s1042" name="Chart" r:id="rId3" imgW="3095280" imgH="3137760" progId="MSGraph.Chart.8">
              <p:embed/>
            </p:oleObj>
          </a:graphicData>
        </a:graphic>
      </p:graphicFrame>
      <p:graphicFrame>
        <p:nvGraphicFramePr>
          <p:cNvPr id="215043" name="Object 3"/>
          <p:cNvGraphicFramePr>
            <a:graphicFrameLocks noChangeAspect="1"/>
          </p:cNvGraphicFramePr>
          <p:nvPr/>
        </p:nvGraphicFramePr>
        <p:xfrm>
          <a:off x="5029200" y="1600200"/>
          <a:ext cx="3463925" cy="3136900"/>
        </p:xfrm>
        <a:graphic>
          <a:graphicData uri="http://schemas.openxmlformats.org/presentationml/2006/ole">
            <p:oleObj spid="_x0000_s1043" name="Chart" r:id="rId4" imgW="3114360" imgH="3024000" progId="MSGraph.Chart.8">
              <p:embed/>
            </p:oleObj>
          </a:graphicData>
        </a:graphic>
      </p:graphicFrame>
      <p:sp>
        <p:nvSpPr>
          <p:cNvPr id="215044" name="Text Box 4"/>
          <p:cNvSpPr txBox="1">
            <a:spLocks noChangeArrowheads="1"/>
          </p:cNvSpPr>
          <p:nvPr/>
        </p:nvSpPr>
        <p:spPr bwMode="auto">
          <a:xfrm>
            <a:off x="533400" y="4724400"/>
            <a:ext cx="3733800" cy="341632"/>
          </a:xfrm>
          <a:prstGeom prst="rect">
            <a:avLst/>
          </a:prstGeom>
          <a:noFill/>
          <a:ln w="9525">
            <a:noFill/>
            <a:miter lim="800000"/>
            <a:headEnd/>
            <a:tailEnd/>
          </a:ln>
          <a:effectLst/>
        </p:spPr>
        <p:txBody>
          <a:bodyPr wrap="square">
            <a:spAutoFit/>
          </a:bodyPr>
          <a:lstStyle/>
          <a:p>
            <a:pPr algn="ctr" eaLnBrk="0" hangingPunct="0">
              <a:lnSpc>
                <a:spcPct val="90000"/>
              </a:lnSpc>
              <a:spcBef>
                <a:spcPct val="50000"/>
              </a:spcBef>
            </a:pPr>
            <a:r>
              <a:rPr lang="en-GB" i="1" dirty="0">
                <a:solidFill>
                  <a:srgbClr val="C00000"/>
                </a:solidFill>
              </a:rPr>
              <a:t>Very good fit</a:t>
            </a:r>
          </a:p>
        </p:txBody>
      </p:sp>
      <p:sp>
        <p:nvSpPr>
          <p:cNvPr id="215045" name="Text Box 5"/>
          <p:cNvSpPr txBox="1">
            <a:spLocks noChangeArrowheads="1"/>
          </p:cNvSpPr>
          <p:nvPr/>
        </p:nvSpPr>
        <p:spPr bwMode="auto">
          <a:xfrm>
            <a:off x="4876800" y="4724400"/>
            <a:ext cx="3733800" cy="341632"/>
          </a:xfrm>
          <a:prstGeom prst="rect">
            <a:avLst/>
          </a:prstGeom>
          <a:noFill/>
          <a:ln w="9525">
            <a:noFill/>
            <a:miter lim="800000"/>
            <a:headEnd/>
            <a:tailEnd/>
          </a:ln>
          <a:effectLst/>
        </p:spPr>
        <p:txBody>
          <a:bodyPr wrap="square">
            <a:spAutoFit/>
          </a:bodyPr>
          <a:lstStyle/>
          <a:p>
            <a:pPr algn="ctr" eaLnBrk="0" hangingPunct="0">
              <a:lnSpc>
                <a:spcPct val="90000"/>
              </a:lnSpc>
              <a:spcBef>
                <a:spcPct val="50000"/>
              </a:spcBef>
            </a:pPr>
            <a:r>
              <a:rPr lang="en-GB" i="1" dirty="0">
                <a:solidFill>
                  <a:srgbClr val="C00000"/>
                </a:solidFill>
              </a:rPr>
              <a:t>Moderate fit</a:t>
            </a:r>
            <a:endParaRPr lang="en-GB" i="1" dirty="0">
              <a:solidFill>
                <a:srgbClr val="C00000"/>
              </a:solidFill>
              <a:sym typeface="Symbol" pitchFamily="18" charset="2"/>
            </a:endParaRPr>
          </a:p>
        </p:txBody>
      </p:sp>
      <p:sp>
        <p:nvSpPr>
          <p:cNvPr id="215046" name="Rectangle 6"/>
          <p:cNvSpPr>
            <a:spLocks noGrp="1" noChangeArrowheads="1"/>
          </p:cNvSpPr>
          <p:nvPr>
            <p:ph type="title"/>
          </p:nvPr>
        </p:nvSpPr>
        <p:spPr>
          <a:xfrm>
            <a:off x="685800" y="228600"/>
            <a:ext cx="7772400" cy="1143000"/>
          </a:xfrm>
          <a:noFill/>
          <a:ln/>
        </p:spPr>
        <p:txBody>
          <a:bodyPr/>
          <a:lstStyle/>
          <a:p>
            <a:r>
              <a:rPr lang="en-GB" sz="3600" b="1" dirty="0">
                <a:solidFill>
                  <a:srgbClr val="CC00FF"/>
                </a:solidFill>
              </a:rPr>
              <a:t>Correlation:  Linear Relationship</a:t>
            </a:r>
            <a:r>
              <a:rPr lang="en-GB" sz="3200" b="1" dirty="0">
                <a:solidFill>
                  <a:srgbClr val="CC00FF"/>
                </a:solidFill>
              </a:rPr>
              <a:t>s</a:t>
            </a:r>
            <a:r>
              <a:rPr lang="en-GB" sz="3200" b="1" dirty="0"/>
              <a:t> </a:t>
            </a:r>
            <a:br>
              <a:rPr lang="en-GB" sz="3200" b="1" dirty="0"/>
            </a:br>
            <a:r>
              <a:rPr lang="en-GB" sz="2800" i="1" dirty="0">
                <a:solidFill>
                  <a:srgbClr val="C00000"/>
                </a:solidFill>
              </a:rPr>
              <a:t>Strong relationship = good linear fit</a:t>
            </a:r>
            <a:endParaRPr lang="en-GB" dirty="0">
              <a:solidFill>
                <a:srgbClr val="C00000"/>
              </a:solidFill>
            </a:endParaRPr>
          </a:p>
        </p:txBody>
      </p:sp>
      <p:sp>
        <p:nvSpPr>
          <p:cNvPr id="215047" name="Text Box 7"/>
          <p:cNvSpPr txBox="1">
            <a:spLocks noChangeArrowheads="1"/>
          </p:cNvSpPr>
          <p:nvPr/>
        </p:nvSpPr>
        <p:spPr bwMode="auto">
          <a:xfrm>
            <a:off x="234950" y="5095875"/>
            <a:ext cx="8694738" cy="1200329"/>
          </a:xfrm>
          <a:prstGeom prst="rect">
            <a:avLst/>
          </a:prstGeom>
          <a:noFill/>
          <a:ln w="28575">
            <a:solidFill>
              <a:srgbClr val="FF0000"/>
            </a:solidFill>
            <a:miter lim="800000"/>
            <a:headEnd/>
            <a:tailEnd/>
          </a:ln>
          <a:effectLst/>
        </p:spPr>
        <p:txBody>
          <a:bodyPr>
            <a:spAutoFit/>
          </a:bodyPr>
          <a:lstStyle/>
          <a:p>
            <a:pPr eaLnBrk="0" hangingPunct="0">
              <a:spcBef>
                <a:spcPct val="50000"/>
              </a:spcBef>
            </a:pPr>
            <a:r>
              <a:rPr lang="en-US" b="1" dirty="0">
                <a:solidFill>
                  <a:schemeClr val="tx1">
                    <a:lumMod val="60000"/>
                    <a:lumOff val="40000"/>
                  </a:schemeClr>
                </a:solidFill>
              </a:rPr>
              <a:t>Points clustered closely around a line show a strong correlation. The line is a good predictor (good fit) with the data.  The more spread out the points, the weaker the correlation, and the less good the fit. The line is a </a:t>
            </a:r>
            <a:r>
              <a:rPr lang="en-US" b="1" u="sng" dirty="0">
                <a:solidFill>
                  <a:schemeClr val="tx1">
                    <a:lumMod val="60000"/>
                    <a:lumOff val="40000"/>
                  </a:schemeClr>
                </a:solidFill>
              </a:rPr>
              <a:t>REGRESSSION line</a:t>
            </a:r>
            <a:r>
              <a:rPr lang="en-US" b="1" dirty="0">
                <a:solidFill>
                  <a:schemeClr val="tx1">
                    <a:lumMod val="60000"/>
                    <a:lumOff val="40000"/>
                  </a:schemeClr>
                </a:solidFill>
              </a:rPr>
              <a:t> (Y = </a:t>
            </a:r>
            <a:r>
              <a:rPr lang="en-US" b="1" dirty="0" err="1">
                <a:solidFill>
                  <a:schemeClr val="tx1">
                    <a:lumMod val="60000"/>
                    <a:lumOff val="40000"/>
                  </a:schemeClr>
                </a:solidFill>
              </a:rPr>
              <a:t>bX</a:t>
            </a:r>
            <a:r>
              <a:rPr lang="en-US" b="1" dirty="0">
                <a:solidFill>
                  <a:schemeClr val="tx1">
                    <a:lumMod val="60000"/>
                    <a:lumOff val="40000"/>
                  </a:schemeClr>
                </a:solidFill>
              </a:rPr>
              <a:t> + a) </a:t>
            </a:r>
            <a:endParaRPr lang="en-US" b="1" u="sng" dirty="0">
              <a:solidFill>
                <a:schemeClr val="tx1">
                  <a:lumMod val="60000"/>
                  <a:lumOff val="40000"/>
                </a:schemeClr>
              </a:solidFill>
            </a:endParaRPr>
          </a:p>
        </p:txBody>
      </p:sp>
    </p:spTree>
    <p:extLst>
      <p:ext uri="{BB962C8B-B14F-4D97-AF65-F5344CB8AC3E}">
        <p14:creationId xmlns:p14="http://schemas.microsoft.com/office/powerpoint/2010/main" xmlns="" val="1100322900"/>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Autofit/>
          </a:bodyPr>
          <a:lstStyle/>
          <a:p>
            <a:pPr algn="ctr"/>
            <a:r>
              <a:rPr lang="en-US" sz="5400" b="1" dirty="0" smtClean="0">
                <a:solidFill>
                  <a:srgbClr val="FF0000"/>
                </a:solidFill>
                <a:effectLst/>
                <a:latin typeface="Times New Roman" pitchFamily="18" charset="0"/>
                <a:cs typeface="Times New Roman" pitchFamily="18" charset="0"/>
              </a:rPr>
              <a:t>Coefficient of Correlation</a:t>
            </a:r>
            <a:endParaRPr lang="en-US" sz="5400" b="1" dirty="0">
              <a:solidFill>
                <a:srgbClr val="FF0000"/>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990600" y="1447800"/>
            <a:ext cx="7943088" cy="4800600"/>
          </a:xfrm>
        </p:spPr>
        <p:txBody>
          <a:bodyPr>
            <a:normAutofit lnSpcReduction="10000"/>
          </a:bodyPr>
          <a:lstStyle/>
          <a:p>
            <a:r>
              <a:rPr lang="en-IN" sz="2800" dirty="0" smtClean="0">
                <a:solidFill>
                  <a:srgbClr val="0000CC"/>
                </a:solidFill>
                <a:latin typeface="Times New Roman" pitchFamily="18" charset="0"/>
                <a:cs typeface="Times New Roman" pitchFamily="18" charset="0"/>
              </a:rPr>
              <a:t>A measure of the strength of the linear relationship between two variables that is defined in terms of the (sample) covariance of the variables divided by their (sample) standard deviations</a:t>
            </a:r>
          </a:p>
          <a:p>
            <a:endParaRPr lang="en-IN" sz="2800" dirty="0" smtClean="0">
              <a:solidFill>
                <a:srgbClr val="0000CC"/>
              </a:solidFill>
              <a:latin typeface="Times New Roman" pitchFamily="18" charset="0"/>
              <a:cs typeface="Times New Roman" pitchFamily="18" charset="0"/>
            </a:endParaRPr>
          </a:p>
          <a:p>
            <a:r>
              <a:rPr lang="en-US" sz="2800" dirty="0" smtClean="0">
                <a:solidFill>
                  <a:srgbClr val="0000CC"/>
                </a:solidFill>
                <a:latin typeface="Times New Roman" pitchFamily="18" charset="0"/>
                <a:cs typeface="Times New Roman" pitchFamily="18" charset="0"/>
              </a:rPr>
              <a:t>Represented by “r”</a:t>
            </a:r>
          </a:p>
          <a:p>
            <a:endParaRPr lang="en-US" sz="2800" dirty="0" smtClean="0">
              <a:solidFill>
                <a:srgbClr val="0000CC"/>
              </a:solidFill>
              <a:latin typeface="Times New Roman" pitchFamily="18" charset="0"/>
              <a:cs typeface="Times New Roman" pitchFamily="18" charset="0"/>
            </a:endParaRPr>
          </a:p>
          <a:p>
            <a:r>
              <a:rPr lang="en-US" sz="2800" dirty="0" smtClean="0">
                <a:solidFill>
                  <a:srgbClr val="0000CC"/>
                </a:solidFill>
                <a:latin typeface="Times New Roman" pitchFamily="18" charset="0"/>
                <a:cs typeface="Times New Roman" pitchFamily="18" charset="0"/>
              </a:rPr>
              <a:t>r lies between +1 to -1</a:t>
            </a:r>
          </a:p>
          <a:p>
            <a:endParaRPr lang="en-US" sz="2800" dirty="0" smtClean="0">
              <a:solidFill>
                <a:srgbClr val="0000CC"/>
              </a:solidFill>
              <a:latin typeface="Times New Roman" pitchFamily="18" charset="0"/>
              <a:cs typeface="Times New Roman" pitchFamily="18" charset="0"/>
            </a:endParaRPr>
          </a:p>
          <a:p>
            <a:r>
              <a:rPr lang="en-US" sz="2800" dirty="0" smtClean="0">
                <a:solidFill>
                  <a:srgbClr val="0000CC"/>
                </a:solidFill>
                <a:latin typeface="Times New Roman" pitchFamily="18" charset="0"/>
                <a:cs typeface="Times New Roman" pitchFamily="18" charset="0"/>
              </a:rPr>
              <a:t>Magnitude and Direction</a:t>
            </a:r>
          </a:p>
          <a:p>
            <a:pPr>
              <a:buNone/>
            </a:pPr>
            <a:endParaRPr lang="en-US" dirty="0"/>
          </a:p>
        </p:txBody>
      </p:sp>
    </p:spTree>
    <p:extLst>
      <p:ext uri="{BB962C8B-B14F-4D97-AF65-F5344CB8AC3E}">
        <p14:creationId xmlns:p14="http://schemas.microsoft.com/office/powerpoint/2010/main" xmlns="" val="3862418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1066800" y="1752600"/>
            <a:ext cx="7866888" cy="4495800"/>
          </a:xfrm>
        </p:spPr>
        <p:txBody>
          <a:bodyPr/>
          <a:lstStyle/>
          <a:p>
            <a:r>
              <a:rPr lang="en-IN" sz="2800" dirty="0" smtClean="0">
                <a:solidFill>
                  <a:srgbClr val="0000CC"/>
                </a:solidFill>
                <a:latin typeface="Times New Roman" pitchFamily="18" charset="0"/>
                <a:cs typeface="Times New Roman" pitchFamily="18" charset="0"/>
              </a:rPr>
              <a:t>-1 </a:t>
            </a:r>
            <a:r>
              <a:rPr lang="en-IN" sz="2800" u="sng" dirty="0" smtClean="0">
                <a:solidFill>
                  <a:srgbClr val="0000CC"/>
                </a:solidFill>
                <a:latin typeface="Times New Roman" pitchFamily="18" charset="0"/>
                <a:cs typeface="Times New Roman" pitchFamily="18" charset="0"/>
              </a:rPr>
              <a:t>&lt;</a:t>
            </a:r>
            <a:r>
              <a:rPr lang="en-IN" sz="2800" dirty="0" smtClean="0">
                <a:solidFill>
                  <a:srgbClr val="0000CC"/>
                </a:solidFill>
                <a:latin typeface="Times New Roman" pitchFamily="18" charset="0"/>
                <a:cs typeface="Times New Roman" pitchFamily="18" charset="0"/>
              </a:rPr>
              <a:t> </a:t>
            </a:r>
            <a:r>
              <a:rPr lang="en-IN" sz="2800" i="1" dirty="0" smtClean="0">
                <a:solidFill>
                  <a:srgbClr val="0000CC"/>
                </a:solidFill>
                <a:latin typeface="Times New Roman" pitchFamily="18" charset="0"/>
                <a:cs typeface="Times New Roman" pitchFamily="18" charset="0"/>
              </a:rPr>
              <a:t>r</a:t>
            </a:r>
            <a:r>
              <a:rPr lang="en-IN" sz="2800" dirty="0" smtClean="0">
                <a:solidFill>
                  <a:srgbClr val="0000CC"/>
                </a:solidFill>
                <a:latin typeface="Times New Roman" pitchFamily="18" charset="0"/>
                <a:cs typeface="Times New Roman" pitchFamily="18" charset="0"/>
              </a:rPr>
              <a:t> </a:t>
            </a:r>
            <a:r>
              <a:rPr lang="en-IN" sz="2800" u="sng" dirty="0" smtClean="0">
                <a:solidFill>
                  <a:srgbClr val="0000CC"/>
                </a:solidFill>
                <a:latin typeface="Times New Roman" pitchFamily="18" charset="0"/>
                <a:cs typeface="Times New Roman" pitchFamily="18" charset="0"/>
              </a:rPr>
              <a:t>&lt;</a:t>
            </a:r>
            <a:r>
              <a:rPr lang="en-IN" sz="2800" dirty="0" smtClean="0">
                <a:solidFill>
                  <a:srgbClr val="0000CC"/>
                </a:solidFill>
                <a:latin typeface="Times New Roman" pitchFamily="18" charset="0"/>
                <a:cs typeface="Times New Roman" pitchFamily="18" charset="0"/>
              </a:rPr>
              <a:t> +1</a:t>
            </a:r>
          </a:p>
          <a:p>
            <a:endParaRPr lang="en-IN" sz="2800" dirty="0" smtClean="0">
              <a:solidFill>
                <a:srgbClr val="0000CC"/>
              </a:solidFill>
              <a:latin typeface="Times New Roman" pitchFamily="18" charset="0"/>
              <a:cs typeface="Times New Roman" pitchFamily="18" charset="0"/>
            </a:endParaRPr>
          </a:p>
          <a:p>
            <a:r>
              <a:rPr lang="en-IN" sz="2800" dirty="0" smtClean="0">
                <a:solidFill>
                  <a:srgbClr val="0000CC"/>
                </a:solidFill>
                <a:latin typeface="Times New Roman" pitchFamily="18" charset="0"/>
                <a:cs typeface="Times New Roman" pitchFamily="18" charset="0"/>
              </a:rPr>
              <a:t> The + and – signs are used for positive linear correlations and negative linear correlations, respectively</a:t>
            </a:r>
          </a:p>
          <a:p>
            <a:endParaRPr lang="en-IN" dirty="0">
              <a:solidFill>
                <a:srgbClr val="0000CC"/>
              </a:solidFill>
            </a:endParaRPr>
          </a:p>
        </p:txBody>
      </p:sp>
    </p:spTree>
    <p:extLst>
      <p:ext uri="{BB962C8B-B14F-4D97-AF65-F5344CB8AC3E}">
        <p14:creationId xmlns:p14="http://schemas.microsoft.com/office/powerpoint/2010/main" xmlns="" val="3092645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3074" name="Object 2"/>
          <p:cNvGraphicFramePr>
            <a:graphicFrameLocks noGrp="1" noChangeAspect="1"/>
          </p:cNvGraphicFramePr>
          <p:nvPr>
            <p:ph idx="1"/>
          </p:nvPr>
        </p:nvGraphicFramePr>
        <p:xfrm>
          <a:off x="228600" y="1295400"/>
          <a:ext cx="8686800" cy="2781300"/>
        </p:xfrm>
        <a:graphic>
          <a:graphicData uri="http://schemas.openxmlformats.org/presentationml/2006/ole">
            <p:oleObj spid="_x0000_s2058" name="Equation" r:id="rId3" imgW="2933700" imgH="533400" progId="Equation.3">
              <p:embed/>
            </p:oleObj>
          </a:graphicData>
        </a:graphic>
      </p:graphicFrame>
      <p:sp>
        <p:nvSpPr>
          <p:cNvPr id="5" name="Rectangle 4"/>
          <p:cNvSpPr/>
          <p:nvPr/>
        </p:nvSpPr>
        <p:spPr>
          <a:xfrm>
            <a:off x="609600" y="4648200"/>
            <a:ext cx="7848600" cy="1938992"/>
          </a:xfrm>
          <a:prstGeom prst="rect">
            <a:avLst/>
          </a:prstGeom>
        </p:spPr>
        <p:txBody>
          <a:bodyPr wrap="square">
            <a:spAutoFit/>
          </a:bodyPr>
          <a:lstStyle/>
          <a:p>
            <a:pPr>
              <a:buFont typeface="Wingdings" pitchFamily="2" charset="2"/>
              <a:buChar char="§"/>
            </a:pPr>
            <a:r>
              <a:rPr lang="en-US" sz="2400" dirty="0" smtClean="0"/>
              <a:t>Shared variability of X and Y variables on the     top</a:t>
            </a:r>
            <a:endParaRPr lang="en-US" sz="2400" b="1" dirty="0" smtClean="0">
              <a:solidFill>
                <a:srgbClr val="FF0000"/>
              </a:solidFill>
            </a:endParaRPr>
          </a:p>
          <a:p>
            <a:pPr>
              <a:buFont typeface="Wingdings" pitchFamily="2" charset="2"/>
              <a:buChar char="§"/>
            </a:pPr>
            <a:r>
              <a:rPr lang="en-US" sz="2400" dirty="0" smtClean="0"/>
              <a:t>Individual variability of X and Y variables on the bottom</a:t>
            </a:r>
          </a:p>
          <a:p>
            <a:endParaRPr lang="en-US" sz="2400" dirty="0" smtClean="0"/>
          </a:p>
        </p:txBody>
      </p:sp>
    </p:spTree>
    <p:extLst>
      <p:ext uri="{BB962C8B-B14F-4D97-AF65-F5344CB8AC3E}">
        <p14:creationId xmlns:p14="http://schemas.microsoft.com/office/powerpoint/2010/main" xmlns="" val="8288161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381000" y="381000"/>
            <a:ext cx="8458200" cy="838200"/>
          </a:xfrm>
        </p:spPr>
        <p:txBody>
          <a:bodyPr/>
          <a:lstStyle/>
          <a:p>
            <a:r>
              <a:rPr lang="en-US" sz="4000" b="1">
                <a:solidFill>
                  <a:srgbClr val="CC00FF"/>
                </a:solidFill>
              </a:rPr>
              <a:t>Interpreting Correlation Coefficient </a:t>
            </a:r>
            <a:r>
              <a:rPr lang="en-US" sz="4000" b="1" i="1">
                <a:solidFill>
                  <a:srgbClr val="CC00FF"/>
                </a:solidFill>
              </a:rPr>
              <a:t>r</a:t>
            </a:r>
            <a:endParaRPr lang="en-US" sz="4000" b="1">
              <a:solidFill>
                <a:srgbClr val="CC00FF"/>
              </a:solidFill>
            </a:endParaRPr>
          </a:p>
        </p:txBody>
      </p:sp>
      <p:sp>
        <p:nvSpPr>
          <p:cNvPr id="217091" name="Rectangle 3"/>
          <p:cNvSpPr>
            <a:spLocks noGrp="1" noChangeArrowheads="1"/>
          </p:cNvSpPr>
          <p:nvPr>
            <p:ph type="body" idx="1"/>
          </p:nvPr>
        </p:nvSpPr>
        <p:spPr>
          <a:xfrm>
            <a:off x="381000" y="1600200"/>
            <a:ext cx="8229600" cy="2438400"/>
          </a:xfrm>
        </p:spPr>
        <p:txBody>
          <a:bodyPr/>
          <a:lstStyle/>
          <a:p>
            <a:pPr>
              <a:buFont typeface="Wingdings" pitchFamily="2" charset="2"/>
              <a:buChar char="Ø"/>
            </a:pPr>
            <a:r>
              <a:rPr lang="en-US" sz="2600" dirty="0"/>
              <a:t>strong correlation:  </a:t>
            </a:r>
            <a:r>
              <a:rPr lang="en-US" sz="2600" i="1" dirty="0"/>
              <a:t>r</a:t>
            </a:r>
            <a:r>
              <a:rPr lang="en-US" sz="2600" dirty="0"/>
              <a:t> &gt; .70 or </a:t>
            </a:r>
            <a:r>
              <a:rPr lang="en-US" sz="2600" i="1" dirty="0"/>
              <a:t>r</a:t>
            </a:r>
            <a:r>
              <a:rPr lang="en-US" sz="2600" dirty="0"/>
              <a:t> &lt; </a:t>
            </a:r>
            <a:r>
              <a:rPr lang="en-US" sz="2600" dirty="0">
                <a:cs typeface="Times New Roman" pitchFamily="18" charset="0"/>
              </a:rPr>
              <a:t>–</a:t>
            </a:r>
            <a:r>
              <a:rPr lang="en-US" sz="2600" dirty="0"/>
              <a:t>.70</a:t>
            </a:r>
          </a:p>
          <a:p>
            <a:pPr>
              <a:buFont typeface="Wingdings" pitchFamily="2" charset="2"/>
              <a:buChar char="Ø"/>
            </a:pPr>
            <a:r>
              <a:rPr lang="en-US" sz="2600" dirty="0"/>
              <a:t>moderate correlation:  </a:t>
            </a:r>
            <a:r>
              <a:rPr lang="en-US" sz="2600" i="1" dirty="0"/>
              <a:t>r</a:t>
            </a:r>
            <a:r>
              <a:rPr lang="en-US" sz="2600" dirty="0"/>
              <a:t> is between .30 &amp; .70</a:t>
            </a:r>
            <a:br>
              <a:rPr lang="en-US" sz="2600" dirty="0"/>
            </a:br>
            <a:r>
              <a:rPr lang="en-US" sz="2600" dirty="0"/>
              <a:t>	</a:t>
            </a:r>
            <a:r>
              <a:rPr lang="en-US" sz="2600" u="sng" dirty="0"/>
              <a:t>or</a:t>
            </a:r>
            <a:r>
              <a:rPr lang="en-US" sz="2600" dirty="0"/>
              <a:t>  </a:t>
            </a:r>
            <a:r>
              <a:rPr lang="en-US" sz="2600" i="1" dirty="0"/>
              <a:t>r</a:t>
            </a:r>
            <a:r>
              <a:rPr lang="en-US" sz="2600" dirty="0"/>
              <a:t> is between </a:t>
            </a:r>
            <a:r>
              <a:rPr lang="en-US" sz="2600" dirty="0">
                <a:cs typeface="Times New Roman" pitchFamily="18" charset="0"/>
              </a:rPr>
              <a:t>–</a:t>
            </a:r>
            <a:r>
              <a:rPr lang="en-US" sz="2600" dirty="0"/>
              <a:t>.30 and </a:t>
            </a:r>
            <a:r>
              <a:rPr lang="en-US" sz="2600" dirty="0">
                <a:cs typeface="Times New Roman" pitchFamily="18" charset="0"/>
              </a:rPr>
              <a:t>–</a:t>
            </a:r>
            <a:r>
              <a:rPr lang="en-US" sz="2600" dirty="0"/>
              <a:t>.70</a:t>
            </a:r>
          </a:p>
          <a:p>
            <a:pPr>
              <a:buFont typeface="Wingdings" pitchFamily="2" charset="2"/>
              <a:buChar char="Ø"/>
            </a:pPr>
            <a:r>
              <a:rPr lang="en-US" sz="2600" dirty="0"/>
              <a:t>weak correlation:  </a:t>
            </a:r>
            <a:r>
              <a:rPr lang="en-US" sz="2600" i="1" dirty="0"/>
              <a:t>r </a:t>
            </a:r>
            <a:r>
              <a:rPr lang="en-US" sz="2600" dirty="0"/>
              <a:t>is between 0 and .30 </a:t>
            </a:r>
            <a:r>
              <a:rPr lang="en-US" sz="2600" u="sng" dirty="0" smtClean="0"/>
              <a:t>or</a:t>
            </a:r>
            <a:r>
              <a:rPr lang="en-US" sz="2600" dirty="0" smtClean="0"/>
              <a:t> </a:t>
            </a:r>
            <a:r>
              <a:rPr lang="en-US" sz="2600" i="1" dirty="0"/>
              <a:t>r</a:t>
            </a:r>
            <a:r>
              <a:rPr lang="en-US" sz="2600" dirty="0"/>
              <a:t> is between 0 and </a:t>
            </a:r>
            <a:r>
              <a:rPr lang="en-US" sz="2600" dirty="0">
                <a:cs typeface="Times New Roman" pitchFamily="18" charset="0"/>
              </a:rPr>
              <a:t>–</a:t>
            </a:r>
            <a:r>
              <a:rPr lang="en-US" sz="2600" dirty="0"/>
              <a:t>.30 .</a:t>
            </a:r>
          </a:p>
        </p:txBody>
      </p:sp>
    </p:spTree>
    <p:extLst>
      <p:ext uri="{BB962C8B-B14F-4D97-AF65-F5344CB8AC3E}">
        <p14:creationId xmlns:p14="http://schemas.microsoft.com/office/powerpoint/2010/main" xmlns="" val="727324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868362"/>
          </a:xfrm>
        </p:spPr>
        <p:txBody>
          <a:bodyPr>
            <a:noAutofit/>
          </a:bodyPr>
          <a:lstStyle/>
          <a:p>
            <a:pPr algn="ctr"/>
            <a:r>
              <a:rPr lang="en-US" sz="4800" b="1" dirty="0" smtClean="0">
                <a:solidFill>
                  <a:srgbClr val="FF0000"/>
                </a:solidFill>
                <a:effectLst/>
                <a:latin typeface="Times New Roman" pitchFamily="18" charset="0"/>
                <a:cs typeface="Times New Roman" pitchFamily="18" charset="0"/>
              </a:rPr>
              <a:t>Coefficient of Determination </a:t>
            </a:r>
            <a:endParaRPr lang="en-US" sz="4800" b="1" dirty="0">
              <a:solidFill>
                <a:srgbClr val="FF0000"/>
              </a:solidFill>
              <a:effectLst/>
              <a:latin typeface="Times New Roman" pitchFamily="18" charset="0"/>
              <a:cs typeface="Times New Roman" pitchFamily="18" charset="0"/>
            </a:endParaRPr>
          </a:p>
        </p:txBody>
      </p:sp>
      <p:sp>
        <p:nvSpPr>
          <p:cNvPr id="3" name="Content Placeholder 2"/>
          <p:cNvSpPr>
            <a:spLocks noGrp="1"/>
          </p:cNvSpPr>
          <p:nvPr>
            <p:ph idx="1"/>
          </p:nvPr>
        </p:nvSpPr>
        <p:spPr>
          <a:xfrm>
            <a:off x="1143000" y="1219200"/>
            <a:ext cx="7790688" cy="5334000"/>
          </a:xfrm>
        </p:spPr>
        <p:txBody>
          <a:bodyPr>
            <a:normAutofit fontScale="92500" lnSpcReduction="20000"/>
          </a:bodyPr>
          <a:lstStyle/>
          <a:p>
            <a:pPr>
              <a:lnSpc>
                <a:spcPct val="120000"/>
              </a:lnSpc>
              <a:spcBef>
                <a:spcPts val="0"/>
              </a:spcBef>
            </a:pPr>
            <a:r>
              <a:rPr lang="en-US" sz="3000" dirty="0" smtClean="0">
                <a:solidFill>
                  <a:srgbClr val="0000CC"/>
                </a:solidFill>
                <a:latin typeface="Times New Roman" pitchFamily="18" charset="0"/>
                <a:cs typeface="Times New Roman" pitchFamily="18" charset="0"/>
              </a:rPr>
              <a:t>Coefficient of determination lies between 0 to 1</a:t>
            </a:r>
          </a:p>
          <a:p>
            <a:pPr>
              <a:lnSpc>
                <a:spcPct val="120000"/>
              </a:lnSpc>
              <a:spcBef>
                <a:spcPts val="0"/>
              </a:spcBef>
            </a:pPr>
            <a:endParaRPr lang="en-US" sz="2400" dirty="0" smtClean="0">
              <a:solidFill>
                <a:srgbClr val="0000CC"/>
              </a:solidFill>
              <a:latin typeface="Times New Roman" pitchFamily="18" charset="0"/>
              <a:cs typeface="Times New Roman" pitchFamily="18" charset="0"/>
            </a:endParaRPr>
          </a:p>
          <a:p>
            <a:pPr>
              <a:lnSpc>
                <a:spcPct val="120000"/>
              </a:lnSpc>
              <a:spcBef>
                <a:spcPts val="0"/>
              </a:spcBef>
            </a:pPr>
            <a:r>
              <a:rPr lang="en-US" sz="3000" dirty="0" smtClean="0">
                <a:solidFill>
                  <a:srgbClr val="0000CC"/>
                </a:solidFill>
                <a:latin typeface="Times New Roman" pitchFamily="18" charset="0"/>
                <a:cs typeface="Times New Roman" pitchFamily="18" charset="0"/>
              </a:rPr>
              <a:t>Represented by r</a:t>
            </a:r>
            <a:r>
              <a:rPr lang="en-US" sz="3000" baseline="30000" dirty="0" smtClean="0">
                <a:solidFill>
                  <a:srgbClr val="0000CC"/>
                </a:solidFill>
                <a:latin typeface="Times New Roman" pitchFamily="18" charset="0"/>
                <a:cs typeface="Times New Roman" pitchFamily="18" charset="0"/>
              </a:rPr>
              <a:t>2</a:t>
            </a:r>
          </a:p>
          <a:p>
            <a:pPr>
              <a:lnSpc>
                <a:spcPct val="120000"/>
              </a:lnSpc>
              <a:spcBef>
                <a:spcPts val="0"/>
              </a:spcBef>
            </a:pPr>
            <a:endParaRPr lang="en-US" sz="2400" baseline="30000" dirty="0" smtClean="0">
              <a:solidFill>
                <a:srgbClr val="0000CC"/>
              </a:solidFill>
              <a:latin typeface="Times New Roman" pitchFamily="18" charset="0"/>
              <a:cs typeface="Times New Roman" pitchFamily="18" charset="0"/>
            </a:endParaRPr>
          </a:p>
          <a:p>
            <a:pPr>
              <a:lnSpc>
                <a:spcPct val="120000"/>
              </a:lnSpc>
              <a:spcBef>
                <a:spcPts val="0"/>
              </a:spcBef>
            </a:pPr>
            <a:r>
              <a:rPr lang="en-IN" sz="3000" dirty="0" smtClean="0">
                <a:solidFill>
                  <a:srgbClr val="0000CC"/>
                </a:solidFill>
                <a:latin typeface="Times New Roman" pitchFamily="18" charset="0"/>
                <a:cs typeface="Times New Roman" pitchFamily="18" charset="0"/>
              </a:rPr>
              <a:t>The </a:t>
            </a:r>
            <a:r>
              <a:rPr lang="en-IN" sz="3000" i="1" dirty="0" smtClean="0">
                <a:solidFill>
                  <a:srgbClr val="0000CC"/>
                </a:solidFill>
                <a:latin typeface="Times New Roman" pitchFamily="18" charset="0"/>
                <a:cs typeface="Times New Roman" pitchFamily="18" charset="0"/>
              </a:rPr>
              <a:t>coefficient of determination</a:t>
            </a:r>
            <a:r>
              <a:rPr lang="en-IN" sz="3000" dirty="0" smtClean="0">
                <a:solidFill>
                  <a:srgbClr val="0000CC"/>
                </a:solidFill>
                <a:latin typeface="Times New Roman" pitchFamily="18" charset="0"/>
                <a:cs typeface="Times New Roman" pitchFamily="18" charset="0"/>
              </a:rPr>
              <a:t> is a measure of how well the regression line represents the data</a:t>
            </a:r>
          </a:p>
          <a:p>
            <a:pPr>
              <a:lnSpc>
                <a:spcPct val="120000"/>
              </a:lnSpc>
              <a:spcBef>
                <a:spcPts val="0"/>
              </a:spcBef>
            </a:pPr>
            <a:endParaRPr lang="en-IN" sz="2400" dirty="0" smtClean="0">
              <a:solidFill>
                <a:srgbClr val="0000CC"/>
              </a:solidFill>
              <a:latin typeface="Times New Roman" pitchFamily="18" charset="0"/>
              <a:cs typeface="Times New Roman" pitchFamily="18" charset="0"/>
            </a:endParaRPr>
          </a:p>
          <a:p>
            <a:pPr>
              <a:lnSpc>
                <a:spcPct val="120000"/>
              </a:lnSpc>
              <a:spcBef>
                <a:spcPts val="0"/>
              </a:spcBef>
            </a:pPr>
            <a:r>
              <a:rPr lang="en-IN" sz="3000" dirty="0" smtClean="0">
                <a:solidFill>
                  <a:srgbClr val="0000CC"/>
                </a:solidFill>
                <a:latin typeface="Times New Roman" pitchFamily="18" charset="0"/>
                <a:cs typeface="Times New Roman" pitchFamily="18" charset="0"/>
              </a:rPr>
              <a:t> If the regression line passes exactly through every point on the scatter plot, it would be able to explain all of the variation</a:t>
            </a:r>
          </a:p>
          <a:p>
            <a:pPr>
              <a:lnSpc>
                <a:spcPct val="120000"/>
              </a:lnSpc>
              <a:spcBef>
                <a:spcPts val="0"/>
              </a:spcBef>
            </a:pPr>
            <a:endParaRPr lang="en-IN" sz="2400" dirty="0" smtClean="0">
              <a:solidFill>
                <a:srgbClr val="0000CC"/>
              </a:solidFill>
              <a:latin typeface="Times New Roman" pitchFamily="18" charset="0"/>
              <a:cs typeface="Times New Roman" pitchFamily="18" charset="0"/>
            </a:endParaRPr>
          </a:p>
          <a:p>
            <a:pPr>
              <a:lnSpc>
                <a:spcPct val="120000"/>
              </a:lnSpc>
              <a:spcBef>
                <a:spcPts val="0"/>
              </a:spcBef>
            </a:pPr>
            <a:r>
              <a:rPr lang="en-IN" sz="3000" dirty="0" smtClean="0">
                <a:solidFill>
                  <a:srgbClr val="0000CC"/>
                </a:solidFill>
                <a:latin typeface="Times New Roman" pitchFamily="18" charset="0"/>
                <a:cs typeface="Times New Roman" pitchFamily="18" charset="0"/>
              </a:rPr>
              <a:t>The further the line is away from the points, the less it is able to explain</a:t>
            </a:r>
            <a:endParaRPr lang="en-US" sz="3000" baseline="30000" dirty="0" smtClean="0">
              <a:solidFill>
                <a:srgbClr val="0000CC"/>
              </a:solidFill>
              <a:latin typeface="Times New Roman" pitchFamily="18" charset="0"/>
              <a:cs typeface="Times New Roman" pitchFamily="18" charset="0"/>
            </a:endParaRPr>
          </a:p>
          <a:p>
            <a:endParaRPr lang="en-US" sz="3600" dirty="0" smtClean="0"/>
          </a:p>
          <a:p>
            <a:endParaRPr lang="en-US" sz="3600" dirty="0" smtClean="0"/>
          </a:p>
          <a:p>
            <a:pPr>
              <a:buNone/>
            </a:pPr>
            <a:endParaRPr lang="en-US" dirty="0"/>
          </a:p>
        </p:txBody>
      </p:sp>
    </p:spTree>
    <p:extLst>
      <p:ext uri="{BB962C8B-B14F-4D97-AF65-F5344CB8AC3E}">
        <p14:creationId xmlns:p14="http://schemas.microsoft.com/office/powerpoint/2010/main" xmlns="" val="1754494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82562"/>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990600" y="457200"/>
            <a:ext cx="7943088" cy="6096000"/>
          </a:xfrm>
        </p:spPr>
        <p:txBody>
          <a:bodyPr>
            <a:normAutofit fontScale="85000" lnSpcReduction="20000"/>
          </a:bodyPr>
          <a:lstStyle/>
          <a:p>
            <a:pPr>
              <a:lnSpc>
                <a:spcPct val="120000"/>
              </a:lnSpc>
              <a:spcBef>
                <a:spcPts val="0"/>
              </a:spcBef>
            </a:pPr>
            <a:r>
              <a:rPr lang="en-IN" sz="3000" i="1" dirty="0" smtClean="0">
                <a:solidFill>
                  <a:srgbClr val="0000CC"/>
                </a:solidFill>
                <a:latin typeface="Times New Roman" pitchFamily="18" charset="0"/>
                <a:cs typeface="Times New Roman" pitchFamily="18" charset="0"/>
              </a:rPr>
              <a:t>r </a:t>
            </a:r>
            <a:r>
              <a:rPr lang="en-IN" sz="3000" baseline="30000" dirty="0" smtClean="0">
                <a:solidFill>
                  <a:srgbClr val="0000CC"/>
                </a:solidFill>
                <a:latin typeface="Times New Roman" pitchFamily="18" charset="0"/>
                <a:cs typeface="Times New Roman" pitchFamily="18" charset="0"/>
              </a:rPr>
              <a:t>2</a:t>
            </a:r>
            <a:r>
              <a:rPr lang="en-IN" sz="3000" dirty="0" smtClean="0">
                <a:solidFill>
                  <a:srgbClr val="0000CC"/>
                </a:solidFill>
                <a:latin typeface="Times New Roman" pitchFamily="18" charset="0"/>
                <a:cs typeface="Times New Roman" pitchFamily="18" charset="0"/>
              </a:rPr>
              <a:t>,</a:t>
            </a:r>
            <a:r>
              <a:rPr lang="en-IN" sz="3000" i="1" dirty="0" smtClean="0">
                <a:solidFill>
                  <a:srgbClr val="0000CC"/>
                </a:solidFill>
                <a:latin typeface="Times New Roman" pitchFamily="18" charset="0"/>
                <a:cs typeface="Times New Roman" pitchFamily="18" charset="0"/>
              </a:rPr>
              <a:t> </a:t>
            </a:r>
            <a:r>
              <a:rPr lang="en-IN" sz="3000" dirty="0" smtClean="0">
                <a:solidFill>
                  <a:srgbClr val="0000CC"/>
                </a:solidFill>
                <a:latin typeface="Times New Roman" pitchFamily="18" charset="0"/>
                <a:cs typeface="Times New Roman" pitchFamily="18" charset="0"/>
              </a:rPr>
              <a:t>is useful because it gives the proportion of the variance (fluctuation) of one variable that is predictable from the other variable</a:t>
            </a:r>
          </a:p>
          <a:p>
            <a:pPr>
              <a:lnSpc>
                <a:spcPct val="120000"/>
              </a:lnSpc>
              <a:spcBef>
                <a:spcPts val="0"/>
              </a:spcBef>
            </a:pPr>
            <a:endParaRPr lang="en-IN" sz="3000" dirty="0" smtClean="0">
              <a:solidFill>
                <a:srgbClr val="0000CC"/>
              </a:solidFill>
              <a:latin typeface="Times New Roman" pitchFamily="18" charset="0"/>
              <a:cs typeface="Times New Roman" pitchFamily="18" charset="0"/>
            </a:endParaRPr>
          </a:p>
          <a:p>
            <a:pPr>
              <a:lnSpc>
                <a:spcPct val="120000"/>
              </a:lnSpc>
              <a:spcBef>
                <a:spcPts val="0"/>
              </a:spcBef>
            </a:pPr>
            <a:r>
              <a:rPr lang="en-IN" sz="3000" dirty="0" smtClean="0">
                <a:solidFill>
                  <a:srgbClr val="0000CC"/>
                </a:solidFill>
                <a:latin typeface="Times New Roman" pitchFamily="18" charset="0"/>
                <a:cs typeface="Times New Roman" pitchFamily="18" charset="0"/>
              </a:rPr>
              <a:t>It is a measure that allows us to determine how certain one can be in making predictions from a certain model/graph </a:t>
            </a:r>
          </a:p>
          <a:p>
            <a:pPr>
              <a:lnSpc>
                <a:spcPct val="120000"/>
              </a:lnSpc>
              <a:spcBef>
                <a:spcPts val="0"/>
              </a:spcBef>
            </a:pPr>
            <a:endParaRPr lang="en-IN" sz="3000" dirty="0" smtClean="0">
              <a:solidFill>
                <a:srgbClr val="0000CC"/>
              </a:solidFill>
              <a:latin typeface="Times New Roman" pitchFamily="18" charset="0"/>
              <a:cs typeface="Times New Roman" pitchFamily="18" charset="0"/>
            </a:endParaRPr>
          </a:p>
          <a:p>
            <a:pPr>
              <a:lnSpc>
                <a:spcPct val="120000"/>
              </a:lnSpc>
              <a:spcBef>
                <a:spcPts val="0"/>
              </a:spcBef>
            </a:pPr>
            <a:r>
              <a:rPr lang="en-IN" sz="3000" dirty="0" smtClean="0">
                <a:solidFill>
                  <a:srgbClr val="0000CC"/>
                </a:solidFill>
                <a:latin typeface="Times New Roman" pitchFamily="18" charset="0"/>
                <a:cs typeface="Times New Roman" pitchFamily="18" charset="0"/>
              </a:rPr>
              <a:t>The </a:t>
            </a:r>
            <a:r>
              <a:rPr lang="en-IN" sz="3000" i="1" dirty="0" smtClean="0">
                <a:solidFill>
                  <a:srgbClr val="0000CC"/>
                </a:solidFill>
                <a:latin typeface="Times New Roman" pitchFamily="18" charset="0"/>
                <a:cs typeface="Times New Roman" pitchFamily="18" charset="0"/>
              </a:rPr>
              <a:t>coefficient of determination</a:t>
            </a:r>
            <a:r>
              <a:rPr lang="en-IN" sz="3000" dirty="0" smtClean="0">
                <a:solidFill>
                  <a:srgbClr val="0000CC"/>
                </a:solidFill>
                <a:latin typeface="Times New Roman" pitchFamily="18" charset="0"/>
                <a:cs typeface="Times New Roman" pitchFamily="18" charset="0"/>
              </a:rPr>
              <a:t> is the ratio of the explained variation to the total variation</a:t>
            </a:r>
          </a:p>
          <a:p>
            <a:pPr>
              <a:lnSpc>
                <a:spcPct val="120000"/>
              </a:lnSpc>
              <a:spcBef>
                <a:spcPts val="0"/>
              </a:spcBef>
            </a:pPr>
            <a:endParaRPr lang="en-IN" sz="3000" dirty="0" smtClean="0">
              <a:solidFill>
                <a:srgbClr val="0000CC"/>
              </a:solidFill>
              <a:latin typeface="Times New Roman" pitchFamily="18" charset="0"/>
              <a:cs typeface="Times New Roman" pitchFamily="18" charset="0"/>
            </a:endParaRPr>
          </a:p>
          <a:p>
            <a:pPr>
              <a:lnSpc>
                <a:spcPct val="120000"/>
              </a:lnSpc>
              <a:spcBef>
                <a:spcPts val="0"/>
              </a:spcBef>
            </a:pPr>
            <a:r>
              <a:rPr lang="en-IN" sz="3000" dirty="0" smtClean="0">
                <a:solidFill>
                  <a:srgbClr val="0000CC"/>
                </a:solidFill>
                <a:latin typeface="Times New Roman" pitchFamily="18" charset="0"/>
                <a:cs typeface="Times New Roman" pitchFamily="18" charset="0"/>
              </a:rPr>
              <a:t>The </a:t>
            </a:r>
            <a:r>
              <a:rPr lang="en-IN" sz="3000" i="1" dirty="0" smtClean="0">
                <a:solidFill>
                  <a:srgbClr val="0000CC"/>
                </a:solidFill>
                <a:latin typeface="Times New Roman" pitchFamily="18" charset="0"/>
                <a:cs typeface="Times New Roman" pitchFamily="18" charset="0"/>
              </a:rPr>
              <a:t>coefficient of determination</a:t>
            </a:r>
            <a:r>
              <a:rPr lang="en-IN" sz="3000" dirty="0" smtClean="0">
                <a:solidFill>
                  <a:srgbClr val="0000CC"/>
                </a:solidFill>
                <a:latin typeface="Times New Roman" pitchFamily="18" charset="0"/>
                <a:cs typeface="Times New Roman" pitchFamily="18" charset="0"/>
              </a:rPr>
              <a:t> is such that 0 </a:t>
            </a:r>
            <a:r>
              <a:rPr lang="en-IN" sz="3000" u="sng" dirty="0" smtClean="0">
                <a:solidFill>
                  <a:srgbClr val="0000CC"/>
                </a:solidFill>
                <a:latin typeface="Times New Roman" pitchFamily="18" charset="0"/>
                <a:cs typeface="Times New Roman" pitchFamily="18" charset="0"/>
              </a:rPr>
              <a:t>&lt;</a:t>
            </a:r>
            <a:r>
              <a:rPr lang="en-IN" sz="3000" dirty="0" smtClean="0">
                <a:solidFill>
                  <a:srgbClr val="0000CC"/>
                </a:solidFill>
                <a:latin typeface="Times New Roman" pitchFamily="18" charset="0"/>
                <a:cs typeface="Times New Roman" pitchFamily="18" charset="0"/>
              </a:rPr>
              <a:t>  </a:t>
            </a:r>
            <a:r>
              <a:rPr lang="en-IN" sz="3000" i="1" dirty="0" smtClean="0">
                <a:solidFill>
                  <a:srgbClr val="0000CC"/>
                </a:solidFill>
                <a:latin typeface="Times New Roman" pitchFamily="18" charset="0"/>
                <a:cs typeface="Times New Roman" pitchFamily="18" charset="0"/>
              </a:rPr>
              <a:t>r</a:t>
            </a:r>
            <a:r>
              <a:rPr lang="en-IN" sz="3000" baseline="30000" dirty="0" smtClean="0">
                <a:solidFill>
                  <a:srgbClr val="0000CC"/>
                </a:solidFill>
                <a:latin typeface="Times New Roman" pitchFamily="18" charset="0"/>
                <a:cs typeface="Times New Roman" pitchFamily="18" charset="0"/>
              </a:rPr>
              <a:t> 2</a:t>
            </a:r>
            <a:r>
              <a:rPr lang="en-IN" sz="3000" dirty="0" smtClean="0">
                <a:solidFill>
                  <a:srgbClr val="0000CC"/>
                </a:solidFill>
                <a:latin typeface="Times New Roman" pitchFamily="18" charset="0"/>
                <a:cs typeface="Times New Roman" pitchFamily="18" charset="0"/>
              </a:rPr>
              <a:t> </a:t>
            </a:r>
            <a:r>
              <a:rPr lang="en-IN" sz="3000" u="sng" dirty="0" smtClean="0">
                <a:solidFill>
                  <a:srgbClr val="0000CC"/>
                </a:solidFill>
                <a:latin typeface="Times New Roman" pitchFamily="18" charset="0"/>
                <a:cs typeface="Times New Roman" pitchFamily="18" charset="0"/>
              </a:rPr>
              <a:t>&lt;</a:t>
            </a:r>
            <a:r>
              <a:rPr lang="en-IN" sz="3000" dirty="0" smtClean="0">
                <a:solidFill>
                  <a:srgbClr val="0000CC"/>
                </a:solidFill>
                <a:latin typeface="Times New Roman" pitchFamily="18" charset="0"/>
                <a:cs typeface="Times New Roman" pitchFamily="18" charset="0"/>
              </a:rPr>
              <a:t> 1,  and denotes the strength of the linear association between </a:t>
            </a:r>
            <a:r>
              <a:rPr lang="en-IN" sz="3000" i="1" dirty="0" smtClean="0">
                <a:solidFill>
                  <a:srgbClr val="0000CC"/>
                </a:solidFill>
                <a:latin typeface="Times New Roman" pitchFamily="18" charset="0"/>
                <a:cs typeface="Times New Roman" pitchFamily="18" charset="0"/>
              </a:rPr>
              <a:t>x</a:t>
            </a:r>
            <a:r>
              <a:rPr lang="en-IN" sz="3000" dirty="0" smtClean="0">
                <a:solidFill>
                  <a:srgbClr val="0000CC"/>
                </a:solidFill>
                <a:latin typeface="Times New Roman" pitchFamily="18" charset="0"/>
                <a:cs typeface="Times New Roman" pitchFamily="18" charset="0"/>
              </a:rPr>
              <a:t> and </a:t>
            </a:r>
            <a:r>
              <a:rPr lang="en-IN" sz="3000" i="1" dirty="0" smtClean="0">
                <a:solidFill>
                  <a:srgbClr val="0000CC"/>
                </a:solidFill>
                <a:latin typeface="Times New Roman" pitchFamily="18" charset="0"/>
                <a:cs typeface="Times New Roman" pitchFamily="18" charset="0"/>
              </a:rPr>
              <a:t>y</a:t>
            </a:r>
            <a:r>
              <a:rPr lang="en-IN" sz="3000" dirty="0" smtClean="0">
                <a:latin typeface="Times New Roman" pitchFamily="18" charset="0"/>
                <a:cs typeface="Times New Roman" pitchFamily="18" charset="0"/>
              </a:rPr>
              <a:t/>
            </a:r>
            <a:br>
              <a:rPr lang="en-IN" sz="3000" dirty="0" smtClean="0">
                <a:latin typeface="Times New Roman" pitchFamily="18" charset="0"/>
                <a:cs typeface="Times New Roman" pitchFamily="18" charset="0"/>
              </a:rPr>
            </a:br>
            <a:r>
              <a:rPr lang="en-IN" sz="3000" dirty="0" smtClean="0">
                <a:latin typeface="Times New Roman" pitchFamily="18" charset="0"/>
                <a:cs typeface="Times New Roman" pitchFamily="18" charset="0"/>
              </a:rPr>
              <a:t>  </a:t>
            </a:r>
          </a:p>
          <a:p>
            <a:pPr>
              <a:buNone/>
            </a:pPr>
            <a:endParaRPr lang="en-US" dirty="0"/>
          </a:p>
        </p:txBody>
      </p:sp>
    </p:spTree>
    <p:extLst>
      <p:ext uri="{BB962C8B-B14F-4D97-AF65-F5344CB8AC3E}">
        <p14:creationId xmlns:p14="http://schemas.microsoft.com/office/powerpoint/2010/main" xmlns="" val="17033959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68362"/>
          </a:xfrm>
        </p:spPr>
        <p:txBody>
          <a:bodyPr/>
          <a:lstStyle/>
          <a:p>
            <a:endParaRPr lang="en-IN" dirty="0"/>
          </a:p>
        </p:txBody>
      </p:sp>
      <p:sp>
        <p:nvSpPr>
          <p:cNvPr id="3" name="Content Placeholder 2"/>
          <p:cNvSpPr>
            <a:spLocks noGrp="1"/>
          </p:cNvSpPr>
          <p:nvPr>
            <p:ph idx="1"/>
          </p:nvPr>
        </p:nvSpPr>
        <p:spPr>
          <a:xfrm>
            <a:off x="1066800" y="1295400"/>
            <a:ext cx="7866888" cy="5257800"/>
          </a:xfrm>
        </p:spPr>
        <p:txBody>
          <a:bodyPr>
            <a:normAutofit lnSpcReduction="10000"/>
          </a:bodyPr>
          <a:lstStyle/>
          <a:p>
            <a:pPr>
              <a:lnSpc>
                <a:spcPct val="110000"/>
              </a:lnSpc>
              <a:spcBef>
                <a:spcPts val="0"/>
              </a:spcBef>
            </a:pPr>
            <a:r>
              <a:rPr lang="en-IN" sz="2800" smtClean="0">
                <a:solidFill>
                  <a:srgbClr val="0000CC"/>
                </a:solidFill>
                <a:latin typeface="Times New Roman" pitchFamily="18" charset="0"/>
                <a:cs typeface="Times New Roman" pitchFamily="18" charset="0"/>
              </a:rPr>
              <a:t>The C</a:t>
            </a:r>
            <a:r>
              <a:rPr lang="en-IN" sz="2800" i="1" smtClean="0">
                <a:solidFill>
                  <a:srgbClr val="0000CC"/>
                </a:solidFill>
                <a:latin typeface="Times New Roman" pitchFamily="18" charset="0"/>
                <a:cs typeface="Times New Roman" pitchFamily="18" charset="0"/>
              </a:rPr>
              <a:t>oefficient </a:t>
            </a:r>
            <a:r>
              <a:rPr lang="en-IN" sz="2800" i="1" dirty="0" smtClean="0">
                <a:solidFill>
                  <a:srgbClr val="0000CC"/>
                </a:solidFill>
                <a:latin typeface="Times New Roman" pitchFamily="18" charset="0"/>
                <a:cs typeface="Times New Roman" pitchFamily="18" charset="0"/>
              </a:rPr>
              <a:t>of determination</a:t>
            </a:r>
            <a:r>
              <a:rPr lang="en-IN" sz="2800" dirty="0" smtClean="0">
                <a:solidFill>
                  <a:srgbClr val="0000CC"/>
                </a:solidFill>
                <a:latin typeface="Times New Roman" pitchFamily="18" charset="0"/>
                <a:cs typeface="Times New Roman" pitchFamily="18" charset="0"/>
              </a:rPr>
              <a:t> represents the percent of the data that is the closest to the line of best fit</a:t>
            </a:r>
          </a:p>
          <a:p>
            <a:pPr>
              <a:lnSpc>
                <a:spcPct val="110000"/>
              </a:lnSpc>
              <a:spcBef>
                <a:spcPts val="0"/>
              </a:spcBef>
            </a:pPr>
            <a:endParaRPr lang="en-IN" sz="2800" dirty="0" smtClean="0">
              <a:solidFill>
                <a:srgbClr val="0000CC"/>
              </a:solidFill>
              <a:latin typeface="Times New Roman" pitchFamily="18" charset="0"/>
              <a:cs typeface="Times New Roman" pitchFamily="18" charset="0"/>
            </a:endParaRPr>
          </a:p>
          <a:p>
            <a:pPr>
              <a:lnSpc>
                <a:spcPct val="110000"/>
              </a:lnSpc>
              <a:spcBef>
                <a:spcPts val="0"/>
              </a:spcBef>
            </a:pPr>
            <a:r>
              <a:rPr lang="en-IN" sz="2800" dirty="0" smtClean="0">
                <a:solidFill>
                  <a:srgbClr val="0000CC"/>
                </a:solidFill>
                <a:latin typeface="Times New Roman" pitchFamily="18" charset="0"/>
                <a:cs typeface="Times New Roman" pitchFamily="18" charset="0"/>
              </a:rPr>
              <a:t>For example,    if </a:t>
            </a:r>
            <a:r>
              <a:rPr lang="en-IN" sz="2800" i="1" dirty="0" smtClean="0">
                <a:solidFill>
                  <a:srgbClr val="0000CC"/>
                </a:solidFill>
                <a:latin typeface="Times New Roman" pitchFamily="18" charset="0"/>
                <a:cs typeface="Times New Roman" pitchFamily="18" charset="0"/>
              </a:rPr>
              <a:t>r</a:t>
            </a:r>
            <a:r>
              <a:rPr lang="en-IN" sz="2800" dirty="0" smtClean="0">
                <a:solidFill>
                  <a:srgbClr val="0000CC"/>
                </a:solidFill>
                <a:latin typeface="Times New Roman" pitchFamily="18" charset="0"/>
                <a:cs typeface="Times New Roman" pitchFamily="18" charset="0"/>
              </a:rPr>
              <a:t> = 0.922, then </a:t>
            </a:r>
            <a:r>
              <a:rPr lang="en-IN" sz="2800" i="1" dirty="0" smtClean="0">
                <a:solidFill>
                  <a:srgbClr val="0000CC"/>
                </a:solidFill>
                <a:latin typeface="Times New Roman" pitchFamily="18" charset="0"/>
                <a:cs typeface="Times New Roman" pitchFamily="18" charset="0"/>
              </a:rPr>
              <a:t>r </a:t>
            </a:r>
            <a:r>
              <a:rPr lang="en-IN" sz="2800" baseline="30000" dirty="0" smtClean="0">
                <a:solidFill>
                  <a:srgbClr val="0000CC"/>
                </a:solidFill>
                <a:latin typeface="Times New Roman" pitchFamily="18" charset="0"/>
                <a:cs typeface="Times New Roman" pitchFamily="18" charset="0"/>
              </a:rPr>
              <a:t>2</a:t>
            </a:r>
            <a:r>
              <a:rPr lang="en-IN" sz="2800" dirty="0" smtClean="0">
                <a:solidFill>
                  <a:srgbClr val="0000CC"/>
                </a:solidFill>
                <a:latin typeface="Times New Roman" pitchFamily="18" charset="0"/>
                <a:cs typeface="Times New Roman" pitchFamily="18" charset="0"/>
              </a:rPr>
              <a:t> = 0.850 </a:t>
            </a:r>
          </a:p>
          <a:p>
            <a:pPr>
              <a:lnSpc>
                <a:spcPct val="110000"/>
              </a:lnSpc>
              <a:spcBef>
                <a:spcPts val="0"/>
              </a:spcBef>
            </a:pPr>
            <a:endParaRPr lang="en-IN" sz="2800" dirty="0" smtClean="0">
              <a:solidFill>
                <a:srgbClr val="0000CC"/>
              </a:solidFill>
              <a:latin typeface="Times New Roman" pitchFamily="18" charset="0"/>
              <a:cs typeface="Times New Roman" pitchFamily="18" charset="0"/>
            </a:endParaRPr>
          </a:p>
          <a:p>
            <a:pPr>
              <a:lnSpc>
                <a:spcPct val="110000"/>
              </a:lnSpc>
              <a:spcBef>
                <a:spcPts val="0"/>
              </a:spcBef>
            </a:pPr>
            <a:r>
              <a:rPr lang="en-IN" sz="2800" dirty="0" smtClean="0">
                <a:solidFill>
                  <a:srgbClr val="0000CC"/>
                </a:solidFill>
                <a:latin typeface="Times New Roman" pitchFamily="18" charset="0"/>
                <a:cs typeface="Times New Roman" pitchFamily="18" charset="0"/>
              </a:rPr>
              <a:t>Which means that  85% of the total variation in </a:t>
            </a:r>
            <a:r>
              <a:rPr lang="en-IN" sz="2800" i="1" dirty="0" smtClean="0">
                <a:solidFill>
                  <a:srgbClr val="0000CC"/>
                </a:solidFill>
                <a:latin typeface="Times New Roman" pitchFamily="18" charset="0"/>
                <a:cs typeface="Times New Roman" pitchFamily="18" charset="0"/>
              </a:rPr>
              <a:t>y</a:t>
            </a:r>
            <a:r>
              <a:rPr lang="en-IN" sz="2800" dirty="0" smtClean="0">
                <a:solidFill>
                  <a:srgbClr val="0000CC"/>
                </a:solidFill>
                <a:latin typeface="Times New Roman" pitchFamily="18" charset="0"/>
                <a:cs typeface="Times New Roman" pitchFamily="18" charset="0"/>
              </a:rPr>
              <a:t> can be explained by the linear relationship between </a:t>
            </a:r>
            <a:r>
              <a:rPr lang="en-IN" sz="2800" i="1" dirty="0" smtClean="0">
                <a:solidFill>
                  <a:srgbClr val="0000CC"/>
                </a:solidFill>
                <a:latin typeface="Times New Roman" pitchFamily="18" charset="0"/>
                <a:cs typeface="Times New Roman" pitchFamily="18" charset="0"/>
              </a:rPr>
              <a:t>x </a:t>
            </a:r>
            <a:r>
              <a:rPr lang="en-IN" sz="2800" dirty="0" smtClean="0">
                <a:solidFill>
                  <a:srgbClr val="0000CC"/>
                </a:solidFill>
                <a:latin typeface="Times New Roman" pitchFamily="18" charset="0"/>
                <a:cs typeface="Times New Roman" pitchFamily="18" charset="0"/>
              </a:rPr>
              <a:t>and </a:t>
            </a:r>
            <a:r>
              <a:rPr lang="en-IN" sz="2800" i="1" dirty="0" smtClean="0">
                <a:solidFill>
                  <a:srgbClr val="0000CC"/>
                </a:solidFill>
                <a:latin typeface="Times New Roman" pitchFamily="18" charset="0"/>
                <a:cs typeface="Times New Roman" pitchFamily="18" charset="0"/>
              </a:rPr>
              <a:t>y</a:t>
            </a:r>
            <a:r>
              <a:rPr lang="en-IN" sz="2800" dirty="0" smtClean="0">
                <a:solidFill>
                  <a:srgbClr val="0000CC"/>
                </a:solidFill>
                <a:latin typeface="Times New Roman" pitchFamily="18" charset="0"/>
                <a:cs typeface="Times New Roman" pitchFamily="18" charset="0"/>
              </a:rPr>
              <a:t> (as described by the regression equation)</a:t>
            </a:r>
          </a:p>
          <a:p>
            <a:pPr>
              <a:lnSpc>
                <a:spcPct val="110000"/>
              </a:lnSpc>
              <a:spcBef>
                <a:spcPts val="0"/>
              </a:spcBef>
            </a:pPr>
            <a:endParaRPr lang="en-IN" sz="2800" dirty="0" smtClean="0">
              <a:solidFill>
                <a:srgbClr val="0000CC"/>
              </a:solidFill>
              <a:latin typeface="Times New Roman" pitchFamily="18" charset="0"/>
              <a:cs typeface="Times New Roman" pitchFamily="18" charset="0"/>
            </a:endParaRPr>
          </a:p>
          <a:p>
            <a:pPr>
              <a:lnSpc>
                <a:spcPct val="110000"/>
              </a:lnSpc>
              <a:spcBef>
                <a:spcPts val="0"/>
              </a:spcBef>
            </a:pPr>
            <a:r>
              <a:rPr lang="en-IN" sz="2800" dirty="0" smtClean="0">
                <a:solidFill>
                  <a:srgbClr val="0000CC"/>
                </a:solidFill>
                <a:latin typeface="Times New Roman" pitchFamily="18" charset="0"/>
                <a:cs typeface="Times New Roman" pitchFamily="18" charset="0"/>
              </a:rPr>
              <a:t>The other 15% of the total variation in </a:t>
            </a:r>
            <a:r>
              <a:rPr lang="en-IN" sz="2800" i="1" dirty="0" smtClean="0">
                <a:solidFill>
                  <a:srgbClr val="0000CC"/>
                </a:solidFill>
                <a:latin typeface="Times New Roman" pitchFamily="18" charset="0"/>
                <a:cs typeface="Times New Roman" pitchFamily="18" charset="0"/>
              </a:rPr>
              <a:t>y</a:t>
            </a:r>
            <a:r>
              <a:rPr lang="en-IN" sz="2800" dirty="0" smtClean="0">
                <a:solidFill>
                  <a:srgbClr val="0000CC"/>
                </a:solidFill>
                <a:latin typeface="Times New Roman" pitchFamily="18" charset="0"/>
                <a:cs typeface="Times New Roman" pitchFamily="18" charset="0"/>
              </a:rPr>
              <a:t> remains unexplained</a:t>
            </a:r>
            <a:endParaRPr lang="en-IN" sz="2800" dirty="0">
              <a:solidFill>
                <a:srgbClr val="0000CC"/>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867957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Spearmans</a:t>
            </a:r>
            <a:r>
              <a:rPr lang="en-US" dirty="0" smtClean="0"/>
              <a:t> rank coefficient</a:t>
            </a:r>
            <a:endParaRPr lang="en-IN" dirty="0"/>
          </a:p>
        </p:txBody>
      </p:sp>
      <p:sp>
        <p:nvSpPr>
          <p:cNvPr id="3" name="Content Placeholder 2"/>
          <p:cNvSpPr>
            <a:spLocks noGrp="1"/>
          </p:cNvSpPr>
          <p:nvPr>
            <p:ph idx="1"/>
          </p:nvPr>
        </p:nvSpPr>
        <p:spPr/>
        <p:txBody>
          <a:bodyPr>
            <a:normAutofit lnSpcReduction="10000"/>
          </a:bodyPr>
          <a:lstStyle/>
          <a:p>
            <a:pPr>
              <a:lnSpc>
                <a:spcPct val="150000"/>
              </a:lnSpc>
            </a:pPr>
            <a:r>
              <a:rPr lang="en-US" sz="2800" dirty="0" smtClean="0">
                <a:solidFill>
                  <a:srgbClr val="0000FF"/>
                </a:solidFill>
                <a:latin typeface="Times New Roman" pitchFamily="18" charset="0"/>
              </a:rPr>
              <a:t>A method to determine correlation </a:t>
            </a:r>
            <a:r>
              <a:rPr lang="en-US" sz="2800" b="1" dirty="0" smtClean="0">
                <a:solidFill>
                  <a:srgbClr val="0000FF"/>
                </a:solidFill>
                <a:latin typeface="Times New Roman" pitchFamily="18" charset="0"/>
              </a:rPr>
              <a:t>when the data is not available in numerical form</a:t>
            </a:r>
            <a:r>
              <a:rPr lang="en-US" sz="2800" dirty="0" smtClean="0">
                <a:solidFill>
                  <a:srgbClr val="0000FF"/>
                </a:solidFill>
                <a:latin typeface="Times New Roman" pitchFamily="18" charset="0"/>
              </a:rPr>
              <a:t> and as an alternative the method, the method of rank correlation is used. Thus when the values of the two variables are converted to their ranks, and there from the correlation is obtained, the correlations known as rank correlation.</a:t>
            </a:r>
          </a:p>
          <a:p>
            <a:endParaRPr lang="en-IN" dirty="0"/>
          </a:p>
        </p:txBody>
      </p:sp>
    </p:spTree>
    <p:extLst>
      <p:ext uri="{BB962C8B-B14F-4D97-AF65-F5344CB8AC3E}">
        <p14:creationId xmlns:p14="http://schemas.microsoft.com/office/powerpoint/2010/main" xmlns="" val="21049713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Computation of Rank Correlation</a:t>
            </a:r>
            <a:endParaRPr lang="en-IN" dirty="0"/>
          </a:p>
        </p:txBody>
      </p:sp>
      <p:sp>
        <p:nvSpPr>
          <p:cNvPr id="3" name="Content Placeholder 2"/>
          <p:cNvSpPr>
            <a:spLocks noGrp="1"/>
          </p:cNvSpPr>
          <p:nvPr>
            <p:ph idx="1"/>
          </p:nvPr>
        </p:nvSpPr>
        <p:spPr>
          <a:xfrm>
            <a:off x="1435608" y="1066800"/>
            <a:ext cx="7498080" cy="5181600"/>
          </a:xfrm>
        </p:spPr>
        <p:txBody>
          <a:bodyPr>
            <a:normAutofit fontScale="77500" lnSpcReduction="20000"/>
          </a:bodyPr>
          <a:lstStyle/>
          <a:p>
            <a:pPr>
              <a:lnSpc>
                <a:spcPct val="220000"/>
              </a:lnSpc>
              <a:buNone/>
            </a:pPr>
            <a:r>
              <a:rPr lang="en-US" dirty="0" smtClean="0"/>
              <a:t>   Spearman’s rank correlation coefficient </a:t>
            </a:r>
            <a:r>
              <a:rPr lang="el-GR" dirty="0" smtClean="0">
                <a:cs typeface="Arial" pitchFamily="34" charset="0"/>
              </a:rPr>
              <a:t>ρ</a:t>
            </a:r>
            <a:r>
              <a:rPr lang="en-US" dirty="0" smtClean="0">
                <a:cs typeface="Arial" pitchFamily="34" charset="0"/>
              </a:rPr>
              <a:t> can be calculated when</a:t>
            </a:r>
            <a:endParaRPr lang="en-US" dirty="0" smtClean="0"/>
          </a:p>
          <a:p>
            <a:pPr lvl="1">
              <a:lnSpc>
                <a:spcPct val="220000"/>
              </a:lnSpc>
            </a:pPr>
            <a:r>
              <a:rPr lang="en-US" dirty="0" smtClean="0"/>
              <a:t>Actual ranks given</a:t>
            </a:r>
          </a:p>
          <a:p>
            <a:pPr lvl="1">
              <a:lnSpc>
                <a:spcPct val="220000"/>
              </a:lnSpc>
            </a:pPr>
            <a:r>
              <a:rPr lang="en-US" dirty="0" smtClean="0"/>
              <a:t>Ranks are not given but grades are given but not repeated</a:t>
            </a:r>
          </a:p>
          <a:p>
            <a:pPr lvl="1">
              <a:lnSpc>
                <a:spcPct val="220000"/>
              </a:lnSpc>
            </a:pPr>
            <a:r>
              <a:rPr lang="en-US" dirty="0" smtClean="0"/>
              <a:t>Ranks are not given and grades are given and repeated</a:t>
            </a:r>
            <a:endParaRPr lang="en-IN" dirty="0"/>
          </a:p>
        </p:txBody>
      </p:sp>
      <p:pic>
        <p:nvPicPr>
          <p:cNvPr id="4" name="Picture 4"/>
          <p:cNvPicPr>
            <a:picLocks noChangeAspect="1" noChangeArrowheads="1"/>
          </p:cNvPicPr>
          <p:nvPr/>
        </p:nvPicPr>
        <p:blipFill>
          <a:blip r:embed="rId3" cstate="print"/>
          <a:srcRect/>
          <a:stretch>
            <a:fillRect/>
          </a:stretch>
        </p:blipFill>
        <p:spPr bwMode="auto">
          <a:xfrm>
            <a:off x="3886200" y="5486400"/>
            <a:ext cx="1514475" cy="457200"/>
          </a:xfrm>
          <a:prstGeom prst="rect">
            <a:avLst/>
          </a:prstGeom>
          <a:noFill/>
          <a:ln w="9525">
            <a:noFill/>
            <a:miter lim="800000"/>
            <a:headEnd/>
            <a:tailEnd/>
          </a:ln>
          <a:effectLst/>
        </p:spPr>
      </p:pic>
    </p:spTree>
    <p:extLst>
      <p:ext uri="{BB962C8B-B14F-4D97-AF65-F5344CB8AC3E}">
        <p14:creationId xmlns:p14="http://schemas.microsoft.com/office/powerpoint/2010/main" xmlns="" val="3372562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significance of correlation</a:t>
            </a:r>
            <a:endParaRPr lang="en-US" dirty="0"/>
          </a:p>
        </p:txBody>
      </p:sp>
      <p:sp>
        <p:nvSpPr>
          <p:cNvPr id="3" name="Content Placeholder 2"/>
          <p:cNvSpPr>
            <a:spLocks noGrp="1"/>
          </p:cNvSpPr>
          <p:nvPr>
            <p:ph idx="1"/>
          </p:nvPr>
        </p:nvSpPr>
        <p:spPr/>
        <p:txBody>
          <a:bodyPr>
            <a:normAutofit fontScale="55000" lnSpcReduction="20000"/>
          </a:bodyPr>
          <a:lstStyle/>
          <a:p>
            <a:r>
              <a:rPr lang="en-US" b="1" dirty="0"/>
              <a:t>Test for the significance of relationships between two CONTINUOUS variables</a:t>
            </a:r>
            <a:endParaRPr lang="en-US" dirty="0" smtClean="0"/>
          </a:p>
          <a:p>
            <a:r>
              <a:rPr lang="en-US" dirty="0"/>
              <a:t>We introduced Pearson correlation as a measure of the STRENGTH of a relationship between two variables</a:t>
            </a:r>
            <a:r>
              <a:rPr lang="en-US" dirty="0" smtClean="0"/>
              <a:t> </a:t>
            </a:r>
          </a:p>
          <a:p>
            <a:r>
              <a:rPr lang="en-US" dirty="0"/>
              <a:t>But any relationship should be assessed for its SIGNIFICANCE as well as its strength.</a:t>
            </a:r>
            <a:r>
              <a:rPr lang="en-US" dirty="0" smtClean="0"/>
              <a:t> </a:t>
            </a:r>
          </a:p>
          <a:p>
            <a:r>
              <a:rPr lang="en-US" b="1" dirty="0"/>
              <a:t>A general discussion of significance tests for relationships between two continuous variables.</a:t>
            </a:r>
            <a:endParaRPr lang="en-US" dirty="0" smtClean="0"/>
          </a:p>
          <a:p>
            <a:r>
              <a:rPr lang="en-US" dirty="0"/>
              <a:t>Factors in relationships between two variables</a:t>
            </a:r>
            <a:r>
              <a:rPr lang="en-US" dirty="0" smtClean="0"/>
              <a:t> </a:t>
            </a:r>
          </a:p>
          <a:p>
            <a:pPr lvl="1"/>
            <a:r>
              <a:rPr lang="en-US" dirty="0"/>
              <a:t>The</a:t>
            </a:r>
            <a:r>
              <a:rPr lang="en-US" b="1" dirty="0"/>
              <a:t> strength</a:t>
            </a:r>
            <a:r>
              <a:rPr lang="en-US" dirty="0"/>
              <a:t> of the relationship:</a:t>
            </a:r>
            <a:r>
              <a:rPr lang="en-US" dirty="0" smtClean="0"/>
              <a:t> </a:t>
            </a:r>
          </a:p>
          <a:p>
            <a:pPr lvl="2"/>
            <a:r>
              <a:rPr lang="en-US" dirty="0"/>
              <a:t>is indicated by the correlation coefficient: </a:t>
            </a:r>
            <a:r>
              <a:rPr lang="en-US" b="1" dirty="0"/>
              <a:t>r</a:t>
            </a:r>
            <a:r>
              <a:rPr lang="en-US" dirty="0" smtClean="0"/>
              <a:t> </a:t>
            </a:r>
          </a:p>
          <a:p>
            <a:pPr lvl="2"/>
            <a:r>
              <a:rPr lang="en-US" dirty="0"/>
              <a:t>but is actually measured by the coefficient of determination: </a:t>
            </a:r>
            <a:r>
              <a:rPr lang="en-US" b="1" dirty="0"/>
              <a:t>r</a:t>
            </a:r>
            <a:r>
              <a:rPr lang="en-US" b="1" baseline="30000" dirty="0"/>
              <a:t>2</a:t>
            </a:r>
            <a:r>
              <a:rPr lang="en-US" dirty="0" smtClean="0"/>
              <a:t> </a:t>
            </a:r>
          </a:p>
          <a:p>
            <a:pPr lvl="1"/>
            <a:r>
              <a:rPr lang="en-US" dirty="0"/>
              <a:t>The </a:t>
            </a:r>
            <a:r>
              <a:rPr lang="en-US" b="1" dirty="0"/>
              <a:t>significance</a:t>
            </a:r>
            <a:r>
              <a:rPr lang="en-US" dirty="0"/>
              <a:t> of the relationship</a:t>
            </a:r>
            <a:r>
              <a:rPr lang="en-US" dirty="0" smtClean="0"/>
              <a:t> </a:t>
            </a:r>
          </a:p>
          <a:p>
            <a:pPr lvl="2"/>
            <a:r>
              <a:rPr lang="en-US" dirty="0"/>
              <a:t>is expressed in probability levels: </a:t>
            </a:r>
            <a:r>
              <a:rPr lang="en-US" b="1" dirty="0"/>
              <a:t>p</a:t>
            </a:r>
            <a:r>
              <a:rPr lang="en-US" dirty="0"/>
              <a:t> (e.g., significant at p =.05)</a:t>
            </a:r>
            <a:r>
              <a:rPr lang="en-US" dirty="0" smtClean="0"/>
              <a:t> </a:t>
            </a:r>
          </a:p>
          <a:p>
            <a:pPr lvl="2"/>
            <a:r>
              <a:rPr lang="en-US" dirty="0"/>
              <a:t>This tells how </a:t>
            </a:r>
            <a:r>
              <a:rPr lang="en-US" b="1" dirty="0"/>
              <a:t>unlikely</a:t>
            </a:r>
            <a:r>
              <a:rPr lang="en-US" dirty="0"/>
              <a:t> a given correlation coefficient, </a:t>
            </a:r>
            <a:r>
              <a:rPr lang="en-US" b="1" dirty="0"/>
              <a:t>r</a:t>
            </a:r>
            <a:r>
              <a:rPr lang="en-US" dirty="0"/>
              <a:t>, will occur given </a:t>
            </a:r>
            <a:r>
              <a:rPr lang="en-US" b="1" dirty="0"/>
              <a:t>no</a:t>
            </a:r>
            <a:r>
              <a:rPr lang="en-US" dirty="0"/>
              <a:t> relationship in the population</a:t>
            </a:r>
            <a:r>
              <a:rPr lang="en-US" dirty="0" smtClean="0"/>
              <a:t> </a:t>
            </a:r>
          </a:p>
          <a:p>
            <a:pPr lvl="3"/>
            <a:r>
              <a:rPr lang="en-US" dirty="0"/>
              <a:t>NOTE! NOTE! NOTE! The </a:t>
            </a:r>
            <a:r>
              <a:rPr lang="en-US" b="1" dirty="0"/>
              <a:t>smaller</a:t>
            </a:r>
            <a:r>
              <a:rPr lang="en-US" dirty="0"/>
              <a:t> the p-level, the more </a:t>
            </a:r>
            <a:r>
              <a:rPr lang="en-US" b="1" dirty="0"/>
              <a:t>significant</a:t>
            </a:r>
            <a:r>
              <a:rPr lang="en-US" dirty="0"/>
              <a:t> the relationship</a:t>
            </a:r>
            <a:r>
              <a:rPr lang="en-US" dirty="0" smtClean="0"/>
              <a:t> </a:t>
            </a:r>
          </a:p>
          <a:p>
            <a:pPr lvl="3"/>
            <a:r>
              <a:rPr lang="en-US" dirty="0"/>
              <a:t>BUT! BUT! BUT! The </a:t>
            </a:r>
            <a:r>
              <a:rPr lang="en-US" b="1" dirty="0"/>
              <a:t>larger</a:t>
            </a:r>
            <a:r>
              <a:rPr lang="en-US" dirty="0"/>
              <a:t> the correlation, the </a:t>
            </a:r>
            <a:r>
              <a:rPr lang="en-US" b="1" dirty="0"/>
              <a:t>stronger</a:t>
            </a:r>
            <a:r>
              <a:rPr lang="en-US" dirty="0"/>
              <a:t> the relationship</a:t>
            </a:r>
            <a:r>
              <a:rPr lang="en-US" dirty="0" smtClean="0"/>
              <a:t> </a:t>
            </a:r>
          </a:p>
          <a:p>
            <a:endParaRPr lang="en-US" dirty="0"/>
          </a:p>
        </p:txBody>
      </p:sp>
    </p:spTree>
    <p:extLst>
      <p:ext uri="{BB962C8B-B14F-4D97-AF65-F5344CB8AC3E}">
        <p14:creationId xmlns:p14="http://schemas.microsoft.com/office/powerpoint/2010/main" xmlns="" val="25031034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a:t>Consider the </a:t>
            </a:r>
            <a:r>
              <a:rPr lang="en-US" b="1" dirty="0"/>
              <a:t>classical model</a:t>
            </a:r>
            <a:r>
              <a:rPr lang="en-US" dirty="0"/>
              <a:t> for testing significance</a:t>
            </a:r>
            <a:r>
              <a:rPr lang="en-US" dirty="0" smtClean="0"/>
              <a:t> </a:t>
            </a:r>
          </a:p>
          <a:p>
            <a:pPr lvl="1"/>
            <a:r>
              <a:rPr lang="en-US" dirty="0"/>
              <a:t>It assumes that you have a </a:t>
            </a:r>
            <a:r>
              <a:rPr lang="en-US" b="1" dirty="0"/>
              <a:t>sample</a:t>
            </a:r>
            <a:r>
              <a:rPr lang="en-US" dirty="0"/>
              <a:t> of cases from a </a:t>
            </a:r>
            <a:r>
              <a:rPr lang="en-US" b="1" dirty="0"/>
              <a:t>population</a:t>
            </a:r>
            <a:r>
              <a:rPr lang="en-US" dirty="0" smtClean="0"/>
              <a:t> </a:t>
            </a:r>
          </a:p>
          <a:p>
            <a:pPr lvl="1"/>
            <a:r>
              <a:rPr lang="en-US" dirty="0"/>
              <a:t>The question is whether your observed </a:t>
            </a:r>
            <a:r>
              <a:rPr lang="en-US" b="1" dirty="0"/>
              <a:t>statistic</a:t>
            </a:r>
            <a:r>
              <a:rPr lang="en-US" dirty="0"/>
              <a:t> for the sample is </a:t>
            </a:r>
            <a:r>
              <a:rPr lang="en-US" b="1" i="1" dirty="0"/>
              <a:t>likely</a:t>
            </a:r>
            <a:r>
              <a:rPr lang="en-US" dirty="0"/>
              <a:t> to be observed </a:t>
            </a:r>
            <a:r>
              <a:rPr lang="en-US" b="1" dirty="0"/>
              <a:t>given</a:t>
            </a:r>
            <a:r>
              <a:rPr lang="en-US" dirty="0"/>
              <a:t> some assumption of the corresponding population </a:t>
            </a:r>
            <a:r>
              <a:rPr lang="en-US" b="1" dirty="0"/>
              <a:t>parameter.</a:t>
            </a:r>
            <a:r>
              <a:rPr lang="en-US" dirty="0" smtClean="0"/>
              <a:t> </a:t>
            </a:r>
          </a:p>
          <a:p>
            <a:pPr lvl="1"/>
            <a:r>
              <a:rPr lang="en-US" dirty="0"/>
              <a:t>If your observed statistic does not exactly match the population parameter, perhaps the difference is due to sampling error</a:t>
            </a:r>
            <a:r>
              <a:rPr lang="en-US" dirty="0" smtClean="0"/>
              <a:t> </a:t>
            </a:r>
          </a:p>
          <a:p>
            <a:pPr lvl="1"/>
            <a:r>
              <a:rPr lang="en-US" dirty="0"/>
              <a:t>The fundamental question: is the difference between what you observe and what you expect given the assumption of the population large enough to be </a:t>
            </a:r>
            <a:r>
              <a:rPr lang="en-US" b="1" dirty="0"/>
              <a:t>significant</a:t>
            </a:r>
            <a:r>
              <a:rPr lang="en-US" dirty="0"/>
              <a:t> -- to reject the assumption?</a:t>
            </a:r>
            <a:r>
              <a:rPr lang="en-US" dirty="0" smtClean="0"/>
              <a:t> </a:t>
            </a:r>
          </a:p>
          <a:p>
            <a:pPr lvl="1"/>
            <a:r>
              <a:rPr lang="en-US" dirty="0"/>
              <a:t>The greater the difference -- the more the sample </a:t>
            </a:r>
            <a:r>
              <a:rPr lang="en-US" b="1" dirty="0"/>
              <a:t>statistic</a:t>
            </a:r>
            <a:r>
              <a:rPr lang="en-US" dirty="0"/>
              <a:t> deviates from the population </a:t>
            </a:r>
            <a:r>
              <a:rPr lang="en-US" b="1" dirty="0"/>
              <a:t>parameter</a:t>
            </a:r>
            <a:r>
              <a:rPr lang="en-US" dirty="0"/>
              <a:t> -- the more </a:t>
            </a:r>
            <a:r>
              <a:rPr lang="en-US" b="1" dirty="0"/>
              <a:t>significant</a:t>
            </a:r>
            <a:r>
              <a:rPr lang="en-US" dirty="0"/>
              <a:t> it is</a:t>
            </a:r>
            <a:r>
              <a:rPr lang="en-US" dirty="0" smtClean="0"/>
              <a:t> </a:t>
            </a:r>
          </a:p>
          <a:p>
            <a:pPr lvl="1"/>
            <a:r>
              <a:rPr lang="en-US" dirty="0"/>
              <a:t>That is, the </a:t>
            </a:r>
            <a:r>
              <a:rPr lang="en-US" b="1" dirty="0" err="1"/>
              <a:t>lessl</a:t>
            </a:r>
            <a:r>
              <a:rPr lang="en-US" b="1" dirty="0"/>
              <a:t> </a:t>
            </a:r>
            <a:r>
              <a:rPr lang="en-US" b="1" dirty="0" err="1"/>
              <a:t>ikely</a:t>
            </a:r>
            <a:r>
              <a:rPr lang="en-US" dirty="0"/>
              <a:t> (small probability values) that the population assumption is true.</a:t>
            </a:r>
            <a:r>
              <a:rPr lang="en-US" dirty="0" smtClean="0"/>
              <a:t> </a:t>
            </a:r>
          </a:p>
          <a:p>
            <a:r>
              <a:rPr lang="en-US" dirty="0"/>
              <a:t> The classical model makes some assumptions about the population parameter:</a:t>
            </a:r>
            <a:r>
              <a:rPr lang="en-US" dirty="0" smtClean="0"/>
              <a:t> </a:t>
            </a:r>
          </a:p>
          <a:p>
            <a:pPr lvl="1"/>
            <a:r>
              <a:rPr lang="en-US" dirty="0"/>
              <a:t>Population parameters are expressed as Greek letters, while corresponding sample statistics are expressed in lower-case Roman letters:</a:t>
            </a:r>
            <a:r>
              <a:rPr lang="en-US" dirty="0" smtClean="0"/>
              <a:t> </a:t>
            </a:r>
          </a:p>
          <a:p>
            <a:pPr lvl="2"/>
            <a:r>
              <a:rPr lang="en-US" b="1" i="1" dirty="0"/>
              <a:t>r</a:t>
            </a:r>
            <a:r>
              <a:rPr lang="en-US" b="1" dirty="0"/>
              <a:t> </a:t>
            </a:r>
            <a:r>
              <a:rPr lang="en-US" dirty="0"/>
              <a:t>= correlation between two variables in the </a:t>
            </a:r>
            <a:r>
              <a:rPr lang="en-US" b="1" dirty="0"/>
              <a:t>sample</a:t>
            </a:r>
            <a:r>
              <a:rPr lang="en-US" dirty="0" smtClean="0"/>
              <a:t> </a:t>
            </a:r>
          </a:p>
          <a:p>
            <a:pPr lvl="2"/>
            <a:r>
              <a:rPr lang="en-US" dirty="0"/>
              <a:t>(rho) = correlation between the same two variables in the </a:t>
            </a:r>
            <a:r>
              <a:rPr lang="en-US" b="1" dirty="0"/>
              <a:t>population</a:t>
            </a:r>
            <a:r>
              <a:rPr lang="en-US" dirty="0" smtClean="0"/>
              <a:t> </a:t>
            </a:r>
          </a:p>
          <a:p>
            <a:pPr lvl="1"/>
            <a:r>
              <a:rPr lang="en-US" dirty="0"/>
              <a:t>A common assumption is that there is NO relationship between X and Y in the population: = 0.0</a:t>
            </a:r>
            <a:r>
              <a:rPr lang="en-US" dirty="0" smtClean="0"/>
              <a:t> </a:t>
            </a:r>
          </a:p>
          <a:p>
            <a:pPr lvl="1"/>
            <a:r>
              <a:rPr lang="en-US" dirty="0"/>
              <a:t>Under this common </a:t>
            </a:r>
            <a:r>
              <a:rPr lang="en-US" b="1" dirty="0"/>
              <a:t>null</a:t>
            </a:r>
            <a:r>
              <a:rPr lang="en-US" dirty="0"/>
              <a:t> hypothesis in correlational analysis: </a:t>
            </a:r>
            <a:r>
              <a:rPr lang="en-US" i="1" dirty="0"/>
              <a:t>r </a:t>
            </a:r>
            <a:r>
              <a:rPr lang="en-US" dirty="0"/>
              <a:t>= 0.0 </a:t>
            </a:r>
            <a:r>
              <a:rPr lang="en-US" dirty="0" smtClean="0"/>
              <a:t> </a:t>
            </a:r>
          </a:p>
          <a:p>
            <a:endParaRPr lang="en-US" dirty="0"/>
          </a:p>
        </p:txBody>
      </p:sp>
    </p:spTree>
    <p:extLst>
      <p:ext uri="{BB962C8B-B14F-4D97-AF65-F5344CB8AC3E}">
        <p14:creationId xmlns:p14="http://schemas.microsoft.com/office/powerpoint/2010/main" xmlns="" val="156062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b="1" dirty="0"/>
              <a:t>Testing for the significance of the correlation coefficient, </a:t>
            </a:r>
            <a:r>
              <a:rPr lang="en-US" b="1" i="1" dirty="0"/>
              <a:t>r</a:t>
            </a:r>
            <a:r>
              <a:rPr lang="en-US" dirty="0" smtClean="0"/>
              <a:t> </a:t>
            </a:r>
          </a:p>
          <a:p>
            <a:r>
              <a:rPr lang="en-US" dirty="0"/>
              <a:t>When the test is against the null hypothesis: r </a:t>
            </a:r>
            <a:r>
              <a:rPr lang="en-US" baseline="-25000" dirty="0" err="1"/>
              <a:t>xy</a:t>
            </a:r>
            <a:r>
              <a:rPr lang="en-US" dirty="0"/>
              <a:t> = 0.0</a:t>
            </a:r>
            <a:r>
              <a:rPr lang="en-US" dirty="0" smtClean="0"/>
              <a:t> </a:t>
            </a:r>
          </a:p>
          <a:p>
            <a:pPr lvl="1"/>
            <a:r>
              <a:rPr lang="en-US" dirty="0"/>
              <a:t>What is the likelihood of drawing a sample with r </a:t>
            </a:r>
            <a:r>
              <a:rPr lang="en-US" baseline="-25000" dirty="0" err="1"/>
              <a:t>xy</a:t>
            </a:r>
            <a:r>
              <a:rPr lang="en-US" baseline="-25000" dirty="0"/>
              <a:t> </a:t>
            </a:r>
            <a:r>
              <a:rPr lang="en-US" dirty="0"/>
              <a:t>­ 0.0?</a:t>
            </a:r>
            <a:r>
              <a:rPr lang="en-US" dirty="0" smtClean="0"/>
              <a:t> </a:t>
            </a:r>
          </a:p>
          <a:p>
            <a:pPr lvl="1"/>
            <a:r>
              <a:rPr lang="en-US" dirty="0"/>
              <a:t>The sampling distribution of r is </a:t>
            </a:r>
            <a:endParaRPr lang="en-US" dirty="0" smtClean="0"/>
          </a:p>
          <a:p>
            <a:pPr lvl="2"/>
            <a:r>
              <a:rPr lang="en-US" dirty="0"/>
              <a:t>approximately </a:t>
            </a:r>
            <a:r>
              <a:rPr lang="en-US" b="1" dirty="0"/>
              <a:t>normal</a:t>
            </a:r>
            <a:r>
              <a:rPr lang="en-US" dirty="0"/>
              <a:t> (but bounded at -1.0 and +1.0) when N is </a:t>
            </a:r>
            <a:r>
              <a:rPr lang="en-US" b="1" dirty="0"/>
              <a:t>large</a:t>
            </a:r>
            <a:r>
              <a:rPr lang="en-US" dirty="0"/>
              <a:t> </a:t>
            </a:r>
            <a:endParaRPr lang="en-US" dirty="0" smtClean="0"/>
          </a:p>
          <a:p>
            <a:pPr lvl="2"/>
            <a:r>
              <a:rPr lang="en-US" dirty="0"/>
              <a:t>and distributes </a:t>
            </a:r>
            <a:r>
              <a:rPr lang="en-US" b="1" dirty="0"/>
              <a:t>t</a:t>
            </a:r>
            <a:r>
              <a:rPr lang="en-US" dirty="0"/>
              <a:t> when N is </a:t>
            </a:r>
            <a:r>
              <a:rPr lang="en-US" b="1" dirty="0"/>
              <a:t>small</a:t>
            </a:r>
            <a:r>
              <a:rPr lang="en-US" dirty="0"/>
              <a:t>.</a:t>
            </a:r>
            <a:r>
              <a:rPr lang="en-US" dirty="0" smtClean="0"/>
              <a:t> </a:t>
            </a:r>
          </a:p>
          <a:p>
            <a:pPr lvl="1"/>
            <a:r>
              <a:rPr lang="en-US" dirty="0"/>
              <a:t>The simplest formula for computing the appropriate</a:t>
            </a:r>
            <a:r>
              <a:rPr lang="en-US" b="1" dirty="0"/>
              <a:t> t value</a:t>
            </a:r>
            <a:r>
              <a:rPr lang="en-US" dirty="0"/>
              <a:t> to test significance of a correlation coefficient employs the t distribution:</a:t>
            </a:r>
            <a:r>
              <a:rPr lang="en-US" dirty="0" smtClean="0"/>
              <a:t> </a:t>
            </a:r>
          </a:p>
          <a:p>
            <a:pPr lvl="1"/>
            <a:r>
              <a:rPr lang="en-US" dirty="0"/>
              <a:t> The </a:t>
            </a:r>
            <a:r>
              <a:rPr lang="en-US" b="1" dirty="0"/>
              <a:t>degrees of freedom</a:t>
            </a:r>
            <a:r>
              <a:rPr lang="en-US" dirty="0"/>
              <a:t> for entering the t-distribution is </a:t>
            </a:r>
            <a:r>
              <a:rPr lang="en-US" b="1" dirty="0"/>
              <a:t>N - 2</a:t>
            </a:r>
            <a:br>
              <a:rPr lang="en-US" b="1" dirty="0"/>
            </a:br>
            <a:endParaRPr lang="en-US" dirty="0" smtClean="0"/>
          </a:p>
          <a:p>
            <a:r>
              <a:rPr lang="en-US" b="1" dirty="0"/>
              <a:t>Example</a:t>
            </a:r>
            <a:r>
              <a:rPr lang="en-US" dirty="0"/>
              <a:t>: Suppose you </a:t>
            </a:r>
            <a:r>
              <a:rPr lang="en-US" dirty="0" err="1"/>
              <a:t>obsserve</a:t>
            </a:r>
            <a:r>
              <a:rPr lang="en-US" dirty="0"/>
              <a:t> that </a:t>
            </a:r>
            <a:r>
              <a:rPr lang="en-US" b="1" dirty="0"/>
              <a:t>r=</a:t>
            </a:r>
            <a:r>
              <a:rPr lang="en-US" dirty="0"/>
              <a:t> </a:t>
            </a:r>
            <a:r>
              <a:rPr lang="en-US" b="1" dirty="0"/>
              <a:t>.50</a:t>
            </a:r>
            <a:r>
              <a:rPr lang="en-US" dirty="0"/>
              <a:t> between literacy rate and political stability in </a:t>
            </a:r>
            <a:r>
              <a:rPr lang="en-US" b="1" dirty="0"/>
              <a:t>10</a:t>
            </a:r>
            <a:r>
              <a:rPr lang="en-US" dirty="0"/>
              <a:t> nations</a:t>
            </a:r>
            <a:r>
              <a:rPr lang="en-US" dirty="0" smtClean="0"/>
              <a:t> </a:t>
            </a:r>
          </a:p>
          <a:p>
            <a:pPr lvl="1"/>
            <a:r>
              <a:rPr lang="en-US" dirty="0"/>
              <a:t>Is this relationship "strong"?</a:t>
            </a:r>
            <a:r>
              <a:rPr lang="en-US" dirty="0" smtClean="0"/>
              <a:t> </a:t>
            </a:r>
          </a:p>
          <a:p>
            <a:pPr lvl="2"/>
            <a:r>
              <a:rPr lang="en-US" dirty="0"/>
              <a:t>Coefficient of determination = r-squared = .25</a:t>
            </a:r>
            <a:r>
              <a:rPr lang="en-US" dirty="0" smtClean="0"/>
              <a:t> </a:t>
            </a:r>
          </a:p>
          <a:p>
            <a:pPr lvl="2"/>
            <a:r>
              <a:rPr lang="en-US" dirty="0"/>
              <a:t>Means that 25% of variance in political stability is "explained" by literacy rate</a:t>
            </a:r>
            <a:r>
              <a:rPr lang="en-US" dirty="0" smtClean="0"/>
              <a:t> </a:t>
            </a:r>
          </a:p>
          <a:p>
            <a:pPr lvl="1"/>
            <a:r>
              <a:rPr lang="en-US" dirty="0"/>
              <a:t>Is the relationship "significant"?</a:t>
            </a:r>
            <a:r>
              <a:rPr lang="en-US" dirty="0" smtClean="0"/>
              <a:t> </a:t>
            </a:r>
          </a:p>
          <a:p>
            <a:pPr lvl="1"/>
            <a:r>
              <a:rPr lang="en-US" dirty="0"/>
              <a:t>That remains to be determined using the formula above</a:t>
            </a:r>
            <a:r>
              <a:rPr lang="en-US" dirty="0" smtClean="0"/>
              <a:t> </a:t>
            </a:r>
            <a:r>
              <a:rPr lang="en-US" b="1" dirty="0"/>
              <a:t>r = .50</a:t>
            </a:r>
            <a:r>
              <a:rPr lang="en-US" dirty="0"/>
              <a:t> and </a:t>
            </a:r>
            <a:r>
              <a:rPr lang="en-US" b="1" dirty="0"/>
              <a:t>N=10</a:t>
            </a:r>
            <a:r>
              <a:rPr lang="en-US" dirty="0" smtClean="0"/>
              <a:t> </a:t>
            </a:r>
          </a:p>
          <a:p>
            <a:endParaRPr lang="en-US" dirty="0"/>
          </a:p>
        </p:txBody>
      </p:sp>
    </p:spTree>
    <p:extLst>
      <p:ext uri="{BB962C8B-B14F-4D97-AF65-F5344CB8AC3E}">
        <p14:creationId xmlns:p14="http://schemas.microsoft.com/office/powerpoint/2010/main" xmlns="" val="41811305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55000" lnSpcReduction="20000"/>
          </a:bodyPr>
          <a:lstStyle/>
          <a:p>
            <a:endParaRPr lang="en-US" dirty="0" smtClean="0"/>
          </a:p>
          <a:p>
            <a:pPr lvl="1"/>
            <a:r>
              <a:rPr lang="en-US" dirty="0"/>
              <a:t>set level of significance (assume .05)</a:t>
            </a:r>
            <a:endParaRPr lang="en-US" dirty="0" smtClean="0"/>
          </a:p>
          <a:p>
            <a:pPr lvl="1"/>
            <a:r>
              <a:rPr lang="en-US" dirty="0"/>
              <a:t>determine one-or two-tailed test (aim for one-tailed)</a:t>
            </a:r>
            <a:endParaRPr lang="en-US" dirty="0" smtClean="0"/>
          </a:p>
          <a:p>
            <a:pPr lvl="1"/>
            <a:r>
              <a:rPr lang="en-US" dirty="0"/>
              <a:t>For 8 </a:t>
            </a:r>
            <a:r>
              <a:rPr lang="en-US" dirty="0" err="1"/>
              <a:t>df</a:t>
            </a:r>
            <a:r>
              <a:rPr lang="en-US" dirty="0"/>
              <a:t> and one-tailed test, critical value of </a:t>
            </a:r>
            <a:r>
              <a:rPr lang="en-US" b="1" dirty="0"/>
              <a:t>t = 1.86</a:t>
            </a:r>
            <a:r>
              <a:rPr lang="en-US" dirty="0" smtClean="0"/>
              <a:t> </a:t>
            </a:r>
          </a:p>
          <a:p>
            <a:pPr lvl="2"/>
            <a:r>
              <a:rPr lang="en-US" dirty="0"/>
              <a:t>We observe only t = 1.63</a:t>
            </a:r>
            <a:r>
              <a:rPr lang="en-US" dirty="0" smtClean="0"/>
              <a:t> </a:t>
            </a:r>
          </a:p>
          <a:p>
            <a:pPr lvl="2"/>
            <a:r>
              <a:rPr lang="en-US" dirty="0"/>
              <a:t>It lies </a:t>
            </a:r>
            <a:r>
              <a:rPr lang="en-US" b="1" dirty="0"/>
              <a:t>below</a:t>
            </a:r>
            <a:r>
              <a:rPr lang="en-US" dirty="0"/>
              <a:t> the critical t of 1.86</a:t>
            </a:r>
            <a:r>
              <a:rPr lang="en-US" dirty="0" smtClean="0"/>
              <a:t> </a:t>
            </a:r>
          </a:p>
          <a:p>
            <a:pPr lvl="2"/>
            <a:r>
              <a:rPr lang="en-US" dirty="0"/>
              <a:t>So the null hypothesis of no relationship in the population (r = 0) </a:t>
            </a:r>
            <a:r>
              <a:rPr lang="en-US" b="1" dirty="0"/>
              <a:t>cannot</a:t>
            </a:r>
            <a:r>
              <a:rPr lang="en-US" dirty="0"/>
              <a:t> be rejected</a:t>
            </a:r>
            <a:br>
              <a:rPr lang="en-US" dirty="0"/>
            </a:br>
            <a:r>
              <a:rPr lang="en-US" dirty="0"/>
              <a:t> </a:t>
            </a:r>
            <a:r>
              <a:rPr lang="en-US" dirty="0" smtClean="0"/>
              <a:t> </a:t>
            </a:r>
          </a:p>
          <a:p>
            <a:r>
              <a:rPr lang="en-US" dirty="0"/>
              <a:t>Comments</a:t>
            </a:r>
            <a:r>
              <a:rPr lang="en-US" dirty="0" smtClean="0"/>
              <a:t> </a:t>
            </a:r>
          </a:p>
          <a:p>
            <a:pPr lvl="1"/>
            <a:r>
              <a:rPr lang="en-US" dirty="0"/>
              <a:t>Note that a relationship can be </a:t>
            </a:r>
            <a:r>
              <a:rPr lang="en-US" b="1" dirty="0"/>
              <a:t>strong</a:t>
            </a:r>
            <a:r>
              <a:rPr lang="en-US" dirty="0"/>
              <a:t> and yet </a:t>
            </a:r>
            <a:r>
              <a:rPr lang="en-US" b="1" dirty="0"/>
              <a:t>not</a:t>
            </a:r>
            <a:r>
              <a:rPr lang="en-US" dirty="0"/>
              <a:t> significant</a:t>
            </a:r>
            <a:r>
              <a:rPr lang="en-US" dirty="0" smtClean="0"/>
              <a:t> </a:t>
            </a:r>
          </a:p>
          <a:p>
            <a:pPr lvl="1"/>
            <a:r>
              <a:rPr lang="en-US" dirty="0"/>
              <a:t>Conversely, a relationship can be </a:t>
            </a:r>
            <a:r>
              <a:rPr lang="en-US" b="1" dirty="0"/>
              <a:t>weak</a:t>
            </a:r>
            <a:r>
              <a:rPr lang="en-US" dirty="0"/>
              <a:t> but </a:t>
            </a:r>
            <a:r>
              <a:rPr lang="en-US" b="1" dirty="0"/>
              <a:t>significant</a:t>
            </a:r>
            <a:r>
              <a:rPr lang="en-US" dirty="0" smtClean="0"/>
              <a:t> </a:t>
            </a:r>
          </a:p>
          <a:p>
            <a:pPr lvl="2"/>
            <a:r>
              <a:rPr lang="en-US" dirty="0"/>
              <a:t>The key factor is the </a:t>
            </a:r>
            <a:r>
              <a:rPr lang="en-US" b="1" dirty="0"/>
              <a:t>size of the sample</a:t>
            </a:r>
            <a:r>
              <a:rPr lang="en-US" dirty="0"/>
              <a:t>.</a:t>
            </a:r>
            <a:r>
              <a:rPr lang="en-US" dirty="0" smtClean="0"/>
              <a:t> </a:t>
            </a:r>
          </a:p>
          <a:p>
            <a:pPr lvl="2"/>
            <a:r>
              <a:rPr lang="en-US" dirty="0"/>
              <a:t>For small samples, it is easy to produce a strong correlation by chance and one must pay attention to </a:t>
            </a:r>
            <a:r>
              <a:rPr lang="en-US" dirty="0" err="1"/>
              <a:t>signficance</a:t>
            </a:r>
            <a:r>
              <a:rPr lang="en-US" dirty="0"/>
              <a:t> to keep from jumping to conclusions: i.e., </a:t>
            </a:r>
            <a:endParaRPr lang="en-US" dirty="0" smtClean="0"/>
          </a:p>
          <a:p>
            <a:pPr lvl="3"/>
            <a:r>
              <a:rPr lang="en-US" dirty="0"/>
              <a:t>rejecting a </a:t>
            </a:r>
            <a:r>
              <a:rPr lang="en-US" b="1" dirty="0"/>
              <a:t>true</a:t>
            </a:r>
            <a:r>
              <a:rPr lang="en-US" dirty="0"/>
              <a:t> null hypothesis, </a:t>
            </a:r>
            <a:endParaRPr lang="en-US" dirty="0" smtClean="0"/>
          </a:p>
          <a:p>
            <a:pPr lvl="3"/>
            <a:r>
              <a:rPr lang="en-US" dirty="0"/>
              <a:t>which </a:t>
            </a:r>
            <a:r>
              <a:rPr lang="en-US" dirty="0" err="1"/>
              <a:t>meansmaking</a:t>
            </a:r>
            <a:r>
              <a:rPr lang="en-US" dirty="0"/>
              <a:t> a </a:t>
            </a:r>
            <a:r>
              <a:rPr lang="en-US" b="1" dirty="0"/>
              <a:t>Type I error</a:t>
            </a:r>
            <a:r>
              <a:rPr lang="en-US" dirty="0"/>
              <a:t>.</a:t>
            </a:r>
            <a:r>
              <a:rPr lang="en-US" dirty="0" smtClean="0"/>
              <a:t> </a:t>
            </a:r>
          </a:p>
          <a:p>
            <a:pPr lvl="1"/>
            <a:r>
              <a:rPr lang="en-US" dirty="0"/>
              <a:t>For large samples, it is easy to achieve significance, and one must pay attention to the strength of the correlation to determine if the relationship explains very much</a:t>
            </a:r>
            <a:endParaRPr lang="en-US" dirty="0" smtClean="0"/>
          </a:p>
          <a:p>
            <a:endParaRPr lang="en-US" dirty="0"/>
          </a:p>
        </p:txBody>
      </p:sp>
    </p:spTree>
    <p:extLst>
      <p:ext uri="{BB962C8B-B14F-4D97-AF65-F5344CB8AC3E}">
        <p14:creationId xmlns:p14="http://schemas.microsoft.com/office/powerpoint/2010/main" xmlns="" val="8160678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Correlation summary</a:t>
            </a:r>
          </a:p>
        </p:txBody>
      </p:sp>
      <p:sp>
        <p:nvSpPr>
          <p:cNvPr id="40963" name="Rectangle 3"/>
          <p:cNvSpPr>
            <a:spLocks noGrp="1" noChangeArrowheads="1"/>
          </p:cNvSpPr>
          <p:nvPr>
            <p:ph type="body" idx="1"/>
          </p:nvPr>
        </p:nvSpPr>
        <p:spPr/>
        <p:txBody>
          <a:bodyPr>
            <a:normAutofit lnSpcReduction="10000"/>
          </a:bodyPr>
          <a:lstStyle/>
          <a:p>
            <a:pPr>
              <a:lnSpc>
                <a:spcPct val="90000"/>
              </a:lnSpc>
            </a:pPr>
            <a:r>
              <a:rPr lang="en-US"/>
              <a:t>Most common form (Pearson) used with two continuous variables, in a linear association</a:t>
            </a:r>
          </a:p>
          <a:p>
            <a:pPr>
              <a:lnSpc>
                <a:spcPct val="90000"/>
              </a:lnSpc>
            </a:pPr>
            <a:r>
              <a:rPr lang="en-US"/>
              <a:t>Spearman used with curvilinear associations</a:t>
            </a:r>
          </a:p>
          <a:p>
            <a:pPr>
              <a:lnSpc>
                <a:spcPct val="90000"/>
              </a:lnSpc>
            </a:pPr>
            <a:r>
              <a:rPr lang="en-US"/>
              <a:t>Point-biserial used whenever an independent samples t-test can be used</a:t>
            </a:r>
          </a:p>
          <a:p>
            <a:pPr>
              <a:lnSpc>
                <a:spcPct val="90000"/>
              </a:lnSpc>
            </a:pPr>
            <a:r>
              <a:rPr lang="en-US"/>
              <a:t>Phi used when a chi square for goodness of fit (with just 2 levels/variable) can be used</a:t>
            </a:r>
          </a:p>
          <a:p>
            <a:pPr>
              <a:lnSpc>
                <a:spcPct val="90000"/>
              </a:lnSpc>
            </a:pPr>
            <a:r>
              <a:rPr lang="en-US"/>
              <a:t>Can vary between -1 and +1</a:t>
            </a:r>
          </a:p>
          <a:p>
            <a:pPr>
              <a:lnSpc>
                <a:spcPct val="90000"/>
              </a:lnSpc>
            </a:pPr>
            <a:r>
              <a:rPr lang="en-US"/>
              <a:t>Does not tell anything about causation</a:t>
            </a:r>
          </a:p>
        </p:txBody>
      </p:sp>
    </p:spTree>
    <p:extLst>
      <p:ext uri="{BB962C8B-B14F-4D97-AF65-F5344CB8AC3E}">
        <p14:creationId xmlns:p14="http://schemas.microsoft.com/office/powerpoint/2010/main" xmlns="" val="1682611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38200" y="533400"/>
            <a:ext cx="7772400" cy="1143000"/>
          </a:xfrm>
        </p:spPr>
        <p:txBody>
          <a:bodyPr>
            <a:normAutofit fontScale="90000"/>
          </a:bodyPr>
          <a:lstStyle/>
          <a:p>
            <a:r>
              <a:rPr lang="en-US" sz="4000" b="1">
                <a:solidFill>
                  <a:srgbClr val="000066"/>
                </a:solidFill>
                <a:cs typeface="Times New Roman" pitchFamily="18" charset="0"/>
              </a:rPr>
              <a:t>Difference between Correlation and Regression</a:t>
            </a:r>
            <a:endParaRPr lang="en-US">
              <a:cs typeface="Times New Roman" pitchFamily="18" charset="0"/>
            </a:endParaRPr>
          </a:p>
        </p:txBody>
      </p:sp>
      <p:sp>
        <p:nvSpPr>
          <p:cNvPr id="18435" name="Rectangle 3"/>
          <p:cNvSpPr>
            <a:spLocks noGrp="1" noChangeArrowheads="1"/>
          </p:cNvSpPr>
          <p:nvPr>
            <p:ph type="body" idx="1"/>
          </p:nvPr>
        </p:nvSpPr>
        <p:spPr>
          <a:xfrm>
            <a:off x="685800" y="2590800"/>
            <a:ext cx="7772400" cy="4114800"/>
          </a:xfrm>
        </p:spPr>
        <p:txBody>
          <a:bodyPr/>
          <a:lstStyle/>
          <a:p>
            <a:r>
              <a:rPr lang="en-US" b="1">
                <a:cs typeface="Times New Roman" pitchFamily="18" charset="0"/>
              </a:rPr>
              <a:t>Correlation Coefficient, R, measures the </a:t>
            </a:r>
            <a:r>
              <a:rPr lang="en-US" b="1" i="1">
                <a:cs typeface="Times New Roman" pitchFamily="18" charset="0"/>
              </a:rPr>
              <a:t>strength</a:t>
            </a:r>
            <a:r>
              <a:rPr lang="en-US" b="1">
                <a:cs typeface="Times New Roman" pitchFamily="18" charset="0"/>
              </a:rPr>
              <a:t> of bivariate association </a:t>
            </a:r>
          </a:p>
          <a:p>
            <a:r>
              <a:rPr lang="en-US" b="1">
                <a:cs typeface="Times New Roman" pitchFamily="18" charset="0"/>
              </a:rPr>
              <a:t>  </a:t>
            </a:r>
          </a:p>
          <a:p>
            <a:r>
              <a:rPr lang="en-US" b="1">
                <a:cs typeface="Times New Roman" pitchFamily="18" charset="0"/>
              </a:rPr>
              <a:t>The regression line is a </a:t>
            </a:r>
            <a:r>
              <a:rPr lang="en-US" b="1" i="1">
                <a:cs typeface="Times New Roman" pitchFamily="18" charset="0"/>
              </a:rPr>
              <a:t>prediction equation</a:t>
            </a:r>
            <a:r>
              <a:rPr lang="en-US" b="1">
                <a:cs typeface="Times New Roman" pitchFamily="18" charset="0"/>
              </a:rPr>
              <a:t> that estimates the values of y for any given x</a:t>
            </a:r>
          </a:p>
          <a:p>
            <a:endParaRPr lang="en-US" b="1"/>
          </a:p>
        </p:txBody>
      </p:sp>
    </p:spTree>
    <p:extLst>
      <p:ext uri="{BB962C8B-B14F-4D97-AF65-F5344CB8AC3E}">
        <p14:creationId xmlns:p14="http://schemas.microsoft.com/office/powerpoint/2010/main" xmlns="" val="41365740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Back to the idea of prediction</a:t>
            </a:r>
          </a:p>
        </p:txBody>
      </p:sp>
      <p:sp>
        <p:nvSpPr>
          <p:cNvPr id="43011" name="Rectangle 3"/>
          <p:cNvSpPr>
            <a:spLocks noGrp="1" noChangeArrowheads="1"/>
          </p:cNvSpPr>
          <p:nvPr>
            <p:ph type="body" idx="1"/>
          </p:nvPr>
        </p:nvSpPr>
        <p:spPr>
          <a:xfrm>
            <a:off x="381000" y="1719263"/>
            <a:ext cx="8305800" cy="4833937"/>
          </a:xfrm>
        </p:spPr>
        <p:txBody>
          <a:bodyPr>
            <a:normAutofit lnSpcReduction="10000"/>
          </a:bodyPr>
          <a:lstStyle/>
          <a:p>
            <a:pPr>
              <a:lnSpc>
                <a:spcPct val="90000"/>
              </a:lnSpc>
            </a:pPr>
            <a:r>
              <a:rPr lang="en-US"/>
              <a:t>With correlation, you can predict the value of one variable based on the value of another variable</a:t>
            </a:r>
          </a:p>
          <a:p>
            <a:pPr lvl="1">
              <a:lnSpc>
                <a:spcPct val="90000"/>
              </a:lnSpc>
            </a:pPr>
            <a:r>
              <a:rPr lang="en-US"/>
              <a:t>If you know someone’s marital problems, you can predict that person’s level of satisfaction</a:t>
            </a:r>
          </a:p>
          <a:p>
            <a:pPr>
              <a:lnSpc>
                <a:spcPct val="90000"/>
              </a:lnSpc>
            </a:pPr>
            <a:r>
              <a:rPr lang="en-US"/>
              <a:t>But, if you knew more about that person you could do an even better job predicting satisfaction</a:t>
            </a:r>
          </a:p>
          <a:p>
            <a:pPr>
              <a:lnSpc>
                <a:spcPct val="90000"/>
              </a:lnSpc>
            </a:pPr>
            <a:r>
              <a:rPr lang="en-US">
                <a:sym typeface="Wingdings" pitchFamily="2" charset="2"/>
              </a:rPr>
              <a:t> </a:t>
            </a:r>
            <a:r>
              <a:rPr lang="en-US" i="1" u="sng">
                <a:sym typeface="Wingdings" pitchFamily="2" charset="2"/>
              </a:rPr>
              <a:t>regression</a:t>
            </a:r>
            <a:r>
              <a:rPr lang="en-US">
                <a:sym typeface="Wingdings" pitchFamily="2" charset="2"/>
              </a:rPr>
              <a:t>: used to predict one quantitative variable from a whole mess of quantitative variables</a:t>
            </a:r>
            <a:endParaRPr lang="en-US"/>
          </a:p>
        </p:txBody>
      </p:sp>
    </p:spTree>
    <p:extLst>
      <p:ext uri="{BB962C8B-B14F-4D97-AF65-F5344CB8AC3E}">
        <p14:creationId xmlns:p14="http://schemas.microsoft.com/office/powerpoint/2010/main" xmlns="" val="29406691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Building up to regression</a:t>
            </a:r>
          </a:p>
        </p:txBody>
      </p:sp>
      <p:sp>
        <p:nvSpPr>
          <p:cNvPr id="45059" name="Rectangle 3"/>
          <p:cNvSpPr>
            <a:spLocks noGrp="1" noChangeArrowheads="1"/>
          </p:cNvSpPr>
          <p:nvPr>
            <p:ph type="body" idx="1"/>
          </p:nvPr>
        </p:nvSpPr>
        <p:spPr>
          <a:xfrm>
            <a:off x="457200" y="1719263"/>
            <a:ext cx="8229600" cy="4910137"/>
          </a:xfrm>
        </p:spPr>
        <p:txBody>
          <a:bodyPr>
            <a:normAutofit lnSpcReduction="10000"/>
          </a:bodyPr>
          <a:lstStyle/>
          <a:p>
            <a:r>
              <a:rPr lang="en-US"/>
              <a:t>First, the equation for a line?</a:t>
            </a:r>
          </a:p>
          <a:p>
            <a:pPr lvl="1"/>
            <a:r>
              <a:rPr lang="en-US"/>
              <a:t>Y = bX + a</a:t>
            </a:r>
          </a:p>
          <a:p>
            <a:pPr lvl="1"/>
            <a:r>
              <a:rPr lang="en-US"/>
              <a:t>AKA: Y = mX + b</a:t>
            </a:r>
          </a:p>
          <a:p>
            <a:r>
              <a:rPr lang="en-US"/>
              <a:t>In both, have intercept and slope</a:t>
            </a:r>
          </a:p>
          <a:p>
            <a:pPr lvl="1"/>
            <a:r>
              <a:rPr lang="en-US"/>
              <a:t>Intercept = predicted value of Y when X is zero</a:t>
            </a:r>
          </a:p>
          <a:p>
            <a:pPr lvl="1"/>
            <a:r>
              <a:rPr lang="en-US"/>
              <a:t>Slope = how much Y is predicted to change as X changes</a:t>
            </a:r>
          </a:p>
          <a:p>
            <a:r>
              <a:rPr lang="en-US"/>
              <a:t>Goal of regression line: Minimize the discrepancy between predicted and actual values of Y</a:t>
            </a:r>
          </a:p>
        </p:txBody>
      </p:sp>
    </p:spTree>
    <p:extLst>
      <p:ext uri="{BB962C8B-B14F-4D97-AF65-F5344CB8AC3E}">
        <p14:creationId xmlns:p14="http://schemas.microsoft.com/office/powerpoint/2010/main" xmlns="" val="8663838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Linking this to correlation</a:t>
            </a:r>
          </a:p>
        </p:txBody>
      </p:sp>
      <p:sp>
        <p:nvSpPr>
          <p:cNvPr id="49155" name="Rectangle 3"/>
          <p:cNvSpPr>
            <a:spLocks noGrp="1" noChangeArrowheads="1"/>
          </p:cNvSpPr>
          <p:nvPr>
            <p:ph type="body" idx="1"/>
          </p:nvPr>
        </p:nvSpPr>
        <p:spPr/>
        <p:txBody>
          <a:bodyPr/>
          <a:lstStyle/>
          <a:p>
            <a:r>
              <a:rPr lang="en-US"/>
              <a:t>Correlation = slope of the regression line, if the scores are in z-scores</a:t>
            </a:r>
          </a:p>
          <a:p>
            <a:r>
              <a:rPr lang="en-US">
                <a:sym typeface="Wingdings" pitchFamily="2" charset="2"/>
              </a:rPr>
              <a:t> predicted z score for Y variable = correlation value * z-score for X variable</a:t>
            </a:r>
            <a:endParaRPr lang="en-US"/>
          </a:p>
        </p:txBody>
      </p:sp>
    </p:spTree>
    <p:extLst>
      <p:ext uri="{BB962C8B-B14F-4D97-AF65-F5344CB8AC3E}">
        <p14:creationId xmlns:p14="http://schemas.microsoft.com/office/powerpoint/2010/main" xmlns="" val="37569935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r>
              <a:rPr lang="en-US"/>
              <a:t>Difference between regression and correlation</a:t>
            </a:r>
          </a:p>
        </p:txBody>
      </p:sp>
      <p:sp>
        <p:nvSpPr>
          <p:cNvPr id="51203" name="Rectangle 3"/>
          <p:cNvSpPr>
            <a:spLocks noGrp="1" noChangeArrowheads="1"/>
          </p:cNvSpPr>
          <p:nvPr>
            <p:ph type="body" idx="1"/>
          </p:nvPr>
        </p:nvSpPr>
        <p:spPr/>
        <p:txBody>
          <a:bodyPr/>
          <a:lstStyle/>
          <a:p>
            <a:pPr>
              <a:lnSpc>
                <a:spcPct val="90000"/>
              </a:lnSpc>
            </a:pPr>
            <a:r>
              <a:rPr lang="en-US"/>
              <a:t>Correlation is a special case of regression, with just one predictor variable</a:t>
            </a:r>
          </a:p>
          <a:p>
            <a:pPr>
              <a:lnSpc>
                <a:spcPct val="90000"/>
              </a:lnSpc>
            </a:pPr>
            <a:r>
              <a:rPr lang="en-US"/>
              <a:t>Regression lets you add in more predictor variables to:</a:t>
            </a:r>
          </a:p>
          <a:p>
            <a:pPr lvl="1">
              <a:lnSpc>
                <a:spcPct val="90000"/>
              </a:lnSpc>
            </a:pPr>
            <a:r>
              <a:rPr lang="en-US"/>
              <a:t>Figure out how much of the Y variable is explained by a whole mess of predictor variables</a:t>
            </a:r>
          </a:p>
          <a:p>
            <a:pPr lvl="1">
              <a:lnSpc>
                <a:spcPct val="90000"/>
              </a:lnSpc>
            </a:pPr>
            <a:r>
              <a:rPr lang="en-US"/>
              <a:t>Figure out how much each predictor variable </a:t>
            </a:r>
            <a:r>
              <a:rPr lang="en-US" b="1" i="1"/>
              <a:t>uniquely</a:t>
            </a:r>
            <a:r>
              <a:rPr lang="en-US"/>
              <a:t> tells about the Y variable</a:t>
            </a:r>
          </a:p>
          <a:p>
            <a:pPr lvl="1">
              <a:lnSpc>
                <a:spcPct val="90000"/>
              </a:lnSpc>
            </a:pPr>
            <a:r>
              <a:rPr lang="en-US">
                <a:sym typeface="Wingdings" pitchFamily="2" charset="2"/>
              </a:rPr>
              <a:t> two tests for significance – for whole model, and for each individual variable</a:t>
            </a:r>
            <a:endParaRPr lang="en-US"/>
          </a:p>
        </p:txBody>
      </p:sp>
    </p:spTree>
    <p:extLst>
      <p:ext uri="{BB962C8B-B14F-4D97-AF65-F5344CB8AC3E}">
        <p14:creationId xmlns:p14="http://schemas.microsoft.com/office/powerpoint/2010/main" xmlns="" val="353393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609600"/>
            <a:ext cx="7924800" cy="762000"/>
          </a:xfrm>
        </p:spPr>
        <p:txBody>
          <a:bodyPr>
            <a:normAutofit fontScale="90000"/>
          </a:bodyPr>
          <a:lstStyle/>
          <a:p>
            <a:r>
              <a:rPr lang="en-US" sz="4000" b="1">
                <a:solidFill>
                  <a:srgbClr val="000066"/>
                </a:solidFill>
                <a:cs typeface="Times New Roman" pitchFamily="18" charset="0"/>
              </a:rPr>
              <a:t>Limitations of the correlation coefficient</a:t>
            </a:r>
            <a:endParaRPr lang="en-US">
              <a:cs typeface="Times New Roman" pitchFamily="18" charset="0"/>
            </a:endParaRPr>
          </a:p>
        </p:txBody>
      </p:sp>
      <p:sp>
        <p:nvSpPr>
          <p:cNvPr id="19459" name="Rectangle 3"/>
          <p:cNvSpPr>
            <a:spLocks noGrp="1" noChangeArrowheads="1"/>
          </p:cNvSpPr>
          <p:nvPr>
            <p:ph type="body" idx="1"/>
          </p:nvPr>
        </p:nvSpPr>
        <p:spPr>
          <a:xfrm>
            <a:off x="609600" y="1981200"/>
            <a:ext cx="7848600" cy="4648200"/>
          </a:xfrm>
        </p:spPr>
        <p:txBody>
          <a:bodyPr/>
          <a:lstStyle/>
          <a:p>
            <a:pPr>
              <a:lnSpc>
                <a:spcPct val="90000"/>
              </a:lnSpc>
            </a:pPr>
            <a:r>
              <a:rPr lang="en-US" b="1">
                <a:cs typeface="Times New Roman" pitchFamily="18" charset="0"/>
              </a:rPr>
              <a:t>Though R measures how closely the two variables approximate a straight line, it does not validly measures the strength of nonlinear relationship </a:t>
            </a:r>
          </a:p>
          <a:p>
            <a:pPr>
              <a:lnSpc>
                <a:spcPct val="90000"/>
              </a:lnSpc>
            </a:pPr>
            <a:r>
              <a:rPr lang="en-US" b="1">
                <a:cs typeface="Times New Roman" pitchFamily="18" charset="0"/>
              </a:rPr>
              <a:t>When the sample size, n, is small we also have to be careful with the reliability of the correlation </a:t>
            </a:r>
          </a:p>
          <a:p>
            <a:pPr>
              <a:lnSpc>
                <a:spcPct val="90000"/>
              </a:lnSpc>
            </a:pPr>
            <a:r>
              <a:rPr lang="en-US" b="1">
                <a:cs typeface="Times New Roman" pitchFamily="18" charset="0"/>
              </a:rPr>
              <a:t>Outliers could have a marked effect on R</a:t>
            </a:r>
          </a:p>
          <a:p>
            <a:pPr>
              <a:lnSpc>
                <a:spcPct val="90000"/>
              </a:lnSpc>
            </a:pPr>
            <a:r>
              <a:rPr lang="en-US" b="1">
                <a:cs typeface="Times New Roman" pitchFamily="18" charset="0"/>
              </a:rPr>
              <a:t>Causal Linear Relationship</a:t>
            </a:r>
            <a:endParaRPr lang="en-US" sz="2800"/>
          </a:p>
        </p:txBody>
      </p:sp>
    </p:spTree>
    <p:extLst>
      <p:ext uri="{BB962C8B-B14F-4D97-AF65-F5344CB8AC3E}">
        <p14:creationId xmlns:p14="http://schemas.microsoft.com/office/powerpoint/2010/main" xmlns="" val="37623143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Correlation and regression</a:t>
            </a:r>
          </a:p>
          <a:p>
            <a:r>
              <a:rPr lang="en-US" dirty="0" smtClean="0"/>
              <a:t>Types of correlations</a:t>
            </a:r>
          </a:p>
          <a:p>
            <a:r>
              <a:rPr lang="en-US" dirty="0" smtClean="0"/>
              <a:t>Coefficient of correlation and its interpretation</a:t>
            </a:r>
          </a:p>
          <a:p>
            <a:r>
              <a:rPr lang="en-US" dirty="0" smtClean="0"/>
              <a:t>Difference between regression </a:t>
            </a:r>
            <a:r>
              <a:rPr lang="en-US" smtClean="0"/>
              <a:t>and correlation</a:t>
            </a:r>
            <a:endParaRPr lang="en-US" dirty="0"/>
          </a:p>
        </p:txBody>
      </p:sp>
    </p:spTree>
    <p:extLst>
      <p:ext uri="{BB962C8B-B14F-4D97-AF65-F5344CB8AC3E}">
        <p14:creationId xmlns:p14="http://schemas.microsoft.com/office/powerpoint/2010/main" xmlns="" val="275128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1576</Words>
  <Application>Microsoft Office PowerPoint</Application>
  <PresentationFormat>On-screen Show (4:3)</PresentationFormat>
  <Paragraphs>218</Paragraphs>
  <Slides>32</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Office Theme</vt:lpstr>
      <vt:lpstr>Chart</vt:lpstr>
      <vt:lpstr>Equation</vt:lpstr>
      <vt:lpstr>Lecture 16 Correlation and Coefficient of Correlation</vt:lpstr>
      <vt:lpstr>Learning Objectives</vt:lpstr>
      <vt:lpstr>Introduction</vt:lpstr>
      <vt:lpstr>Slide 4</vt:lpstr>
      <vt:lpstr>Types of Correlation</vt:lpstr>
      <vt:lpstr>Slide 6</vt:lpstr>
      <vt:lpstr>Slide 7</vt:lpstr>
      <vt:lpstr>Slide 8</vt:lpstr>
      <vt:lpstr>Slide 9</vt:lpstr>
      <vt:lpstr>Methods of Studying Correlation </vt:lpstr>
      <vt:lpstr>Correlation:  Linear Relationships  Strong relationship = good linear fit</vt:lpstr>
      <vt:lpstr>Coefficient of Correlation</vt:lpstr>
      <vt:lpstr>Slide 13</vt:lpstr>
      <vt:lpstr>Slide 14</vt:lpstr>
      <vt:lpstr>Interpreting Correlation Coefficient r</vt:lpstr>
      <vt:lpstr>Coefficient of Determination </vt:lpstr>
      <vt:lpstr> </vt:lpstr>
      <vt:lpstr>Slide 18</vt:lpstr>
      <vt:lpstr>Spearmans rank coefficient</vt:lpstr>
      <vt:lpstr>Computation of Rank Correlation</vt:lpstr>
      <vt:lpstr>Testing significance of correlation</vt:lpstr>
      <vt:lpstr>Slide 22</vt:lpstr>
      <vt:lpstr>Slide 23</vt:lpstr>
      <vt:lpstr>Slide 24</vt:lpstr>
      <vt:lpstr>Correlation summary</vt:lpstr>
      <vt:lpstr>Difference between Correlation and Regression</vt:lpstr>
      <vt:lpstr>Back to the idea of prediction</vt:lpstr>
      <vt:lpstr>Building up to regression</vt:lpstr>
      <vt:lpstr>Linking this to correlation</vt:lpstr>
      <vt:lpstr>Difference between regression and correlation</vt:lpstr>
      <vt:lpstr>Limitations of the correlation coefficient</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16 Correlation and Coefficient of Correlation</dc:title>
  <dc:creator>MyUserName</dc:creator>
  <cp:lastModifiedBy>NTS</cp:lastModifiedBy>
  <cp:revision>13</cp:revision>
  <dcterms:created xsi:type="dcterms:W3CDTF">2012-12-20T07:48:29Z</dcterms:created>
  <dcterms:modified xsi:type="dcterms:W3CDTF">2012-12-20T09:54:02Z</dcterms:modified>
</cp:coreProperties>
</file>