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61" r:id="rId13"/>
    <p:sldId id="262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01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48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188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177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880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016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569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819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2823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343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80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44CC8-9F53-4CDF-8E5C-57ED4474902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395D1-033C-43AB-B40A-EFA106EBA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39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</a:t>
            </a:r>
            <a:br>
              <a:rPr lang="en-US" dirty="0" smtClean="0"/>
            </a:br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9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Experiment and sample space</a:t>
            </a:r>
          </a:p>
          <a:p>
            <a:r>
              <a:rPr lang="en-US" dirty="0" smtClean="0"/>
              <a:t>Assigning probabilities</a:t>
            </a:r>
          </a:p>
          <a:p>
            <a:r>
              <a:rPr lang="en-US" dirty="0" smtClean="0"/>
              <a:t>Simple theory of sets</a:t>
            </a:r>
          </a:p>
          <a:p>
            <a:r>
              <a:rPr lang="en-US" dirty="0" smtClean="0"/>
              <a:t>Addition law of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33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Multiplicative law of probability</a:t>
            </a:r>
          </a:p>
          <a:p>
            <a:r>
              <a:rPr lang="en-US" dirty="0" smtClean="0"/>
              <a:t>Conditional Probability</a:t>
            </a:r>
          </a:p>
          <a:p>
            <a:r>
              <a:rPr lang="en-US" dirty="0" smtClean="0"/>
              <a:t>Joint probability</a:t>
            </a:r>
          </a:p>
          <a:p>
            <a:r>
              <a:rPr lang="en-US" dirty="0" smtClean="0"/>
              <a:t>Mutually exclusive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44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 many probability situations, we determine the probability of one event is known to have occurred is important.</a:t>
            </a:r>
          </a:p>
          <a:p>
            <a:pPr marL="0" indent="0">
              <a:buNone/>
            </a:pPr>
            <a:r>
              <a:rPr lang="en-US" dirty="0" smtClean="0"/>
              <a:t>Suppose we have an event A, with probability P(A), and that we obtain new information or learn that another event B has occurred. If A is related to B, we will want to take advantage of this information in computing a new or revised probability for event 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242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Event A                                                   Event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Event A and Event B are Mutually Exclusive Events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752600" y="1600200"/>
            <a:ext cx="55626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67000" y="2209800"/>
            <a:ext cx="1447800" cy="1295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029200" y="2209800"/>
            <a:ext cx="1447800" cy="1295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5" idx="3"/>
          </p:cNvCxnSpPr>
          <p:nvPr/>
        </p:nvCxnSpPr>
        <p:spPr>
          <a:xfrm flipH="1">
            <a:off x="1752600" y="3315493"/>
            <a:ext cx="1126425" cy="19423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5"/>
          </p:cNvCxnSpPr>
          <p:nvPr/>
        </p:nvCxnSpPr>
        <p:spPr>
          <a:xfrm>
            <a:off x="6264975" y="3315493"/>
            <a:ext cx="1431225" cy="14851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645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Mutually Exclusive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Nothing in common</a:t>
            </a:r>
          </a:p>
          <a:p>
            <a:r>
              <a:rPr lang="en-US" dirty="0" smtClean="0"/>
              <a:t>When there exist no relation in events </a:t>
            </a:r>
          </a:p>
          <a:p>
            <a:r>
              <a:rPr lang="en-US" dirty="0" smtClean="0"/>
              <a:t>Whether A appears or not it has nothing to do with event B</a:t>
            </a:r>
          </a:p>
          <a:p>
            <a:r>
              <a:rPr lang="en-US" dirty="0" smtClean="0"/>
              <a:t>If A and B are disjoints then </a:t>
            </a:r>
            <a:r>
              <a:rPr lang="en-US" dirty="0" err="1" smtClean="0"/>
              <a:t>AnB</a:t>
            </a:r>
            <a:r>
              <a:rPr lang="en-US" dirty="0" smtClean="0"/>
              <a:t>={}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AnB</a:t>
            </a:r>
            <a:r>
              <a:rPr lang="en-US" dirty="0" smtClean="0"/>
              <a:t>)=P(</a:t>
            </a:r>
            <a:r>
              <a:rPr lang="en-US" dirty="0" err="1" smtClean="0"/>
              <a:t>BnA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247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This new probability of event a is written P(A|B). The “|” denotes the fact that we are considering the probability of event A giving the condition that event B has occurred. Thus the notion P(A|B) is read , Probability of A given B.</a:t>
            </a:r>
          </a:p>
          <a:p>
            <a:r>
              <a:rPr lang="en-US" dirty="0" smtClean="0"/>
              <a:t>If conditional probability of P(A|B)=0.25, value refers to only probability of event A, placing condition that event B has occurred but its impacts is not taken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032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P(A|B) =P(</a:t>
            </a:r>
            <a:r>
              <a:rPr lang="en-US" dirty="0" err="1" smtClean="0"/>
              <a:t>AnB</a:t>
            </a:r>
            <a:r>
              <a:rPr lang="en-US" dirty="0" smtClean="0"/>
              <a:t>)/P(B)………….P(B) is not zero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P(B|A)=P(</a:t>
            </a:r>
            <a:r>
              <a:rPr lang="en-US" dirty="0" err="1" smtClean="0"/>
              <a:t>BnA</a:t>
            </a:r>
            <a:r>
              <a:rPr lang="en-US" dirty="0" smtClean="0"/>
              <a:t>)/P(A)………….P(A) is not zero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81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Conditional Probability through Venn diagram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90800" y="1828800"/>
            <a:ext cx="52578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657600" y="2362200"/>
            <a:ext cx="1828800" cy="1524000"/>
          </a:xfrm>
          <a:prstGeom prst="ellipse">
            <a:avLst/>
          </a:prstGeom>
          <a:pattFill prst="pct3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876800" y="2209800"/>
            <a:ext cx="22860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329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that </a:t>
            </a:r>
            <a:r>
              <a:rPr lang="en-US" dirty="0" err="1" smtClean="0"/>
              <a:t>islamabad</a:t>
            </a:r>
            <a:r>
              <a:rPr lang="en-US" dirty="0" smtClean="0"/>
              <a:t> police force consists of 1200 officers, during the period 2000 to 2011. the ministry of interior promoted 288 men and 36 women to the rank of sergeant. Following table describes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3191647"/>
              </p:ext>
            </p:extLst>
          </p:nvPr>
        </p:nvGraphicFramePr>
        <p:xfrm>
          <a:off x="1219200" y="4267200"/>
          <a:ext cx="615581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83817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Police Cops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Promoted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Promoted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Women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86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P(</a:t>
            </a:r>
            <a:r>
              <a:rPr lang="en-US" dirty="0" err="1" smtClean="0"/>
              <a:t>Promoted|Men</a:t>
            </a:r>
            <a:r>
              <a:rPr lang="en-US" dirty="0" smtClean="0"/>
              <a:t>)=P(</a:t>
            </a:r>
            <a:r>
              <a:rPr lang="en-US" dirty="0" err="1" smtClean="0"/>
              <a:t>PnM</a:t>
            </a:r>
            <a:r>
              <a:rPr lang="en-US" dirty="0" smtClean="0"/>
              <a:t>)/P(M)=0.30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Women|Promoted</a:t>
            </a:r>
            <a:r>
              <a:rPr lang="en-US" dirty="0" smtClean="0"/>
              <a:t>)=P(</a:t>
            </a:r>
            <a:r>
              <a:rPr lang="en-US" dirty="0" err="1" smtClean="0"/>
              <a:t>WnP</a:t>
            </a:r>
            <a:r>
              <a:rPr lang="en-US" dirty="0" smtClean="0"/>
              <a:t>)/P(P)=0.11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40822"/>
            <a:ext cx="6157913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126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we have two events that we want to get the probability of obtaining both (either simultaneously or in a sequence) such as  A and B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AnB</a:t>
            </a:r>
            <a:r>
              <a:rPr lang="en-US" dirty="0" smtClean="0"/>
              <a:t>)=P(A) P(A|B)</a:t>
            </a:r>
          </a:p>
          <a:p>
            <a:r>
              <a:rPr lang="en-US" dirty="0" smtClean="0"/>
              <a:t>Where A and B are independent events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50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meet with cases where event A cannot happen except when /after event B has occurred then we call this probability as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P(A|B)≠ P(B|A)</a:t>
            </a:r>
          </a:p>
          <a:p>
            <a:pPr marL="0" indent="0">
              <a:buNone/>
            </a:pPr>
            <a:r>
              <a:rPr lang="en-US" dirty="0" err="1" smtClean="0"/>
              <a:t>i.E</a:t>
            </a:r>
            <a:r>
              <a:rPr lang="en-US" dirty="0" smtClean="0"/>
              <a:t> we look inside the event that forms the condition and find the intersection if it exists inside the condition then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P(A|B`)=P(</a:t>
            </a:r>
            <a:r>
              <a:rPr lang="en-US" dirty="0" err="1" smtClean="0"/>
              <a:t>AnB</a:t>
            </a:r>
            <a:r>
              <a:rPr lang="en-US" dirty="0" smtClean="0"/>
              <a:t>)/P(B)</a:t>
            </a:r>
          </a:p>
          <a:p>
            <a:pPr marL="0" indent="0">
              <a:buNone/>
            </a:pPr>
            <a:r>
              <a:rPr lang="en-US" dirty="0" smtClean="0"/>
              <a:t>While P(B|A)=P(</a:t>
            </a:r>
            <a:r>
              <a:rPr lang="en-US" dirty="0" err="1" smtClean="0"/>
              <a:t>AnB</a:t>
            </a:r>
            <a:r>
              <a:rPr lang="en-US" dirty="0" smtClean="0"/>
              <a:t>)/P(A)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29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Mutually Exclusive event and Independent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one mutually exclusive event is known to occur the probability of other occurring is reduced to zero, thus cannot be independent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13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Multiplicative law</a:t>
            </a:r>
          </a:p>
          <a:p>
            <a:r>
              <a:rPr lang="en-US" dirty="0" smtClean="0"/>
              <a:t>Conditional Probability</a:t>
            </a:r>
          </a:p>
          <a:p>
            <a:r>
              <a:rPr lang="en-US" dirty="0" smtClean="0"/>
              <a:t>Mutually exclusive events</a:t>
            </a:r>
          </a:p>
          <a:p>
            <a:r>
              <a:rPr lang="en-US" smtClean="0"/>
              <a:t>Joint Probability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842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434</Words>
  <Application>Microsoft Office PowerPoint</Application>
  <PresentationFormat>On-screen Show (4:3)</PresentationFormat>
  <Paragraphs>83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3 Probability</vt:lpstr>
      <vt:lpstr>Summary of last lecture</vt:lpstr>
      <vt:lpstr>Learning Objectives</vt:lpstr>
      <vt:lpstr>Conditional Probability</vt:lpstr>
      <vt:lpstr>Conditional Probability</vt:lpstr>
      <vt:lpstr>Mutually Exclusive Events</vt:lpstr>
      <vt:lpstr>Conditional probability</vt:lpstr>
      <vt:lpstr>Conditional Probability</vt:lpstr>
      <vt:lpstr>Conditional Probability through Venn diagram</vt:lpstr>
      <vt:lpstr>Example</vt:lpstr>
      <vt:lpstr>Solution</vt:lpstr>
      <vt:lpstr>Multiplication law</vt:lpstr>
      <vt:lpstr>Joint Probability</vt:lpstr>
      <vt:lpstr>Mutually Exclusive event and Independent events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 Probability</dc:title>
  <dc:creator>MyUserName</dc:creator>
  <cp:lastModifiedBy>NTS</cp:lastModifiedBy>
  <cp:revision>22</cp:revision>
  <dcterms:created xsi:type="dcterms:W3CDTF">2012-11-30T21:13:31Z</dcterms:created>
  <dcterms:modified xsi:type="dcterms:W3CDTF">2012-12-01T09:55:08Z</dcterms:modified>
</cp:coreProperties>
</file>