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6" r:id="rId5"/>
    <p:sldId id="274" r:id="rId6"/>
    <p:sldId id="267" r:id="rId7"/>
    <p:sldId id="268" r:id="rId8"/>
    <p:sldId id="269" r:id="rId9"/>
    <p:sldId id="270" r:id="rId10"/>
    <p:sldId id="271" r:id="rId11"/>
    <p:sldId id="272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41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0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6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algn="ctr" eaLnBrk="1" hangingPunct="1"/>
            <a:r>
              <a:rPr lang="en-US" sz="3200" b="1" dirty="0" smtClean="0">
                <a:cs typeface="Arial" charset="0"/>
              </a:rPr>
              <a:t>Chapter 2</a:t>
            </a:r>
          </a:p>
          <a:p>
            <a:pPr algn="ctr" eaLnBrk="1" hangingPunct="1"/>
            <a:r>
              <a:rPr lang="en-US" sz="3200" b="1" dirty="0" smtClean="0">
                <a:cs typeface="Arial" charset="0"/>
              </a:rPr>
              <a:t>Evolution of Company and CSR</a:t>
            </a:r>
            <a:endParaRPr lang="en-US" sz="3200" b="1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53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2058412"/>
            <a:ext cx="670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After Studying this chapter, you will be able to: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Understand the concept of corporation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Trace a brief history of corporations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Understand how modern corporations come in to existence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Provide a brief outline of corporate governance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Analyze the importance of CSR in governance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13292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09800" y="990600"/>
            <a:ext cx="6705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Theories of Corporate Governance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Agency 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Stewardship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Shareholders </a:t>
            </a:r>
            <a:r>
              <a:rPr lang="en-US" sz="2800" dirty="0" err="1" smtClean="0"/>
              <a:t>Vs</a:t>
            </a:r>
            <a:r>
              <a:rPr lang="en-US" sz="2800" dirty="0" smtClean="0"/>
              <a:t> stakeholders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Transaction cost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Sociological theory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09800" y="990600"/>
            <a:ext cx="6705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Theories of Corporate Governance (</a:t>
            </a:r>
            <a:r>
              <a:rPr lang="en-US" sz="2400" dirty="0" err="1" smtClean="0"/>
              <a:t>contd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Agency  theory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The economic relationship that arises between two individuals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Principal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Agent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Three conditions to operate relationship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The agent has the freedom to choose between various course of actions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Actions of agent influence their own growth as well as the principals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Difficult for the principal to observe the actions of the agent as information is not enough 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70353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050925"/>
            <a:ext cx="8153400" cy="47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9800" y="990600"/>
            <a:ext cx="6705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Theories of Corporate Governance (</a:t>
            </a:r>
            <a:r>
              <a:rPr lang="en-US" sz="2400" dirty="0" err="1" smtClean="0"/>
              <a:t>contd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Agency  theory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The supplier of finance need return on their investment</a:t>
            </a:r>
            <a:endParaRPr lang="en-US" sz="24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Principal needs assurance that agent does not steal the investment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Principal needs to control the agent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Control is dispersed and less effective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Problems with agency theory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Utility maximizer (agent will not act in the best interest of the principal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Unequal sharing of information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Element of risk (judge performance based on annual reports )</a:t>
            </a:r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9800" y="990600"/>
            <a:ext cx="6705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Theories of Corporate Governance (</a:t>
            </a:r>
            <a:r>
              <a:rPr lang="en-US" sz="2400" dirty="0" err="1" smtClean="0"/>
              <a:t>contd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Agency  theory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Agency loss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How to reduce it</a:t>
            </a:r>
            <a:endParaRPr lang="en-US" sz="24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Focuses on </a:t>
            </a:r>
            <a:r>
              <a:rPr lang="en-US" sz="2400" dirty="0" smtClean="0"/>
              <a:t>quantitative and </a:t>
            </a:r>
            <a:r>
              <a:rPr lang="en-US" sz="2400" dirty="0" smtClean="0"/>
              <a:t>not qualitative aspect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To overcome the problems mentioned above: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Transparent accounting practices and disclosure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Non executive independent directors</a:t>
            </a:r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1066800"/>
            <a:ext cx="6705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Stewardship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Built on premise that directors will fulfill their duties towards the shareholders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Assumes that human are good and directors are trustworthy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Directors are stewards whose motives are aligned with the objectives of the principles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Directors take in to account the stake holders but after the shareholders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Strengths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Trust is high and stewards are motivated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New ideas and growth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More liberal and believes in empowerment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Weaknesses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C</a:t>
            </a:r>
            <a:r>
              <a:rPr lang="en-US" dirty="0" smtClean="0"/>
              <a:t>ausal relationship between governance and performance cannot be assessed using this theory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09800" y="914400"/>
            <a:ext cx="67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Transaction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Assumes that managers seek self interest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Managers operate under bounded rationality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Selfishly driven to undertake transaction that benefits them personally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Make transaction without study as the money invested is not their own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Strengths / weaknesses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Quantification is easy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Shareholders are residual receivers , concern about safety of investment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sociological theory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Composition of the board, transparency of the financial reporting, disclosure and auditing are considered central to realizing the socio economic objectives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Strengths / weaknesses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Based on fair distribution of wealth in society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The challenge is that the board should not have absolute powers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Government control, interference may increase leading to constraints and red tape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Importance of CSR in corporate governance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Stakeholders theory is integral to corporate governance in addition to shareholders value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General acceptance that government cannot mange all needs of society and companies have to involve themselves for the welfare of stakeholders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Corporations have the following responsibility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Economic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Legal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Ethical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Honor trust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Be culture sensitive to provide the right services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Discretionary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sz="2000" dirty="0" smtClean="0"/>
              <a:t>Undertake voluntary activities and expenses, keeping the greater good of society in mind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5715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558</Words>
  <Application>Microsoft Office PowerPoint</Application>
  <PresentationFormat>On-screen Show (4:3)</PresentationFormat>
  <Paragraphs>241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60</cp:revision>
  <dcterms:created xsi:type="dcterms:W3CDTF">2012-12-13T04:51:11Z</dcterms:created>
  <dcterms:modified xsi:type="dcterms:W3CDTF">2012-12-14T09:13:53Z</dcterms:modified>
</cp:coreProperties>
</file>